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16"/>
  </p:notesMasterIdLst>
  <p:sldIdLst>
    <p:sldId id="257" r:id="rId3"/>
    <p:sldId id="258" r:id="rId4"/>
    <p:sldId id="269" r:id="rId5"/>
    <p:sldId id="256" r:id="rId6"/>
    <p:sldId id="270" r:id="rId7"/>
    <p:sldId id="265" r:id="rId8"/>
    <p:sldId id="266" r:id="rId9"/>
    <p:sldId id="262" r:id="rId10"/>
    <p:sldId id="268" r:id="rId11"/>
    <p:sldId id="277" r:id="rId12"/>
    <p:sldId id="278" r:id="rId13"/>
    <p:sldId id="263" r:id="rId14"/>
    <p:sldId id="27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DA3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11" autoAdjust="0"/>
    <p:restoredTop sz="75532" autoAdjust="0"/>
  </p:normalViewPr>
  <p:slideViewPr>
    <p:cSldViewPr snapToGrid="0">
      <p:cViewPr varScale="1">
        <p:scale>
          <a:sx n="96" d="100"/>
          <a:sy n="96" d="100"/>
        </p:scale>
        <p:origin x="1410" y="84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1:38.97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2850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7173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3C6B5-06B6-39C4-508E-1B5CE1ACF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763CF8D-5FB2-287C-86BB-8B25957FE1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02BAA9B-F53F-9322-2A9A-B5FEE219D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1D639D1-84EC-74D1-8E3F-4E92B85F6B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1602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CC90-93DB-B4B8-AB92-778390F5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390CB-20A6-967B-AF5B-88D3B0A23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8726" y="-152400"/>
            <a:ext cx="10194278" cy="1828801"/>
          </a:xfrm>
        </p:spPr>
        <p:txBody>
          <a:bodyPr>
            <a:norm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P18 aktiviteter 2025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7DB437-021A-CCF7-1C6B-91CEC9A5C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8726" y="1674314"/>
            <a:ext cx="4845313" cy="4788748"/>
          </a:xfrm>
        </p:spPr>
        <p:txBody>
          <a:bodyPr>
            <a:normAutofit fontScale="92500" lnSpcReduction="10000"/>
          </a:bodyPr>
          <a:lstStyle/>
          <a:p>
            <a:pPr algn="l" eaLnBrk="1" hangingPunct="1">
              <a:defRPr/>
            </a:pPr>
            <a:r>
              <a:rPr lang="sv-SE" altLang="en-SE" sz="1900" b="1" dirty="0"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</a:p>
          <a:p>
            <a:pPr algn="l" eaLnBrk="1" hangingPunct="1">
              <a:defRPr/>
            </a:pPr>
            <a: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  <a:t>Träningsstart</a:t>
            </a:r>
          </a:p>
          <a:p>
            <a:pPr algn="l" eaLnBrk="1" hangingPunct="1">
              <a:defRPr/>
            </a:pPr>
            <a: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  <a:t>Försäljning Vår lilla stad-häfte</a:t>
            </a:r>
          </a:p>
          <a:p>
            <a:pPr algn="l" eaLnBrk="1" hangingPunct="1">
              <a:defRPr/>
            </a:pPr>
            <a:r>
              <a:rPr lang="sv-SE" altLang="en-SE" sz="1900" b="1" dirty="0">
                <a:latin typeface="Arial" panose="020B0604020202020204" pitchFamily="34" charset="0"/>
                <a:cs typeface="Arial" panose="020B0604020202020204" pitchFamily="34" charset="0"/>
              </a:rPr>
              <a:t>Maj</a:t>
            </a:r>
            <a:br>
              <a:rPr lang="sv-SE" altLang="en-SE" sz="1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  <a:t>Ev. cup</a:t>
            </a:r>
            <a:b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  <a:t>Försäljning New Body</a:t>
            </a:r>
          </a:p>
          <a:p>
            <a:pPr algn="l" eaLnBrk="1" hangingPunct="1">
              <a:defRPr/>
            </a:pPr>
            <a: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  <a:t>V. 20 Kiosk</a:t>
            </a:r>
            <a:b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900" b="1" dirty="0">
                <a:latin typeface="Arial" panose="020B0604020202020204" pitchFamily="34" charset="0"/>
                <a:cs typeface="Arial" panose="020B0604020202020204" pitchFamily="34" charset="0"/>
              </a:rPr>
              <a:t>Juni</a:t>
            </a:r>
            <a:b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  <a:t>5-6/6 Götaströms parkeringsvakt</a:t>
            </a:r>
            <a:br>
              <a:rPr lang="sv-SE" altLang="en-SE" sz="1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  <a:t>13-14/6 Kabe cup </a:t>
            </a:r>
            <a:b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900" b="1" dirty="0">
                <a:latin typeface="Arial" panose="020B0604020202020204" pitchFamily="34" charset="0"/>
                <a:cs typeface="Arial" panose="020B0604020202020204" pitchFamily="34" charset="0"/>
              </a:rPr>
              <a:t>Juli</a:t>
            </a:r>
            <a:br>
              <a:rPr lang="sv-SE" altLang="en-SE" sz="19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900" dirty="0">
                <a:latin typeface="Arial" panose="020B0604020202020204" pitchFamily="34" charset="0"/>
                <a:cs typeface="Arial" panose="020B0604020202020204" pitchFamily="34" charset="0"/>
              </a:rPr>
              <a:t>Sommaruppehåll</a:t>
            </a:r>
            <a:endParaRPr lang="sv-SE" sz="1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147DB437-021A-CCF7-1C6B-91CEC9A5CD13}"/>
              </a:ext>
            </a:extLst>
          </p:cNvPr>
          <p:cNvSpPr txBox="1">
            <a:spLocks/>
          </p:cNvSpPr>
          <p:nvPr/>
        </p:nvSpPr>
        <p:spPr>
          <a:xfrm>
            <a:off x="5166205" y="1674314"/>
            <a:ext cx="4845313" cy="478874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sv-SE" altLang="en-SE" b="1" dirty="0">
                <a:latin typeface="Arial" panose="020B0604020202020204" pitchFamily="34" charset="0"/>
                <a:cs typeface="Arial" panose="020B0604020202020204" pitchFamily="34" charset="0"/>
              </a:rPr>
              <a:t>Augusti</a:t>
            </a:r>
            <a:br>
              <a:rPr lang="sv-SE" altLang="en-SE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  <a:t>15-16/8 Hagadagarna </a:t>
            </a:r>
          </a:p>
          <a:p>
            <a:pPr algn="l">
              <a:defRPr/>
            </a:pPr>
            <a: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  <a:t>29/8</a:t>
            </a:r>
            <a:r>
              <a:rPr lang="sv-SE" altLang="en-S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  <a:t>WIK-dagen (P18 kommer att ha en station/roteras under dagen) </a:t>
            </a:r>
            <a:b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  <a:t>Försäljning Sportlotten</a:t>
            </a:r>
          </a:p>
          <a:p>
            <a:pPr algn="l">
              <a:defRPr/>
            </a:pPr>
            <a:b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altLang="en-SE" b="1" dirty="0">
                <a:latin typeface="Arial" panose="020B0604020202020204" pitchFamily="34" charset="0"/>
                <a:cs typeface="Arial" panose="020B0604020202020204" pitchFamily="34" charset="0"/>
              </a:rPr>
              <a:t>September</a:t>
            </a:r>
            <a:b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  <a:t>v. 36 Kiosk</a:t>
            </a:r>
          </a:p>
          <a:p>
            <a:pPr algn="l">
              <a:defRPr/>
            </a:pPr>
            <a: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  <a:t>Träningsslut (återkommer med datum)</a:t>
            </a:r>
          </a:p>
          <a:p>
            <a:pPr algn="l">
              <a:defRPr/>
            </a:pPr>
            <a:r>
              <a:rPr lang="sv-SE" altLang="en-SE" b="1" dirty="0">
                <a:latin typeface="Arial" panose="020B0604020202020204" pitchFamily="34" charset="0"/>
                <a:cs typeface="Arial" panose="020B0604020202020204" pitchFamily="34" charset="0"/>
              </a:rPr>
              <a:t>Oktober</a:t>
            </a:r>
            <a:b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  <a:t>Gemensam avslutning för alla ungdomslagen </a:t>
            </a:r>
            <a:b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dirty="0">
                <a:latin typeface="Arial" panose="020B0604020202020204" pitchFamily="34" charset="0"/>
                <a:cs typeface="Arial" panose="020B0604020202020204" pitchFamily="34" charset="0"/>
              </a:rPr>
              <a:t>(återkommer med datum)</a:t>
            </a:r>
          </a:p>
          <a:p>
            <a:pPr algn="l">
              <a:defRPr/>
            </a:pP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30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C97F3-D6CE-288F-17D5-7D1EEDCF9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CCA5795-6867-A1A5-13CF-8BA38AF5E4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8726" y="-152400"/>
            <a:ext cx="10194278" cy="1828801"/>
          </a:xfrm>
        </p:spPr>
        <p:txBody>
          <a:bodyPr>
            <a:norm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Fritidskortet / Majblomman</a:t>
            </a:r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686F9862-DA35-C104-1666-D6C02AD6EC11}"/>
              </a:ext>
            </a:extLst>
          </p:cNvPr>
          <p:cNvSpPr txBox="1">
            <a:spLocks/>
          </p:cNvSpPr>
          <p:nvPr/>
        </p:nvSpPr>
        <p:spPr>
          <a:xfrm>
            <a:off x="1375983" y="2098312"/>
            <a:ext cx="9440034" cy="4759688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Fritidskortet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Majblomman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162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06" y="4515221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INFORMATION &amp; KALLELSER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5"/>
            <a:ext cx="7411401" cy="3041083"/>
          </a:xfrm>
        </p:spPr>
        <p:txBody>
          <a:bodyPr>
            <a:normAutofit fontScale="40000" lnSpcReduction="20000"/>
          </a:bodyPr>
          <a:lstStyle/>
          <a:p>
            <a:pPr algn="l" eaLnBrk="1" hangingPunct="1"/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Information till spelare och vårdnadshavare från ledare och föreningen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Svara på kallelser innan sista svarstid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 från klubben</a:t>
            </a:r>
          </a:p>
          <a:p>
            <a:pPr algn="l" eaLnBrk="1" hangingPunct="1"/>
            <a:b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4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4000" b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289597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 och cuper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Försäljningsaktiviteter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P18:s aktiviteter 2026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Fritidskortet/Majblomman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84" y="819510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1DBE1-28C4-6735-68B2-49E29C1F9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tockfotot one caucasian soccer player man happy celebration in silhouette  isolated on white background | Adobe Stock">
            <a:extLst>
              <a:ext uri="{FF2B5EF4-FFF2-40B4-BE49-F238E27FC236}">
                <a16:creationId xmlns:a16="http://schemas.microsoft.com/office/drawing/2014/main" id="{631243F0-B3B3-7A13-BEBB-2D145BA2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766" y="3872607"/>
            <a:ext cx="3464234" cy="2598176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F6F929-C3D3-64C4-6745-77B7BEE34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780" y="-190073"/>
            <a:ext cx="11556439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 MED VERKSAMHETEN</a:t>
            </a:r>
            <a:endParaRPr lang="sv-SE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97A39B-7E60-F9AE-F631-AF633701F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67" y="4054415"/>
            <a:ext cx="10220116" cy="209445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Nya satsningar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Föreningsdemokrati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Kvalitetsklubb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Motionsidrott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Fotboll för alla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203CEB98-7E47-8954-AF09-59F3A65A0A38}"/>
              </a:ext>
            </a:extLst>
          </p:cNvPr>
          <p:cNvSpPr txBox="1">
            <a:spLocks/>
          </p:cNvSpPr>
          <p:nvPr/>
        </p:nvSpPr>
        <p:spPr>
          <a:xfrm>
            <a:off x="518092" y="1638047"/>
            <a:ext cx="10220116" cy="2094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Waggeryds IK är en breddförening där alla får vara med.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Så många som möjligt, så roligt som möjligt och så bra som möjligt är föreningens ambition.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Vi arbetar efter Svenska FFs riktlinjer gällande spelar och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ledarutbildningplan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6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175" y="0"/>
            <a:ext cx="10952252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5" y="1932058"/>
            <a:ext cx="4298334" cy="4787397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Antal spelare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: ca 39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Tränare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Evelina Kimmehed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Sara Nilsson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Emma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Vilsson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Pia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Toreborg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Denis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Hadziosmanovic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Simon Henrysson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Joakim Karlsson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Magnus Cederquist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Tina Oskarsson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B13BB61B-0249-2A54-CED1-A69AEF4CE720}"/>
              </a:ext>
            </a:extLst>
          </p:cNvPr>
          <p:cNvSpPr txBox="1">
            <a:spLocks/>
          </p:cNvSpPr>
          <p:nvPr/>
        </p:nvSpPr>
        <p:spPr>
          <a:xfrm>
            <a:off x="5429154" y="1828801"/>
            <a:ext cx="6129273" cy="526255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Stöttande och uppmuntrande till alla 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Respekterar och berömmer domaren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Publik står på motsatt långsida i förhållande till spelare och ledare. Ingen publik bakom målen. Rekommenderat avstånd från publik till sidlinjen, minst tre meter.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coacha spelarna.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Låt spelarna själva fatta beslut på planen.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Inga mobiltelefoner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Läs mer i 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923651"/>
            <a:ext cx="9440034" cy="4623797"/>
          </a:xfrm>
        </p:spPr>
        <p:txBody>
          <a:bodyPr>
            <a:normAutofit fontScale="47500" lnSpcReduction="20000"/>
          </a:bodyPr>
          <a:lstStyle/>
          <a:p>
            <a:pPr algn="l" eaLnBrk="1" hangingPunct="1"/>
            <a:r>
              <a:rPr lang="sv-SE" altLang="LID4096" sz="5100" b="1" dirty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Måndagar kl. 17.15-18.15</a:t>
            </a:r>
            <a:b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Onsdagar kl. 17.15-18.15</a:t>
            </a: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NPF</a:t>
            </a:r>
            <a:b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Vi ser gärna att man byter om på plats. Ska man byta om på plats innan träningen bör man komma 15 minuter innan träningen börjar. Någon tränare kommer alltid att vara i omklädningsrummen innan och efter träningen.</a:t>
            </a:r>
          </a:p>
          <a:p>
            <a:pPr lvl="1"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Sommarsäsong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med träning och cuper april-september </a:t>
            </a:r>
          </a:p>
          <a:p>
            <a:pPr algn="l" eaLnBrk="1" hangingPunct="1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Semesteruppehåll 25/6 tom 2/8</a:t>
            </a:r>
          </a:p>
          <a:p>
            <a:pPr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Waggeryds IK uppmuntrar till att barn och ungdomar </a:t>
            </a: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ska hålla på med fler idrotter och fritidsaktiviteter </a:t>
            </a: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79E65-1702-8944-13FC-49CF1C50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06B3-9AD5-BD88-95AC-40C0DB510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530353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UTRUSTNING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C4EE1F-3170-A367-844B-CBCA80C19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38944"/>
            <a:ext cx="3223449" cy="35801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Träningskläder efter väder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2DC5755-304C-64AE-6995-E3665DD3D91E}"/>
              </a:ext>
            </a:extLst>
          </p:cNvPr>
          <p:cNvSpPr txBox="1">
            <a:spLocks/>
          </p:cNvSpPr>
          <p:nvPr/>
        </p:nvSpPr>
        <p:spPr>
          <a:xfrm>
            <a:off x="6271878" y="1638944"/>
            <a:ext cx="3887106" cy="35801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Cup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Matchkläder 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57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5A521-2CB3-3D0D-96B1-559E7179C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C46F1-FBAA-CFE0-8642-F2DA796DF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112" y="-404038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MATCHER/CUP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0DCEB0-C985-38E0-5384-8248FB673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478" y="1705120"/>
            <a:ext cx="11041569" cy="4759688"/>
          </a:xfrm>
        </p:spPr>
        <p:txBody>
          <a:bodyPr>
            <a:normAutofit fontScale="77500" lnSpcReduction="20000"/>
          </a:bodyPr>
          <a:lstStyle/>
          <a:p>
            <a:pPr algn="l" eaLnBrk="1" hangingPunct="1"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Match/cupspel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Kabecupen, Hagadagarna. Ser över möjligheten till fler gratiscuper.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Ev. träningsmatch/cup mot Skillingaryd.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Speltid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WIK följer Svenska FFs rekommendationer.</a:t>
            </a: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Olika positioner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Vi försöker i största möjliga mån att spelaren har samma position under hela matchen.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Sett över säsongen är det fördelaktigt för spelarens utveckling att prova olika positioner.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i="1" dirty="0">
                <a:latin typeface="Arial" panose="020B0604020202020204" pitchFamily="34" charset="0"/>
                <a:cs typeface="Arial" panose="020B0604020202020204" pitchFamily="34" charset="0"/>
              </a:rPr>
              <a:t>(gäller åtminstone upp till 15 år). </a:t>
            </a:r>
            <a:br>
              <a:rPr lang="sv-SE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I år kommer vi även att ha en målvaktslista, alla kommer att få möjligheten att testa att vara målvakt under något träningstillfälle.</a:t>
            </a:r>
          </a:p>
          <a:p>
            <a:pPr algn="l" eaLnBrk="1" hangingPunct="1">
              <a:defRPr/>
            </a:pP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Resultatet i matchen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Har underordnad betydelse för oss </a:t>
            </a:r>
            <a:r>
              <a:rPr lang="sv-SE" alt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vuxna. </a:t>
            </a: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Självklart ska spelarna få &amp; vilja vinna 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samt visa känslor vid olika matchresultat. Utveckling och gemenskap är prioriterat.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10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3F79C-8501-1351-1E53-3A5D11FCA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9A598D-4061-2C3C-DA26-67F22B7C9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267" y="-483403"/>
            <a:ext cx="9440034" cy="1828801"/>
          </a:xfrm>
        </p:spPr>
        <p:txBody>
          <a:bodyPr>
            <a:no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ÅRETS FÖRSÄLJNING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E8A364-126B-24B7-C654-E14C363A3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992" y="2144478"/>
            <a:ext cx="9440034" cy="3921785"/>
          </a:xfrm>
        </p:spPr>
        <p:txBody>
          <a:bodyPr>
            <a:normAutofit fontScale="40000" lnSpcReduction="20000"/>
          </a:bodyPr>
          <a:lstStyle/>
          <a:p>
            <a:pPr algn="l" eaLnBrk="1" hangingPunct="1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Vår lilla stad - häfte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Minst ett häfte/spelare		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Hela vinsten går till föreningen (fotbollssektionen)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New Body</a:t>
            </a: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Vinsten delas lika mellan föreningen och laget.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6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Sportlotten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Minst 10 paket/spelare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 eaLnBrk="1" hangingPunct="1">
              <a:defRPr/>
            </a:pP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CEDC5C9-9545-44DC-C6FA-FE90CD3918C7}"/>
              </a:ext>
            </a:extLst>
          </p:cNvPr>
          <p:cNvSpPr txBox="1"/>
          <p:nvPr/>
        </p:nvSpPr>
        <p:spPr>
          <a:xfrm>
            <a:off x="6253202" y="1229138"/>
            <a:ext cx="344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Gäller från det året barnet fyller 8 år</a:t>
            </a: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6823D5F-8DDB-5244-8321-7DA8D79B7935}"/>
              </a:ext>
            </a:extLst>
          </p:cNvPr>
          <p:cNvSpPr txBox="1"/>
          <p:nvPr/>
        </p:nvSpPr>
        <p:spPr>
          <a:xfrm>
            <a:off x="717115" y="2045295"/>
            <a:ext cx="1158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April</a:t>
            </a:r>
            <a:endParaRPr lang="sv-SE" b="1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1BD62B1-CF7C-2DB0-5491-A04034E4CC41}"/>
              </a:ext>
            </a:extLst>
          </p:cNvPr>
          <p:cNvSpPr txBox="1"/>
          <p:nvPr/>
        </p:nvSpPr>
        <p:spPr>
          <a:xfrm>
            <a:off x="177822" y="3452900"/>
            <a:ext cx="144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Maj/juni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1A2E416-2B01-D5CB-AFE6-1FB3F76537A4}"/>
              </a:ext>
            </a:extLst>
          </p:cNvPr>
          <p:cNvSpPr txBox="1"/>
          <p:nvPr/>
        </p:nvSpPr>
        <p:spPr>
          <a:xfrm>
            <a:off x="204057" y="4376231"/>
            <a:ext cx="1480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Aug/</a:t>
            </a:r>
            <a:r>
              <a:rPr lang="sv-SE" sz="2400" b="1" dirty="0" err="1"/>
              <a:t>sept</a:t>
            </a:r>
            <a:endParaRPr lang="sv-SE" sz="2400" b="1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8EA8E22-2263-BDC4-2BA4-C509B5AE73B5}"/>
              </a:ext>
            </a:extLst>
          </p:cNvPr>
          <p:cNvSpPr txBox="1"/>
          <p:nvPr/>
        </p:nvSpPr>
        <p:spPr>
          <a:xfrm>
            <a:off x="1610751" y="5783836"/>
            <a:ext cx="7638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Dessa försäljningar gör att vi kan hålla nere medlems- och träningsavgifter och genererar viktiga intäkter till klubben. </a:t>
            </a:r>
          </a:p>
          <a:p>
            <a:endParaRPr lang="sv-S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14:cNvPr>
              <p14:cNvContentPartPr/>
              <p14:nvPr/>
            </p14:nvContentPartPr>
            <p14:xfrm>
              <a:off x="12879061" y="1241939"/>
              <a:ext cx="360" cy="360"/>
            </p14:xfrm>
          </p:contentPart>
        </mc:Choice>
        <mc:Fallback xmlns="">
          <p:pic>
            <p:nvPicPr>
              <p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2941" y="1235819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370460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6225</TotalTime>
  <Words>678</Words>
  <Application>Microsoft Office PowerPoint</Application>
  <PresentationFormat>Bredbild</PresentationFormat>
  <Paragraphs>112</Paragraphs>
  <Slides>13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Calisto MT</vt:lpstr>
      <vt:lpstr>Wingdings</vt:lpstr>
      <vt:lpstr>Wingdings 2</vt:lpstr>
      <vt:lpstr>Anpassad formgivning</vt:lpstr>
      <vt:lpstr>Skiffer</vt:lpstr>
      <vt:lpstr>VÄLKOMMEN TILL MÖTET!</vt:lpstr>
      <vt:lpstr>AGENDA</vt:lpstr>
      <vt:lpstr>MÅL MED VERKSAMHETEN</vt:lpstr>
      <vt:lpstr>VÅR TRÄNINGSGRUPP</vt:lpstr>
      <vt:lpstr>FÖRÄLDRAROLLEN</vt:lpstr>
      <vt:lpstr>TRÄNING </vt:lpstr>
      <vt:lpstr>UTRUSTNING</vt:lpstr>
      <vt:lpstr>MATCHER/CUP</vt:lpstr>
      <vt:lpstr>ÅRETS FÖRSÄLJNING</vt:lpstr>
      <vt:lpstr>P18 aktiviteter 2025</vt:lpstr>
      <vt:lpstr>Fritidskortet / Majblomman</vt:lpstr>
      <vt:lpstr>INFORMATION &amp; KALLELSER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Evelina Kimmehed</cp:lastModifiedBy>
  <cp:revision>49</cp:revision>
  <dcterms:created xsi:type="dcterms:W3CDTF">2025-02-16T19:03:36Z</dcterms:created>
  <dcterms:modified xsi:type="dcterms:W3CDTF">2026-03-30T09:48:11Z</dcterms:modified>
</cp:coreProperties>
</file>