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5"/>
  </p:notesMasterIdLst>
  <p:sldIdLst>
    <p:sldId id="257" r:id="rId3"/>
    <p:sldId id="258" r:id="rId4"/>
    <p:sldId id="259" r:id="rId5"/>
    <p:sldId id="269" r:id="rId6"/>
    <p:sldId id="260" r:id="rId7"/>
    <p:sldId id="256" r:id="rId8"/>
    <p:sldId id="261" r:id="rId9"/>
    <p:sldId id="265" r:id="rId10"/>
    <p:sldId id="266" r:id="rId11"/>
    <p:sldId id="263" r:id="rId12"/>
    <p:sldId id="270" r:id="rId13"/>
    <p:sldId id="27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0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Larsson" userId="552b5edf-8d99-481d-b21b-5d3b89cbbde2" providerId="ADAL" clId="{834938CA-6750-4133-823E-1D102D71B895}"/>
    <pc:docChg chg="modSld">
      <pc:chgData name="Joakim Larsson" userId="552b5edf-8d99-481d-b21b-5d3b89cbbde2" providerId="ADAL" clId="{834938CA-6750-4133-823E-1D102D71B895}" dt="2025-04-09T15:58:38.972" v="30" actId="20577"/>
      <pc:docMkLst>
        <pc:docMk/>
      </pc:docMkLst>
      <pc:sldChg chg="modSp mod">
        <pc:chgData name="Joakim Larsson" userId="552b5edf-8d99-481d-b21b-5d3b89cbbde2" providerId="ADAL" clId="{834938CA-6750-4133-823E-1D102D71B895}" dt="2025-04-09T15:58:38.972" v="30" actId="20577"/>
        <pc:sldMkLst>
          <pc:docMk/>
          <pc:sldMk cId="2831664754" sldId="265"/>
        </pc:sldMkLst>
        <pc:spChg chg="mod">
          <ac:chgData name="Joakim Larsson" userId="552b5edf-8d99-481d-b21b-5d3b89cbbde2" providerId="ADAL" clId="{834938CA-6750-4133-823E-1D102D71B895}" dt="2025-04-09T15:58:38.972" v="30" actId="20577"/>
          <ac:spMkLst>
            <pc:docMk/>
            <pc:sldMk cId="2831664754" sldId="265"/>
            <ac:spMk id="3" creationId="{7AE863F7-21C5-40BD-94C5-6C3BDD4B312F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26T17:12:14.204" idx="1">
    <p:pos x="672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cup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516" y="837798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Herrlag och damlag i div 3 (fotboll) 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9778-28D2-7083-F7D3-818503D61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567E9-31AA-C928-9E63-19061875D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1CDD3D-B7D5-8C69-44E7-BDEC6A2EB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393261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Omsättning 2024 ca 2 miljoner.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Resultat 2024 +/- 5000kr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Idrottsplatsen drivs av en annan förening som heter 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Vaggeryds </a:t>
            </a:r>
            <a:r>
              <a:rPr lang="sv-SE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Idrottplats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(VIP), </a:t>
            </a:r>
            <a:r>
              <a:rPr lang="sv-SE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där WIK betalar 14 300kr per/månad i hyra.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6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932058"/>
            <a:ext cx="4298334" cy="4787397"/>
          </a:xfrm>
        </p:spPr>
        <p:txBody>
          <a:bodyPr>
            <a:normAutofit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ca 50 st.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(förra året)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SVFF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rekommenderar 1 ledare per 6 spelare. Idag är vi ca 12 ledare.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ANSVARSOMRÅDEN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66373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Tränare med huvudansvar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Planerar och genomför träningar och matcher efter SvFFs spelarutbildningsplan och riktlinjer. Deltar inte i laguppdrag, endast försäljning.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Bistår tränarna vid träningar och matcher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aktiviteter utanför planen, så som administration och fördelning av arbetsuppgifter för lagets olika uppdrag. 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försäljningsaktivitet samt lagets ekonomi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Genomför tilldelade uppdrag och stöttar barnen i deras idrottande.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77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Lördagar </a:t>
            </a:r>
            <a:r>
              <a:rPr lang="sv-SE" altLang="LID4096" sz="3800" dirty="0" err="1">
                <a:latin typeface="Arial" panose="020B0604020202020204" pitchFamily="34" charset="0"/>
                <a:cs typeface="Arial" panose="020B0604020202020204" pitchFamily="34" charset="0"/>
              </a:rPr>
              <a:t>kl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10-11 återkommer med datum för första träning.</a:t>
            </a:r>
          </a:p>
          <a:p>
            <a:pPr lvl="1" algn="l" eaLnBrk="1" hangingPunct="1"/>
            <a:r>
              <a:rPr lang="sv-SE" altLang="LID4096" sz="3800">
                <a:latin typeface="Arial" panose="020B0604020202020204" pitchFamily="34" charset="0"/>
                <a:cs typeface="Arial" panose="020B0604020202020204" pitchFamily="34" charset="0"/>
              </a:rPr>
              <a:t>Träningsavgift 150 kr</a:t>
            </a:r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Vårsäsongen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avslutas med Kabe cupen 14-15:e Juni mer info kommer senare på laget.se</a:t>
            </a: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Semesteruppehåll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V.25-31.</a:t>
            </a: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Höstsäsongen 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börjar V.32, Haga cupen 16-17:e augusti mer info kommer senare på laget.se 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5852</TotalTime>
  <Words>493</Words>
  <Application>Microsoft Office PowerPoint</Application>
  <PresentationFormat>Bredbild</PresentationFormat>
  <Paragraphs>79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EKONOMI</vt:lpstr>
      <vt:lpstr>VÅR TRÄNINGSGRUPP</vt:lpstr>
      <vt:lpstr>ANSVARSOMRÅDEN</vt:lpstr>
      <vt:lpstr>TRÄNING </vt:lpstr>
      <vt:lpstr>UTRUSTNING</vt:lpstr>
      <vt:lpstr>INFORMATION &amp; KALLELSER</vt:lpstr>
      <vt:lpstr>FÖRÄLDRAROLLEN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Joakim Larsson</cp:lastModifiedBy>
  <cp:revision>13</cp:revision>
  <dcterms:created xsi:type="dcterms:W3CDTF">2025-02-16T19:03:36Z</dcterms:created>
  <dcterms:modified xsi:type="dcterms:W3CDTF">2025-04-09T15:58:42Z</dcterms:modified>
</cp:coreProperties>
</file>