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801" r:id="rId2"/>
  </p:sldMasterIdLst>
  <p:notesMasterIdLst>
    <p:notesMasterId r:id="rId15"/>
  </p:notesMasterIdLst>
  <p:sldIdLst>
    <p:sldId id="257" r:id="rId3"/>
    <p:sldId id="258" r:id="rId4"/>
    <p:sldId id="259" r:id="rId5"/>
    <p:sldId id="269" r:id="rId6"/>
    <p:sldId id="260" r:id="rId7"/>
    <p:sldId id="256" r:id="rId8"/>
    <p:sldId id="261" r:id="rId9"/>
    <p:sldId id="265" r:id="rId10"/>
    <p:sldId id="266" r:id="rId11"/>
    <p:sldId id="263" r:id="rId12"/>
    <p:sldId id="270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ael Johansson" initials="MJ" lastIdx="1" clrIdx="0">
    <p:extLst>
      <p:ext uri="{19B8F6BF-5375-455C-9EA6-DF929625EA0E}">
        <p15:presenceInfo xmlns:p15="http://schemas.microsoft.com/office/powerpoint/2012/main" userId="d886a89842d541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DA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kim Larsson" userId="552b5edf-8d99-481d-b21b-5d3b89cbbde2" providerId="ADAL" clId="{834938CA-6750-4133-823E-1D102D71B895}"/>
    <pc:docChg chg="modSld">
      <pc:chgData name="Joakim Larsson" userId="552b5edf-8d99-481d-b21b-5d3b89cbbde2" providerId="ADAL" clId="{834938CA-6750-4133-823E-1D102D71B895}" dt="2025-04-09T15:58:38.972" v="30" actId="20577"/>
      <pc:docMkLst>
        <pc:docMk/>
      </pc:docMkLst>
      <pc:sldChg chg="modSp mod">
        <pc:chgData name="Joakim Larsson" userId="552b5edf-8d99-481d-b21b-5d3b89cbbde2" providerId="ADAL" clId="{834938CA-6750-4133-823E-1D102D71B895}" dt="2025-04-09T15:58:38.972" v="30" actId="20577"/>
        <pc:sldMkLst>
          <pc:docMk/>
          <pc:sldMk cId="2831664754" sldId="265"/>
        </pc:sldMkLst>
        <pc:spChg chg="mod">
          <ac:chgData name="Joakim Larsson" userId="552b5edf-8d99-481d-b21b-5d3b89cbbde2" providerId="ADAL" clId="{834938CA-6750-4133-823E-1D102D71B895}" dt="2025-04-09T15:58:38.972" v="30" actId="20577"/>
          <ac:spMkLst>
            <pc:docMk/>
            <pc:sldMk cId="2831664754" sldId="265"/>
            <ac:spMk id="3" creationId="{7AE863F7-21C5-40BD-94C5-6C3BDD4B312F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2-26T17:12:14.204" idx="1">
    <p:pos x="6720" y="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5:59:28.352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1 232 24575,'7'-1'0,"0"0"0,0 0 0,0-1 0,0 1 0,10-6 0,19-3 0,-10 7 0,32-1 0,-43 5 0,-1-2 0,0 0 0,1 0 0,-1-1 0,0-1 0,0-1 0,0 0 0,17-7 0,-16 3 0,-2 0 0,1 1 0,1 0 0,-1 1 0,1 0 0,0 1 0,1 1 0,-1 0 0,22-1 0,-1 4 0,-18 0 0,1 1 0,-1-2 0,23-5 0,83-14 0,-37 8 0,-36 5 0,-26 5 0,31-9 0,58-16 0,-95 23 0,0 0 0,1 1 0,0 1 0,24 0 0,83 4 0,-51 1 0,323-2-1365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5:59:29.462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E5792-543E-4A03-9D55-747797E72F7E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8624E-025D-47EB-AAE2-4163E9A161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311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90E052-E209-9EDA-A228-48A1966C8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4E0D4AD-292C-46CC-E1CB-66427F743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E4CD01-BE03-85C8-B928-AC6D56AF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A7E49E-EE01-DD29-5FE1-520E632A3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B17F93-89AE-0632-7545-70CC1A35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654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88FC44-FC7B-426A-4E46-102D19E6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2CD7651-B6CD-47B8-F058-E4EE82651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A11860-9D1C-10F4-456A-DA255E5E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12F3C5-F240-779D-207F-3646914C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6D4DA2-C433-2841-DB02-60CD742E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86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804A668-3280-8E9A-41AA-63DD753F4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3827EBB-2B75-489D-8700-3796D7A8D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8C75C6-F438-2542-32A2-4E78A44D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3892D5-AFBA-6F81-F3EC-A39CEE87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1A1253-0854-2149-6CD7-F5A4B420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088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6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06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2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76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20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53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52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3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9B74C5-A4E3-EC1E-7E54-90623172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5BA5FE-E5E7-7511-0077-A4B59EAD5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CA3636-F7CD-0D9D-8DA5-FB8BC092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9E81A1-5DC7-D77F-69C4-5E7EE8BC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C575E8-EB69-F62C-79FD-50A28556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091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44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2695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033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6653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7141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0338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192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1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5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00A404-221C-1FEE-A86F-F34B0B0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CB19D70-E995-382C-403C-66C14A911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038F45-C8F3-E7A0-A4A6-A419790D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E3F361-0DFE-EB47-01DE-FCF470FD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969BDA-70D3-FFAB-93F7-3A0E315C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6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E0EA16-9BA4-8770-00A8-57FDA769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163297-FD25-CB5C-A279-854B88625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258B53-514B-A78A-00F5-09889FB94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5A4C4FE-CD81-0347-9D86-9D483D17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78F2A9C-ECBB-F93A-1132-63A368DE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479A61C-A400-7806-FBEF-C6551456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346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577D6F-A1F8-FE06-3F53-DEF8D1B3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15489C-9B83-A759-ADA7-B1008E87B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51F69FF-82EC-C05E-0450-C031E366E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A51A882-04A5-DC45-44F9-48264E4AE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5D2A4F0-D002-406D-6383-4D548246A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EFD12C2-C2DA-93B5-511F-F6E126FE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8351997-B5B1-0C7B-8351-A20F20CF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817C782-21CC-753C-B273-5A67CC78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247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719985-C8AC-5FB1-65EC-946018F3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68B726A-72B4-55C5-EBEC-F29EBBA0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95C9F1A-0F0F-E820-4904-D5E5C44B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A0CA88C-6866-DF95-7141-6B53D036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67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1222ED0-9B99-3C9E-D91B-E6DF9670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051DDE3-2691-70D1-53FA-E34A880E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A839B60-F300-ABED-022D-52AFD3C8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21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F25291-ECD0-E926-023B-F6020FC9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1038AC-0F2F-9D9E-C6BE-BAA4533BE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99B6FD-78A2-A438-9CAD-A90DAE247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0058918-6A64-FD1B-81F5-DF8B350E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8CF5F12-3150-9B05-BA9B-DF78CDAF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41F677D-78CC-06C5-596F-BABFBBC6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73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C8A1ED-6184-02C1-7CA2-4CDCAFCB3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AE39B89-1668-BA61-E989-323F32459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2AF07A-96F4-7299-9845-E96CDBBDE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297C064-8923-289D-5CA9-4FCB3F18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3921A7F-A51A-A516-4DCA-E2809137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ED6B4C5-CA2B-18E3-F66F-8AE7E1CA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902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C6F791-72F3-79C4-8C8D-7ED65831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76B68D-4337-8652-401E-8B987D0D1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FF43720-2F5B-71A2-ADE4-83F5F76B4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959D7-3A80-454D-9588-DB1C303D11E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D257CB-C6DD-8636-21AD-6F3735DB9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C572DC-7BF5-81AF-757E-A04D4D792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267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5F959D7-3A80-454D-9588-DB1C303D11E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6F2E774-43C7-E732-2DE4-023AD2B62B3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420100" y="4699520"/>
            <a:ext cx="3771900" cy="2082279"/>
          </a:xfrm>
          <a:prstGeom prst="rect">
            <a:avLst/>
          </a:prstGeom>
          <a:effectLst>
            <a:softEdge rad="533400"/>
          </a:effectLst>
        </p:spPr>
      </p:pic>
    </p:spTree>
    <p:extLst>
      <p:ext uri="{BB962C8B-B14F-4D97-AF65-F5344CB8AC3E}">
        <p14:creationId xmlns:p14="http://schemas.microsoft.com/office/powerpoint/2010/main" val="863824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pngall.com/emoji-heart-png/download/153889/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WaggerydsIK/Page/112936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file:///C:\Users\mikae\Downloads\Bla-Traden%20(4)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customXml" Target="../ink/ink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emoji-heart-png/download/153889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75"/>
                    </a14:imgEffect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EA2ADB1-8B36-396C-B285-553C1CE9A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771100">
            <a:off x="640128" y="3468875"/>
            <a:ext cx="2390828" cy="1344841"/>
          </a:xfrm>
          <a:prstGeom prst="rect">
            <a:avLst/>
          </a:prstGeom>
          <a:effectLst>
            <a:outerShdw blurRad="50800" dist="228600" sx="123000" sy="123000" algn="ctr" rotWithShape="0">
              <a:srgbClr val="000000">
                <a:alpha val="38000"/>
              </a:srgbClr>
            </a:outerShdw>
          </a:effec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96D1365-8122-2943-EC17-39CD3ABE9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952122"/>
            <a:ext cx="9440034" cy="1828801"/>
          </a:xfrm>
        </p:spPr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VÄLKOMMEN TILL MÖTET!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CA70A05-2D1E-5792-AB91-7C5287BF97DE}"/>
              </a:ext>
            </a:extLst>
          </p:cNvPr>
          <p:cNvSpPr txBox="1">
            <a:spLocks/>
          </p:cNvSpPr>
          <p:nvPr/>
        </p:nvSpPr>
        <p:spPr>
          <a:xfrm>
            <a:off x="1375983" y="2780923"/>
            <a:ext cx="9440034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WAGGERYDS IK</a:t>
            </a:r>
          </a:p>
        </p:txBody>
      </p:sp>
    </p:spTree>
    <p:extLst>
      <p:ext uri="{BB962C8B-B14F-4D97-AF65-F5344CB8AC3E}">
        <p14:creationId xmlns:p14="http://schemas.microsoft.com/office/powerpoint/2010/main" val="1507179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686CF-077C-7E7F-CCF2-2ED0D197B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n Fotboll – Sveriges populäraste app! - Svensk fotboll">
            <a:extLst>
              <a:ext uri="{FF2B5EF4-FFF2-40B4-BE49-F238E27FC236}">
                <a16:creationId xmlns:a16="http://schemas.microsoft.com/office/drawing/2014/main" id="{7D1D8326-94C5-9CA0-3F52-C757DC1F3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06" y="4515221"/>
            <a:ext cx="3901442" cy="2194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72B7F11-DCD1-09FB-2A50-0433B9FBB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46" y="-1446415"/>
            <a:ext cx="11305308" cy="2892829"/>
          </a:xfrm>
        </p:spPr>
        <p:txBody>
          <a:bodyPr>
            <a:normAutofit/>
          </a:bodyPr>
          <a:lstStyle/>
          <a:p>
            <a:r>
              <a:rPr lang="sv-SE" sz="6000" b="1" dirty="0">
                <a:latin typeface="Arial" panose="020B0604020202020204" pitchFamily="34" charset="0"/>
                <a:cs typeface="Arial" panose="020B0604020202020204" pitchFamily="34" charset="0"/>
              </a:rPr>
              <a:t>INFORMATION &amp; KALLELSER</a:t>
            </a:r>
            <a:endParaRPr lang="sv-S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85A27C5-6F62-1A14-835C-B253EF22A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879" y="1605345"/>
            <a:ext cx="7411401" cy="3041083"/>
          </a:xfrm>
        </p:spPr>
        <p:txBody>
          <a:bodyPr>
            <a:normAutofit fontScale="40000" lnSpcReduction="20000"/>
          </a:bodyPr>
          <a:lstStyle/>
          <a:p>
            <a:pPr algn="l" eaLnBrk="1" hangingPunct="1"/>
            <a:r>
              <a:rPr lang="sv-SE" altLang="LID4096" sz="4000" b="1" dirty="0">
                <a:latin typeface="Arial" panose="020B0604020202020204" pitchFamily="34" charset="0"/>
                <a:cs typeface="Arial" panose="020B0604020202020204" pitchFamily="34" charset="0"/>
              </a:rPr>
              <a:t>All information läggs upp på laget.se www.laget.se/&lt;</a:t>
            </a:r>
            <a:r>
              <a:rPr lang="sv-SE" altLang="LID4096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lag</a:t>
            </a:r>
            <a:r>
              <a:rPr lang="sv-SE" altLang="LID4096" sz="40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Information till spelare och vårdnadshavare från ledare och föreningen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Svara på kallelser innan sista svarstid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Info från klubben</a:t>
            </a:r>
          </a:p>
          <a:p>
            <a:pPr algn="l" eaLnBrk="1" hangingPunct="1"/>
            <a:b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LID4096" sz="4000" b="1" dirty="0">
                <a:latin typeface="Arial" panose="020B0604020202020204" pitchFamily="34" charset="0"/>
                <a:cs typeface="Arial" panose="020B0604020202020204" pitchFamily="34" charset="0"/>
              </a:rPr>
              <a:t>Fungerar som närvarolista och medlemsregister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Alla barn ska vara registrerade på Laget.se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Kontaktuppgifter till vårdnadshavare, namn, e-post och telefonnummer</a:t>
            </a:r>
          </a:p>
          <a:p>
            <a:pPr lvl="1" algn="l" eaLnBrk="1" hangingPunct="1"/>
            <a:r>
              <a:rPr lang="sv-SE" altLang="LID4096" sz="4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Medlemsavgifter och träningsavgifter faktureras via laget.se</a:t>
            </a:r>
            <a:endParaRPr lang="sv-SE" altLang="LID4096" sz="4000" b="1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sv-SE" altLang="LID4096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59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F5D53-EEFE-2CCF-2086-886D043AD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66BDA0-DE10-4B84-76A5-1D6288F31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FÖRÄLDRAROLLEN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A17D50-A277-1270-3AFD-CDC761008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2098312"/>
            <a:ext cx="9440034" cy="475968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Stöttande och uppmuntrande till alla barn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Respekterar och berömmer domaren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Publik står på motsatt långsida i förhållande till spelare och ledare. Ingen publik bakom målen. Rekommenderat avstånd från publik till sidlinjen, minst tre meter.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coacha spelarna. 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Låt spelarna själva fatta beslut på planen.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Belastningsregister (omklädningsrummen)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Läs mer i 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”Blå tråden”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Pennanteckning 7">
                <a:extLst>
                  <a:ext uri="{FF2B5EF4-FFF2-40B4-BE49-F238E27FC236}">
                    <a16:creationId xmlns:a16="http://schemas.microsoft.com/office/drawing/2014/main" id="{D2DF5CD1-DAA3-9396-C81A-26C9559467BA}"/>
                  </a:ext>
                </a:extLst>
              </p14:cNvPr>
              <p14:cNvContentPartPr/>
              <p14:nvPr/>
            </p14:nvContentPartPr>
            <p14:xfrm>
              <a:off x="6278928" y="2526824"/>
              <a:ext cx="648360" cy="83880"/>
            </p14:xfrm>
          </p:contentPart>
        </mc:Choice>
        <mc:Fallback xmlns="">
          <p:pic>
            <p:nvPicPr>
              <p:cNvPr id="8" name="Pennanteckning 7">
                <a:extLst>
                  <a:ext uri="{FF2B5EF4-FFF2-40B4-BE49-F238E27FC236}">
                    <a16:creationId xmlns:a16="http://schemas.microsoft.com/office/drawing/2014/main" id="{D2DF5CD1-DAA3-9396-C81A-26C9559467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9581" y="2477504"/>
                <a:ext cx="744894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Pennanteckning 8">
                <a:extLst>
                  <a:ext uri="{FF2B5EF4-FFF2-40B4-BE49-F238E27FC236}">
                    <a16:creationId xmlns:a16="http://schemas.microsoft.com/office/drawing/2014/main" id="{182EE148-9400-1F6F-9DEA-C23B80B6AF89}"/>
                  </a:ext>
                </a:extLst>
              </p14:cNvPr>
              <p14:cNvContentPartPr/>
              <p14:nvPr/>
            </p14:nvContentPartPr>
            <p14:xfrm>
              <a:off x="13613101" y="3112944"/>
              <a:ext cx="360" cy="360"/>
            </p14:xfrm>
          </p:contentPart>
        </mc:Choice>
        <mc:Fallback xmlns="">
          <p:pic>
            <p:nvPicPr>
              <p:cNvPr id="9" name="Pennanteckning 8">
                <a:extLst>
                  <a:ext uri="{FF2B5EF4-FFF2-40B4-BE49-F238E27FC236}">
                    <a16:creationId xmlns:a16="http://schemas.microsoft.com/office/drawing/2014/main" id="{182EE148-9400-1F6F-9DEA-C23B80B6AF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77461" y="3076944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2328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3FC0F-9039-A90F-7E0B-67ECCB659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86785-6865-5532-100F-D27A207BA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952122"/>
            <a:ext cx="9440034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TACK FÖR IDAG!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D0F33A74-992D-038D-F1B8-67B7B700538D}"/>
              </a:ext>
            </a:extLst>
          </p:cNvPr>
          <p:cNvSpPr txBox="1">
            <a:spLocks/>
          </p:cNvSpPr>
          <p:nvPr/>
        </p:nvSpPr>
        <p:spPr>
          <a:xfrm>
            <a:off x="1375983" y="2780923"/>
            <a:ext cx="9440034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WAGGERYDS IK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F4333AC-4AE7-CFC7-1366-A6C9754CC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798828">
            <a:off x="9153895" y="482514"/>
            <a:ext cx="2665581" cy="1499390"/>
          </a:xfrm>
          <a:prstGeom prst="rect">
            <a:avLst/>
          </a:prstGeom>
          <a:effectLst>
            <a:outerShdw blurRad="50800" dist="228600" sx="123000" sy="123000" algn="ctr" rotWithShape="0">
              <a:srgbClr val="000000">
                <a:alpha val="3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596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1DB8F-FB08-8021-C952-183E451D0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EFA154-6EB6-FD96-922C-F0B711158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-94890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6FE8B6C-F623-A861-741C-16F88CA9E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0115" y="1865785"/>
            <a:ext cx="5707349" cy="4310727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Om Waggeryds IK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Vår träningsgrupp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Träning och cup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Föräldrarollen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Diskussionsfrågor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killar02.png">
            <a:extLst>
              <a:ext uri="{FF2B5EF4-FFF2-40B4-BE49-F238E27FC236}">
                <a16:creationId xmlns:a16="http://schemas.microsoft.com/office/drawing/2014/main" id="{3454E51D-BD32-95CB-628A-5161AFF18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516" y="837798"/>
            <a:ext cx="2994109" cy="552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36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F7938-01B4-1142-FFDF-84A4B970E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E6A66B-5ACE-601E-D2DC-181FD613B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OM WAGGERYDS IK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0ABC5C-AC35-050B-FD3B-B0EC0FEC0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901" y="2098312"/>
            <a:ext cx="10220116" cy="403536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Bildades 1920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Ca 650 medlemmar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Styrelse, bandy &amp; fotbollssektion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Herrlag och damlag i div 3 (fotboll) + herrlag i div 2 (bandy)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Antal träningsgrupper barn och ungdom: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20 (fotboll) 5 (bandy)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Ca 120 ideella ledare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Två st. anställda, kanslist &amp; föreningsutvecklare</a:t>
            </a:r>
          </a:p>
        </p:txBody>
      </p:sp>
    </p:spTree>
    <p:extLst>
      <p:ext uri="{BB962C8B-B14F-4D97-AF65-F5344CB8AC3E}">
        <p14:creationId xmlns:p14="http://schemas.microsoft.com/office/powerpoint/2010/main" val="218880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1DBE1-28C4-6735-68B2-49E29C1F9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ockfotot one caucasian soccer player man happy celebration in silhouette  isolated on white background | Adobe Stock">
            <a:extLst>
              <a:ext uri="{FF2B5EF4-FFF2-40B4-BE49-F238E27FC236}">
                <a16:creationId xmlns:a16="http://schemas.microsoft.com/office/drawing/2014/main" id="{631243F0-B3B3-7A13-BEBB-2D145BA2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766" y="3872607"/>
            <a:ext cx="3464234" cy="2598176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F6F929-C3D3-64C4-6745-77B7BEE34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780" y="-190073"/>
            <a:ext cx="11556439" cy="1828801"/>
          </a:xfrm>
        </p:spPr>
        <p:txBody>
          <a:bodyPr>
            <a:normAutofit fontScale="90000"/>
          </a:bodyPr>
          <a:lstStyle/>
          <a:p>
            <a:r>
              <a:rPr lang="sv-SE" sz="7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MÅL MED VERKSAMHETEN</a:t>
            </a:r>
            <a:endParaRPr lang="sv-SE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97A39B-7E60-F9AE-F631-AF633701F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767" y="4054415"/>
            <a:ext cx="10220116" cy="2094450"/>
          </a:xfrm>
        </p:spPr>
        <p:txBody>
          <a:bodyPr>
            <a:normAutofit/>
          </a:bodyPr>
          <a:lstStyle/>
          <a:p>
            <a:pPr algn="l"/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Nya satsningar 2025</a:t>
            </a:r>
          </a:p>
          <a:p>
            <a:pPr marL="457200" indent="-457200" algn="l">
              <a:buFontTx/>
              <a:buChar char="-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Föreningsdemokrati</a:t>
            </a:r>
          </a:p>
          <a:p>
            <a:pPr marL="457200" indent="-457200" algn="l">
              <a:buFontTx/>
              <a:buChar char="-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Motionsidrott</a:t>
            </a:r>
          </a:p>
          <a:p>
            <a:pPr marL="457200" indent="-457200" algn="l">
              <a:buFontTx/>
              <a:buChar char="-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Parasport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203CEB98-7E47-8954-AF09-59F3A65A0A38}"/>
              </a:ext>
            </a:extLst>
          </p:cNvPr>
          <p:cNvSpPr txBox="1">
            <a:spLocks/>
          </p:cNvSpPr>
          <p:nvPr/>
        </p:nvSpPr>
        <p:spPr>
          <a:xfrm>
            <a:off x="518092" y="1638047"/>
            <a:ext cx="10220116" cy="2094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Waggeryds IK är en breddförening där alla får vara med.</a:t>
            </a: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Så många som möjligt, så roligt som möjligt och så bra som möjligt är föreningens ambition.</a:t>
            </a: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Vi arbetar efter Svenska FFs riktlinjer gällande spelar och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ledarutbildningplan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36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29778-28D2-7083-F7D3-818503D61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5567E9-31AA-C928-9E63-19061875D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41CDD3D-B7D5-8C69-44E7-BDEC6A2EB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2098312"/>
            <a:ext cx="9440034" cy="393261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Omsättning 2024 ca 2 miljoner.</a:t>
            </a:r>
            <a:endParaRPr lang="sv-SE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Resultat 2024 +/- 5000kr</a:t>
            </a:r>
            <a:endParaRPr lang="sv-SE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Idrottsplatsen drivs av en annan förening som heter </a:t>
            </a:r>
            <a:r>
              <a:rPr lang="sv-SE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Vaggeryds </a:t>
            </a:r>
            <a:r>
              <a:rPr lang="sv-SE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Idrottplats</a:t>
            </a:r>
            <a:r>
              <a:rPr lang="sv-SE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(VIP), </a:t>
            </a:r>
            <a:r>
              <a:rPr lang="sv-SE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där WIK betalar 14 300kr per/månad i hyra.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sv-SE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6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70872-CDB8-AC01-B047-3532122BD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7B7D00-29F7-FCC2-CCB1-BB870ED7A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175" y="0"/>
            <a:ext cx="10952252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VÅR TRÄNINGSGRUPP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D9AA989-D1A6-5A4F-C06F-CF34B01A9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175" y="1932058"/>
            <a:ext cx="4298334" cy="4787397"/>
          </a:xfrm>
        </p:spPr>
        <p:txBody>
          <a:bodyPr>
            <a:normAutofit/>
          </a:bodyPr>
          <a:lstStyle/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Antal spelare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: ca 50 st.</a:t>
            </a: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(förra året)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SVFF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rekommenderar 1 ledare per 6 spelare. Idag är vi ca 12 ledare.</a:t>
            </a: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81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0CC90-93DB-B4B8-AB92-778390F5E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4390CB-20A6-967B-AF5B-88D3B0A23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861" y="-152400"/>
            <a:ext cx="10194278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ANSVARSOMRÅDEN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47DB437-021A-CCF7-1C6B-91CEC9A5C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365" y="1554480"/>
            <a:ext cx="9440034" cy="5663739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  <a:t>Tränare med huvudansvar</a:t>
            </a:r>
            <a:b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  <a:t>Planerar och genomför träningar och matcher efter SvFFs spelarutbildningsplan och riktlinjer. Deltar inte i laguppdrag, endast försäljning.</a:t>
            </a:r>
            <a:b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en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  <a:t>Assisterande tränare</a:t>
            </a:r>
            <a:b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  <a:t>Bistår tränarna vid träningar och matcher</a:t>
            </a:r>
            <a:b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en-S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  <a:t>Lagledare</a:t>
            </a:r>
            <a:b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  <a:t>Hanterar aktiviteter utanför planen, så som administration och fördelning av arbetsuppgifter för lagets olika uppdrag. </a:t>
            </a:r>
            <a:b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en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  <a:t>Försäljningsansvarig</a:t>
            </a:r>
            <a:b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  <a:t>Hanterar försäljningsaktivitet samt lagets ekonomi</a:t>
            </a:r>
            <a:b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en-S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  <a:t>Föräldrar</a:t>
            </a:r>
            <a:b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  <a:t>Genomför tilldelade uppdrag och stöttar barnen i deras idrottande.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3C952-9BF2-61D4-03C9-2869FDE3D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98152D-F9C6-4677-69DC-5ED3B454B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076" y="-174661"/>
            <a:ext cx="10194278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TRÄNING 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E863F7-21C5-40BD-94C5-6C3BDD4B3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1923651"/>
            <a:ext cx="9440034" cy="4623797"/>
          </a:xfrm>
        </p:spPr>
        <p:txBody>
          <a:bodyPr>
            <a:normAutofit fontScale="77500" lnSpcReduction="20000"/>
          </a:bodyPr>
          <a:lstStyle/>
          <a:p>
            <a:pPr algn="l" eaLnBrk="1" hangingPunct="1"/>
            <a:r>
              <a:rPr lang="sv-SE" altLang="LID4096" sz="5100" b="1" dirty="0">
                <a:latin typeface="Arial" panose="020B0604020202020204" pitchFamily="34" charset="0"/>
                <a:cs typeface="Arial" panose="020B0604020202020204" pitchFamily="34" charset="0"/>
              </a:rPr>
              <a:t>Träningstider</a:t>
            </a:r>
            <a:endParaRPr lang="sv-SE" altLang="LID4096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Lördagar </a:t>
            </a:r>
            <a:r>
              <a:rPr lang="sv-SE" altLang="LID4096" sz="3800" dirty="0" err="1"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 10-11 återkommer med datum för första träning.</a:t>
            </a:r>
          </a:p>
          <a:p>
            <a:pPr lvl="1" algn="l" eaLnBrk="1" hangingPunct="1"/>
            <a:r>
              <a:rPr lang="sv-SE" altLang="LID4096" sz="3800">
                <a:latin typeface="Arial" panose="020B0604020202020204" pitchFamily="34" charset="0"/>
                <a:cs typeface="Arial" panose="020B0604020202020204" pitchFamily="34" charset="0"/>
              </a:rPr>
              <a:t>Träningsavgift 150 kr</a:t>
            </a:r>
            <a:endParaRPr lang="sv-SE" altLang="LID4096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sv-SE" altLang="LID4096" sz="3800" b="1" dirty="0">
                <a:latin typeface="Arial" panose="020B0604020202020204" pitchFamily="34" charset="0"/>
                <a:cs typeface="Arial" panose="020B0604020202020204" pitchFamily="34" charset="0"/>
              </a:rPr>
              <a:t>Vårsäsongen</a:t>
            </a:r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 avslutas med Kabe cupen 14-15:e Juni mer info kommer senare på laget.se</a:t>
            </a:r>
          </a:p>
          <a:p>
            <a:pPr algn="l" eaLnBrk="1" hangingPunct="1"/>
            <a:r>
              <a:rPr lang="sv-SE" altLang="LID4096" sz="3800" b="1" dirty="0">
                <a:latin typeface="Arial" panose="020B0604020202020204" pitchFamily="34" charset="0"/>
                <a:cs typeface="Arial" panose="020B0604020202020204" pitchFamily="34" charset="0"/>
              </a:rPr>
              <a:t>Semesteruppehåll</a:t>
            </a:r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 V.25-31.</a:t>
            </a:r>
          </a:p>
          <a:p>
            <a:pPr algn="l" eaLnBrk="1" hangingPunct="1"/>
            <a:r>
              <a:rPr lang="sv-SE" altLang="LID4096" sz="3800" b="1" dirty="0">
                <a:latin typeface="Arial" panose="020B0604020202020204" pitchFamily="34" charset="0"/>
                <a:cs typeface="Arial" panose="020B0604020202020204" pitchFamily="34" charset="0"/>
              </a:rPr>
              <a:t>Höstsäsongen </a:t>
            </a:r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börjar V.32, Haga cupen 16-17:e augusti mer info kommer senare på laget.se </a:t>
            </a:r>
            <a:endParaRPr lang="sv-SE" altLang="LID4096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v-SE" altLang="LID4096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sv-SE" altLang="LID4096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sv-SE" altLang="LID4096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64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79E65-1702-8944-13FC-49CF1C509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3C06B3-9AD5-BD88-95AC-40C0DB510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-530353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UTRUSTNING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8C4EE1F-3170-A367-844B-CBCA80C19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1638944"/>
            <a:ext cx="3223449" cy="358011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Träning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Fotbollsskor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Träningskläder efter väder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Vattenflaska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Benskydd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Inga smycken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100" dirty="0">
                <a:latin typeface="Arial" panose="020B0604020202020204" pitchFamily="34" charset="0"/>
                <a:cs typeface="Arial" panose="020B0604020202020204" pitchFamily="34" charset="0"/>
              </a:rPr>
              <a:t>(Att tejpa över är </a:t>
            </a:r>
            <a:r>
              <a:rPr lang="sv-SE" sz="2100" b="1" u="sng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sv-SE" sz="2100" dirty="0">
                <a:latin typeface="Arial" panose="020B0604020202020204" pitchFamily="34" charset="0"/>
                <a:cs typeface="Arial" panose="020B0604020202020204" pitchFamily="34" charset="0"/>
              </a:rPr>
              <a:t> OK)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12DC5755-304C-64AE-6995-E3665DD3D91E}"/>
              </a:ext>
            </a:extLst>
          </p:cNvPr>
          <p:cNvSpPr txBox="1">
            <a:spLocks/>
          </p:cNvSpPr>
          <p:nvPr/>
        </p:nvSpPr>
        <p:spPr>
          <a:xfrm>
            <a:off x="6271878" y="1638944"/>
            <a:ext cx="3887106" cy="3580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Match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Fotbollsskor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Vattenflaska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Benskydd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Inga smycken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(Att tejpa över är </a:t>
            </a:r>
            <a:r>
              <a:rPr lang="sv-SE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 OK)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Matchkläder 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5763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iffer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if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if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{C052D7A6-7A5A-4429-9ED5-3A777FABD453}tf03457452</Template>
  <TotalTime>5852</TotalTime>
  <Words>493</Words>
  <Application>Microsoft Office PowerPoint</Application>
  <PresentationFormat>Bredbild</PresentationFormat>
  <Paragraphs>79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Calisto MT</vt:lpstr>
      <vt:lpstr>Wingdings</vt:lpstr>
      <vt:lpstr>Wingdings 2</vt:lpstr>
      <vt:lpstr>Anpassad formgivning</vt:lpstr>
      <vt:lpstr>Skiffer</vt:lpstr>
      <vt:lpstr>VÄLKOMMEN TILL MÖTET!</vt:lpstr>
      <vt:lpstr>AGENDA</vt:lpstr>
      <vt:lpstr>OM WAGGERYDS IK</vt:lpstr>
      <vt:lpstr>MÅL MED VERKSAMHETEN</vt:lpstr>
      <vt:lpstr>EKONOMI</vt:lpstr>
      <vt:lpstr>VÅR TRÄNINGSGRUPP</vt:lpstr>
      <vt:lpstr>ANSVARSOMRÅDEN</vt:lpstr>
      <vt:lpstr>TRÄNING </vt:lpstr>
      <vt:lpstr>UTRUSTNING</vt:lpstr>
      <vt:lpstr>INFORMATION &amp; KALLELSER</vt:lpstr>
      <vt:lpstr>FÖRÄLDRAROLLEN</vt:lpstr>
      <vt:lpstr>TACK FÖR IDAG!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TILL MÖTET!</dc:title>
  <dc:creator>Mikael Johansson</dc:creator>
  <cp:lastModifiedBy>Joakim Larsson</cp:lastModifiedBy>
  <cp:revision>13</cp:revision>
  <dcterms:created xsi:type="dcterms:W3CDTF">2025-02-16T19:03:36Z</dcterms:created>
  <dcterms:modified xsi:type="dcterms:W3CDTF">2025-04-09T15:58:42Z</dcterms:modified>
</cp:coreProperties>
</file>