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  <p:sldMasterId id="2147483801" r:id="rId2"/>
  </p:sldMasterIdLst>
  <p:notesMasterIdLst>
    <p:notesMasterId r:id="rId17"/>
  </p:notesMasterIdLst>
  <p:sldIdLst>
    <p:sldId id="257" r:id="rId3"/>
    <p:sldId id="258" r:id="rId4"/>
    <p:sldId id="259" r:id="rId5"/>
    <p:sldId id="269" r:id="rId6"/>
    <p:sldId id="256" r:id="rId7"/>
    <p:sldId id="261" r:id="rId8"/>
    <p:sldId id="265" r:id="rId9"/>
    <p:sldId id="262" r:id="rId10"/>
    <p:sldId id="266" r:id="rId11"/>
    <p:sldId id="263" r:id="rId12"/>
    <p:sldId id="286" r:id="rId13"/>
    <p:sldId id="270" r:id="rId14"/>
    <p:sldId id="324" r:id="rId15"/>
    <p:sldId id="27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ael Johansson" initials="MJ" lastIdx="1" clrIdx="0">
    <p:extLst>
      <p:ext uri="{19B8F6BF-5375-455C-9EA6-DF929625EA0E}">
        <p15:presenceInfo xmlns:p15="http://schemas.microsoft.com/office/powerpoint/2012/main" userId="d886a89842d54153" providerId="Windows Live"/>
      </p:ext>
    </p:extLst>
  </p:cmAuthor>
  <p:cmAuthor id="2" name="Emelie Harsbo" initials="EH" lastIdx="1" clrIdx="1">
    <p:extLst>
      <p:ext uri="{19B8F6BF-5375-455C-9EA6-DF929625EA0E}">
        <p15:presenceInfo xmlns:p15="http://schemas.microsoft.com/office/powerpoint/2012/main" userId="S::xelie@jonkoping.se::8938f5d4-c7ff-4062-81c9-d2d4c0e8bea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3C5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11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8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elie Harsbo" userId="8938f5d4-c7ff-4062-81c9-d2d4c0e8bead" providerId="ADAL" clId="{D90ECF11-F408-4B18-A8FC-ECFBB7CF2820}"/>
    <pc:docChg chg="delSld modSld">
      <pc:chgData name="Emelie Harsbo" userId="8938f5d4-c7ff-4062-81c9-d2d4c0e8bead" providerId="ADAL" clId="{D90ECF11-F408-4B18-A8FC-ECFBB7CF2820}" dt="2026-05-03T16:26:34.294" v="23" actId="2696"/>
      <pc:docMkLst>
        <pc:docMk/>
      </pc:docMkLst>
      <pc:sldChg chg="modSp mod">
        <pc:chgData name="Emelie Harsbo" userId="8938f5d4-c7ff-4062-81c9-d2d4c0e8bead" providerId="ADAL" clId="{D90ECF11-F408-4B18-A8FC-ECFBB7CF2820}" dt="2026-05-03T16:25:23.817" v="16" actId="20577"/>
        <pc:sldMkLst>
          <pc:docMk/>
          <pc:sldMk cId="4162381637" sldId="256"/>
        </pc:sldMkLst>
        <pc:spChg chg="mod">
          <ac:chgData name="Emelie Harsbo" userId="8938f5d4-c7ff-4062-81c9-d2d4c0e8bead" providerId="ADAL" clId="{D90ECF11-F408-4B18-A8FC-ECFBB7CF2820}" dt="2026-05-03T16:25:10.875" v="13" actId="20577"/>
          <ac:spMkLst>
            <pc:docMk/>
            <pc:sldMk cId="4162381637" sldId="256"/>
            <ac:spMk id="3" creationId="{DD9AA989-D1A6-5A4F-C06F-CF34B01A9813}"/>
          </ac:spMkLst>
        </pc:spChg>
        <pc:spChg chg="mod">
          <ac:chgData name="Emelie Harsbo" userId="8938f5d4-c7ff-4062-81c9-d2d4c0e8bead" providerId="ADAL" clId="{D90ECF11-F408-4B18-A8FC-ECFBB7CF2820}" dt="2026-05-03T16:25:23.817" v="16" actId="20577"/>
          <ac:spMkLst>
            <pc:docMk/>
            <pc:sldMk cId="4162381637" sldId="256"/>
            <ac:spMk id="4" creationId="{B13BB61B-0249-2A54-CED1-A69AEF4CE720}"/>
          </ac:spMkLst>
        </pc:spChg>
      </pc:sldChg>
      <pc:sldChg chg="del">
        <pc:chgData name="Emelie Harsbo" userId="8938f5d4-c7ff-4062-81c9-d2d4c0e8bead" providerId="ADAL" clId="{D90ECF11-F408-4B18-A8FC-ECFBB7CF2820}" dt="2026-05-03T16:25:36.618" v="17" actId="2696"/>
        <pc:sldMkLst>
          <pc:docMk/>
          <pc:sldMk cId="1027261802" sldId="260"/>
        </pc:sldMkLst>
      </pc:sldChg>
      <pc:sldChg chg="del">
        <pc:chgData name="Emelie Harsbo" userId="8938f5d4-c7ff-4062-81c9-d2d4c0e8bead" providerId="ADAL" clId="{D90ECF11-F408-4B18-A8FC-ECFBB7CF2820}" dt="2026-05-03T16:26:25.313" v="20" actId="2696"/>
        <pc:sldMkLst>
          <pc:docMk/>
          <pc:sldMk cId="3359601008" sldId="264"/>
        </pc:sldMkLst>
      </pc:sldChg>
      <pc:sldChg chg="del">
        <pc:chgData name="Emelie Harsbo" userId="8938f5d4-c7ff-4062-81c9-d2d4c0e8bead" providerId="ADAL" clId="{D90ECF11-F408-4B18-A8FC-ECFBB7CF2820}" dt="2026-05-03T16:26:15.687" v="18" actId="2696"/>
        <pc:sldMkLst>
          <pc:docMk/>
          <pc:sldMk cId="2413704608" sldId="268"/>
        </pc:sldMkLst>
      </pc:sldChg>
      <pc:sldChg chg="del">
        <pc:chgData name="Emelie Harsbo" userId="8938f5d4-c7ff-4062-81c9-d2d4c0e8bead" providerId="ADAL" clId="{D90ECF11-F408-4B18-A8FC-ECFBB7CF2820}" dt="2026-05-03T16:26:31.329" v="22" actId="2696"/>
        <pc:sldMkLst>
          <pc:docMk/>
          <pc:sldMk cId="257624445" sldId="271"/>
        </pc:sldMkLst>
      </pc:sldChg>
      <pc:sldChg chg="del">
        <pc:chgData name="Emelie Harsbo" userId="8938f5d4-c7ff-4062-81c9-d2d4c0e8bead" providerId="ADAL" clId="{D90ECF11-F408-4B18-A8FC-ECFBB7CF2820}" dt="2026-05-03T16:26:34.294" v="23" actId="2696"/>
        <pc:sldMkLst>
          <pc:docMk/>
          <pc:sldMk cId="1452843169" sldId="273"/>
        </pc:sldMkLst>
      </pc:sldChg>
      <pc:sldChg chg="del">
        <pc:chgData name="Emelie Harsbo" userId="8938f5d4-c7ff-4062-81c9-d2d4c0e8bead" providerId="ADAL" clId="{D90ECF11-F408-4B18-A8FC-ECFBB7CF2820}" dt="2026-05-03T16:26:28.532" v="21" actId="2696"/>
        <pc:sldMkLst>
          <pc:docMk/>
          <pc:sldMk cId="4113101976" sldId="276"/>
        </pc:sldMkLst>
      </pc:sldChg>
      <pc:sldChg chg="del">
        <pc:chgData name="Emelie Harsbo" userId="8938f5d4-c7ff-4062-81c9-d2d4c0e8bead" providerId="ADAL" clId="{D90ECF11-F408-4B18-A8FC-ECFBB7CF2820}" dt="2026-05-03T16:26:20.521" v="19" actId="2696"/>
        <pc:sldMkLst>
          <pc:docMk/>
          <pc:sldMk cId="3860319176" sldId="323"/>
        </pc:sldMkLst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2-26T17:12:14.204" idx="1">
    <p:pos x="6720" y="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8.35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1 232 24575,'7'-1'0,"0"0"0,0 0 0,0-1 0,0 1 0,10-6 0,19-3 0,-10 7 0,32-1 0,-43 5 0,-1-2 0,0 0 0,1 0 0,-1-1 0,0-1 0,0-1 0,0 0 0,17-7 0,-16 3 0,-2 0 0,1 1 0,1 0 0,-1 1 0,1 0 0,0 1 0,1 1 0,-1 0 0,22-1 0,-1 4 0,-18 0 0,1 1 0,-1-2 0,23-5 0,83-14 0,-37 8 0,-36 5 0,-26 5 0,31-9 0,58-16 0,-95 23 0,0 0 0,1 1 0,0 1 0,24 0 0,83 4 0,-51 1 0,323-2-1365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9.46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E5792-543E-4A03-9D55-747797E72F7E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8624E-025D-47EB-AAE2-4163E9A161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31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Pierre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44D9A-F833-4226-9970-CFC6E355E329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2531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90E052-E209-9EDA-A228-48A1966C8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4E0D4AD-292C-46CC-E1CB-66427F743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E4CD01-BE03-85C8-B928-AC6D56AF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A7E49E-EE01-DD29-5FE1-520E632A3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B17F93-89AE-0632-7545-70CC1A35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54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88FC44-FC7B-426A-4E46-102D19E6F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2CD7651-B6CD-47B8-F058-E4EE82651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A11860-9D1C-10F4-456A-DA255E5EE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12F3C5-F240-779D-207F-3646914C4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6D4DA2-C433-2841-DB02-60CD742E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286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804A668-3280-8E9A-41AA-63DD753F43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827EBB-2B75-489D-8700-3796D7A8D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8C75C6-F438-2542-32A2-4E78A44D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3892D5-AFBA-6F81-F3EC-A39CEE87A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1A1253-0854-2149-6CD7-F5A4B420D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886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166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06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29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97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320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53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452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3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9B74C5-A4E3-EC1E-7E54-90623172F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5BA5FE-E5E7-7511-0077-A4B59EAD5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CA3636-F7CD-0D9D-8DA5-FB8BC092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9E81A1-5DC7-D77F-69C4-5E7EE8BCB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C575E8-EB69-F62C-79FD-50A28556A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091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744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695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033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6653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7141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338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4192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813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5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00A404-221C-1FEE-A86F-F34B0B0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CB19D70-E995-382C-403C-66C14A911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038F45-C8F3-E7A0-A4A6-A419790D6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E3F361-0DFE-EB47-01DE-FCF470FDD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969BDA-70D3-FFAB-93F7-3A0E315C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46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E0EA16-9BA4-8770-00A8-57FDA769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163297-FD25-CB5C-A279-854B88625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B258B53-514B-A78A-00F5-09889FB94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5A4C4FE-CD81-0347-9D86-9D483D175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78F2A9C-ECBB-F93A-1132-63A368DEC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479A61C-A400-7806-FBEF-C65514567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346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577D6F-A1F8-FE06-3F53-DEF8D1B3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15489C-9B83-A759-ADA7-B1008E87B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51F69FF-82EC-C05E-0450-C031E366E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A51A882-04A5-DC45-44F9-48264E4AE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5D2A4F0-D002-406D-6383-4D548246A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EFD12C2-C2DA-93B5-511F-F6E126FE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8351997-B5B1-0C7B-8351-A20F20CF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817C782-21CC-753C-B273-5A67CC78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47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719985-C8AC-5FB1-65EC-946018F37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68B726A-72B4-55C5-EBEC-F29EBBA0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C9F1A-0F0F-E820-4904-D5E5C44B9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A0CA88C-6866-DF95-7141-6B53D036B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67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1222ED0-9B99-3C9E-D91B-E6DF9670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051DDE3-2691-70D1-53FA-E34A880E9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839B60-F300-ABED-022D-52AFD3C8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821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F25291-ECD0-E926-023B-F6020FC9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1038AC-0F2F-9D9E-C6BE-BAA4533BE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F99B6FD-78A2-A438-9CAD-A90DAE247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0058918-6A64-FD1B-81F5-DF8B350E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8CF5F12-3150-9B05-BA9B-DF78CDAF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1F677D-78CC-06C5-596F-BABFBBC6A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734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C8A1ED-6184-02C1-7CA2-4CDCAFCB3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AE39B89-1668-BA61-E989-323F32459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2AF07A-96F4-7299-9845-E96CDBBDE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97C064-8923-289D-5CA9-4FCB3F18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921A7F-A51A-A516-4DCA-E2809137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ED6B4C5-CA2B-18E3-F66F-8AE7E1CAF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902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C6F791-72F3-79C4-8C8D-7ED658317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76B68D-4337-8652-401E-8B987D0D1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F43720-2F5B-71A2-ADE4-83F5F76B4C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D257CB-C6DD-8636-21AD-6F3735DB9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C572DC-7BF5-81AF-757E-A04D4D792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267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5F959D7-3A80-454D-9588-DB1C303D11EC}" type="datetimeFigureOut">
              <a:rPr lang="sv-SE" smtClean="0"/>
              <a:t>2026-05-03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6F2E774-43C7-E732-2DE4-023AD2B62B3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420100" y="4699520"/>
            <a:ext cx="3771900" cy="2082279"/>
          </a:xfrm>
          <a:prstGeom prst="rect">
            <a:avLst/>
          </a:prstGeom>
          <a:effectLst>
            <a:softEdge rad="533400"/>
          </a:effectLst>
        </p:spPr>
      </p:pic>
    </p:spTree>
    <p:extLst>
      <p:ext uri="{BB962C8B-B14F-4D97-AF65-F5344CB8AC3E}">
        <p14:creationId xmlns:p14="http://schemas.microsoft.com/office/powerpoint/2010/main" val="8638243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pngall.com/emoji-heart-png/download/153889/" TargetMode="Externa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WaggerydsIK/Page/112936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WaggerydsIK/page/48956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hyperlink" Target="file:///C:\Users\mikae\Downloads\Bla-Traden%20(4).pdf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customXml" Target="../ink/ink2.x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emoji-heart-png/download/153889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75"/>
                    </a14:imgEffect>
                    <a14:imgEffect>
                      <a14:saturation sat="31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EA2ADB1-8B36-396C-B285-553C1CE9A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0771100">
            <a:off x="640128" y="3468875"/>
            <a:ext cx="2390828" cy="1344841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96D1365-8122-2943-EC17-39CD3ABE9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VÄLKOMMEN TILL MÖTET!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CA70A05-2D1E-5792-AB91-7C5287BF97DE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</p:spTree>
    <p:extLst>
      <p:ext uri="{BB962C8B-B14F-4D97-AF65-F5344CB8AC3E}">
        <p14:creationId xmlns:p14="http://schemas.microsoft.com/office/powerpoint/2010/main" val="1507179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686CF-077C-7E7F-CCF2-2ED0D197B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n Fotboll – Sveriges populäraste app! - Svensk fotboll">
            <a:extLst>
              <a:ext uri="{FF2B5EF4-FFF2-40B4-BE49-F238E27FC236}">
                <a16:creationId xmlns:a16="http://schemas.microsoft.com/office/drawing/2014/main" id="{7D1D8326-94C5-9CA0-3F52-C757DC1F3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06" y="4515221"/>
            <a:ext cx="3901442" cy="2194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72B7F11-DCD1-09FB-2A50-0433B9FBB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346" y="-1446415"/>
            <a:ext cx="11305308" cy="2892829"/>
          </a:xfrm>
        </p:spPr>
        <p:txBody>
          <a:bodyPr>
            <a:normAutofit/>
          </a:bodyPr>
          <a:lstStyle/>
          <a:p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INFORMATION &amp; KALLELSER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85A27C5-6F62-1A14-835C-B253EF22A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879" y="1605345"/>
            <a:ext cx="7411401" cy="3041083"/>
          </a:xfrm>
        </p:spPr>
        <p:txBody>
          <a:bodyPr>
            <a:normAutofit fontScale="40000" lnSpcReduction="20000"/>
          </a:bodyPr>
          <a:lstStyle/>
          <a:p>
            <a:pPr algn="l" eaLnBrk="1" hangingPunct="1"/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All information läggs upp på laget.se www.laget.se/&lt;</a:t>
            </a:r>
            <a:r>
              <a:rPr lang="sv-SE" altLang="LID4096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lag</a:t>
            </a: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Information till spelare och vårdnadshavare från ledare och föreningen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Svara på kallelser innan sista svarstid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Info från klubben</a:t>
            </a:r>
          </a:p>
          <a:p>
            <a:pPr algn="l" eaLnBrk="1" hangingPunct="1"/>
            <a:b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Fungerar som närvarolista och medlemsregister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Alla barn ska vara registrerade på Laget.se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Kontaktuppgifter till vårdnadshavare, namn, e-post och telefonnummer</a:t>
            </a:r>
          </a:p>
          <a:p>
            <a:pPr lvl="1" algn="l" eaLnBrk="1" hangingPunct="1"/>
            <a:r>
              <a:rPr lang="sv-SE" altLang="LID4096" sz="4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Medlemsavgifter och träningsavgifter faktureras via laget.se</a:t>
            </a:r>
            <a:endParaRPr lang="sv-SE" altLang="LID4096" sz="4000" b="1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endParaRPr lang="sv-SE" altLang="LID4096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059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DB8F-FB08-8021-C952-183E451D0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EFA154-6EB6-FD96-922C-F0B711158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118" y="0"/>
            <a:ext cx="10486061" cy="1828801"/>
          </a:xfrm>
        </p:spPr>
        <p:txBody>
          <a:bodyPr anchor="ctr">
            <a:noAutofit/>
          </a:bodyPr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Medlemsavgift och deltagaravgift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FE8B6C-F623-A861-741C-16F88CA9E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22892" y="1647026"/>
            <a:ext cx="3151469" cy="1607451"/>
          </a:xfrm>
        </p:spPr>
        <p:txBody>
          <a:bodyPr>
            <a:noAutofit/>
          </a:bodyPr>
          <a:lstStyle/>
          <a:p>
            <a:pPr marL="285750" indent="-285750" algn="l">
              <a:buFontTx/>
              <a:buChar char="-"/>
            </a:pPr>
            <a:r>
              <a:rPr lang="sv-SE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Spelare och tränare betala medlemsavgift. </a:t>
            </a:r>
            <a:br>
              <a:rPr lang="sv-SE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Spelare betalar även deltagaravgift.</a:t>
            </a:r>
          </a:p>
          <a:p>
            <a:pPr marL="285750" indent="-285750" algn="l">
              <a:buFontTx/>
              <a:buChar char="-"/>
            </a:pPr>
            <a:endParaRPr lang="sv-SE" sz="1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Tx/>
              <a:buChar char="-"/>
            </a:pPr>
            <a:r>
              <a:rPr lang="sv-SE" sz="1800" b="1" dirty="0"/>
              <a:t>OBS! </a:t>
            </a:r>
            <a:r>
              <a:rPr lang="sv-SE" sz="1800" dirty="0"/>
              <a:t>Spelare som inte betalat medlemsavgift och deltagaravgift får</a:t>
            </a:r>
            <a:r>
              <a:rPr lang="sv-SE" sz="1800" u="sng" dirty="0"/>
              <a:t> inte</a:t>
            </a:r>
            <a:r>
              <a:rPr lang="sv-SE" sz="1800" dirty="0"/>
              <a:t> delta i träning eller match!</a:t>
            </a:r>
          </a:p>
          <a:p>
            <a:pPr marL="285750" indent="-285750" algn="l">
              <a:buFontTx/>
              <a:buChar char="-"/>
            </a:pPr>
            <a:endParaRPr lang="sv-SE" sz="1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C88FB027-4A7B-FA4F-F473-558AC255F463}"/>
              </a:ext>
            </a:extLst>
          </p:cNvPr>
          <p:cNvSpPr txBox="1"/>
          <p:nvPr/>
        </p:nvSpPr>
        <p:spPr>
          <a:xfrm>
            <a:off x="206479" y="1262878"/>
            <a:ext cx="841641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dirty="0"/>
            </a:br>
            <a:r>
              <a:rPr lang="sv-SE" b="1" dirty="0"/>
              <a:t>Medlemsavgift faktureras i januari </a:t>
            </a:r>
            <a:r>
              <a:rPr lang="sv-SE" dirty="0"/>
              <a:t>via </a:t>
            </a:r>
            <a:r>
              <a:rPr lang="sv-SE" dirty="0" err="1"/>
              <a:t>Ping</a:t>
            </a:r>
            <a:r>
              <a:rPr lang="sv-SE" dirty="0"/>
              <a:t> </a:t>
            </a:r>
            <a:r>
              <a:rPr lang="sv-SE" dirty="0" err="1"/>
              <a:t>Payments</a:t>
            </a:r>
            <a:r>
              <a:rPr lang="sv-SE" dirty="0"/>
              <a:t>/laget.se.</a:t>
            </a:r>
            <a:br>
              <a:rPr lang="sv-SE" dirty="0"/>
            </a:br>
            <a:r>
              <a:rPr lang="sv-SE" dirty="0"/>
              <a:t>Bankgiro:133-5546</a:t>
            </a:r>
            <a:br>
              <a:rPr lang="sv-SE" dirty="0"/>
            </a:br>
            <a:r>
              <a:rPr lang="sv-SE" b="1" dirty="0"/>
              <a:t>Deltagaravgift faktureras från april </a:t>
            </a:r>
            <a:r>
              <a:rPr lang="sv-SE" dirty="0"/>
              <a:t>(gäller fotboll).</a:t>
            </a:r>
            <a:br>
              <a:rPr lang="sv-SE" dirty="0"/>
            </a:br>
            <a:br>
              <a:rPr lang="sv-SE" dirty="0"/>
            </a:br>
            <a:r>
              <a:rPr lang="sv-SE" b="1" dirty="0"/>
              <a:t>Medlemsavgift 2026: </a:t>
            </a:r>
            <a:br>
              <a:rPr lang="sv-SE" b="1" dirty="0"/>
            </a:br>
            <a:r>
              <a:rPr lang="sv-SE" dirty="0"/>
              <a:t>Enskild medlem (aktiv):450kr </a:t>
            </a:r>
            <a:br>
              <a:rPr lang="sv-SE" dirty="0"/>
            </a:br>
            <a:r>
              <a:rPr lang="sv-SE" dirty="0"/>
              <a:t>Familj: 800kr </a:t>
            </a:r>
            <a:br>
              <a:rPr lang="sv-SE" dirty="0"/>
            </a:br>
            <a:r>
              <a:rPr lang="sv-SE" dirty="0"/>
              <a:t>Enskild medlem (stödmedlem): 200kr </a:t>
            </a:r>
            <a:br>
              <a:rPr lang="sv-SE" dirty="0"/>
            </a:br>
            <a:br>
              <a:rPr lang="sv-SE" dirty="0"/>
            </a:br>
            <a:r>
              <a:rPr lang="sv-SE" b="1" dirty="0"/>
              <a:t>Deltagaravgift fotboll 2026: </a:t>
            </a:r>
            <a:br>
              <a:rPr lang="sv-SE" b="1" dirty="0"/>
            </a:br>
            <a:r>
              <a:rPr lang="sv-SE" dirty="0"/>
              <a:t>Senior och ungdom seriespel 11 mot 11: 1100kr </a:t>
            </a:r>
            <a:br>
              <a:rPr lang="sv-SE" dirty="0"/>
            </a:br>
            <a:r>
              <a:rPr lang="sv-SE" dirty="0"/>
              <a:t>Ungdom/barn seriespel 9 mot 9 &amp; 7 mot 7: 800kr </a:t>
            </a:r>
            <a:br>
              <a:rPr lang="sv-SE" dirty="0"/>
            </a:br>
            <a:r>
              <a:rPr lang="sv-SE" dirty="0"/>
              <a:t>Barn 5 mot 5: 300kr </a:t>
            </a:r>
            <a:br>
              <a:rPr lang="sv-SE" dirty="0"/>
            </a:br>
            <a:r>
              <a:rPr lang="sv-SE" dirty="0"/>
              <a:t>Fotbollsskolan (födda 2019–2020): 200 kr </a:t>
            </a:r>
            <a:br>
              <a:rPr lang="sv-SE" dirty="0"/>
            </a:br>
            <a:r>
              <a:rPr lang="sv-SE" dirty="0" err="1"/>
              <a:t>Fotbollskul</a:t>
            </a:r>
            <a:r>
              <a:rPr lang="sv-SE" dirty="0"/>
              <a:t> (födda 2021): 0 kr</a:t>
            </a:r>
          </a:p>
          <a:p>
            <a:endParaRPr lang="sv-SE" b="1" dirty="0"/>
          </a:p>
          <a:p>
            <a:endParaRPr lang="sv-SE" b="1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E031958-5CBB-0736-EC56-DB853DA8A51A}"/>
              </a:ext>
            </a:extLst>
          </p:cNvPr>
          <p:cNvSpPr txBox="1"/>
          <p:nvPr/>
        </p:nvSpPr>
        <p:spPr>
          <a:xfrm>
            <a:off x="1071717" y="6110358"/>
            <a:ext cx="8672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FRITIDSKORTET LÄS MER GENOM ATT </a:t>
            </a:r>
            <a:r>
              <a:rPr lang="sv-SE" sz="2400" b="1" u="sng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KLICKA HÄR</a:t>
            </a:r>
            <a:endParaRPr lang="sv-SE" sz="2400" b="1" u="sng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245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D53-EEFE-2CCF-2086-886D043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66BDA0-DE10-4B84-76A5-1D6288F3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FÖRÄLDRAROLLEN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A17D50-A277-1270-3AFD-CDC761008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475968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Stöttande och uppmuntrande till alla barn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Respekterar och berömmer domaren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Publik står på motsatt långsida i förhållande till spelare och ledare. Ingen publik bakom målen. Rekommenderat avstånd från publik till sidlinjen, minst tre meter.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coacha spelarna.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Låt spelarna själva fatta beslut på planen.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Belastningsregister (omklädningsrummen)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Läs mer i 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”Blå tråden”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14:cNvPr>
              <p14:cNvContentPartPr/>
              <p14:nvPr/>
            </p14:nvContentPartPr>
            <p14:xfrm>
              <a:off x="6278928" y="2526824"/>
              <a:ext cx="648360" cy="83880"/>
            </p14:xfrm>
          </p:contentPart>
        </mc:Choice>
        <mc:Fallback xmlns="">
          <p:pic>
            <p:nvPicPr>
              <p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29581" y="2477504"/>
                <a:ext cx="744894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14:cNvPr>
              <p14:cNvContentPartPr/>
              <p14:nvPr/>
            </p14:nvContentPartPr>
            <p14:xfrm>
              <a:off x="13613101" y="3112944"/>
              <a:ext cx="360" cy="360"/>
            </p14:xfrm>
          </p:contentPart>
        </mc:Choice>
        <mc:Fallback xmlns="">
          <p:pic>
            <p:nvPicPr>
              <p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77461" y="3076944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2328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A0A10B-BA62-FAF5-D2BF-DBF7F2C26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FRAMMEDAGEN</a:t>
            </a: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 23/5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6AFF8A3-8FDC-604F-C797-B8AE8B374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Sarg – hämtas och lämnas på IP – släpkärra krävs (kan lånas från Beijer)</a:t>
            </a:r>
          </a:p>
          <a:p>
            <a:r>
              <a:rPr lang="sv-SE" sz="1800" dirty="0" err="1">
                <a:latin typeface="Arial" panose="020B0604020202020204" pitchFamily="34" charset="0"/>
                <a:cs typeface="Arial" panose="020B0604020202020204" pitchFamily="34" charset="0"/>
              </a:rPr>
              <a:t>Fotbollsramp</a:t>
            </a:r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 – hämtas och lämnas på IP – släpkärra krävs. Minst 2 pers för att lyfta.</a:t>
            </a:r>
          </a:p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Sälja supporterartiklar</a:t>
            </a:r>
          </a:p>
          <a:p>
            <a:pPr marL="36900" indent="0">
              <a:buNone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Bemanning stationer 9:45-14:00, 2 personer åt gången</a:t>
            </a:r>
          </a:p>
          <a:p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C1E2058-3FF7-8BD7-EE69-F668F386C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668" y="3555993"/>
            <a:ext cx="7258416" cy="262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55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3FC0F-9039-A90F-7E0B-67ECCB659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86785-6865-5532-100F-D27A207BA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TACK FÖR IDAG!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D0F33A74-992D-038D-F1B8-67B7B700538D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F4333AC-4AE7-CFC7-1366-A6C9754CC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798828">
            <a:off x="9153895" y="482514"/>
            <a:ext cx="2665581" cy="1499390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5968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DB8F-FB08-8021-C952-183E451D0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EFA154-6EB6-FD96-922C-F0B711158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9489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FE8B6C-F623-A861-741C-16F88CA9E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0115" y="1865785"/>
            <a:ext cx="5707349" cy="4310727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Om Waggeryds IK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Vår träningsgrupp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Träning och match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Föräldrarollen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killar02.png">
            <a:extLst>
              <a:ext uri="{FF2B5EF4-FFF2-40B4-BE49-F238E27FC236}">
                <a16:creationId xmlns:a16="http://schemas.microsoft.com/office/drawing/2014/main" id="{3454E51D-BD32-95CB-628A-5161AFF18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084" y="819510"/>
            <a:ext cx="2994109" cy="552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369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F7938-01B4-1142-FFDF-84A4B970E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E6A66B-5ACE-601E-D2DC-181FD613B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OM WAGGERYDS IK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70ABC5C-AC35-050B-FD3B-B0EC0FEC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5901" y="2098312"/>
            <a:ext cx="10220116" cy="4035360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Bildades 1920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Ca 650 medlemmar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Styrelse, bandy &amp; fotbollssektion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Herrlag (div 4) &amp; ett damlag i div 3 ett i 5 (fotboll)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+ herrlag i div 2 (bandy)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Antal träningsgrupper barn och ungdom: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20 (fotboll) 5 (bandy)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Ca 120 ideella ledare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Två st. anställda, kanslist &amp; föreningsutvecklare</a:t>
            </a:r>
          </a:p>
        </p:txBody>
      </p:sp>
    </p:spTree>
    <p:extLst>
      <p:ext uri="{BB962C8B-B14F-4D97-AF65-F5344CB8AC3E}">
        <p14:creationId xmlns:p14="http://schemas.microsoft.com/office/powerpoint/2010/main" val="218880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1DBE1-28C4-6735-68B2-49E29C1F9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tockfotot one caucasian soccer player man happy celebration in silhouette  isolated on white background | Adobe Stock">
            <a:extLst>
              <a:ext uri="{FF2B5EF4-FFF2-40B4-BE49-F238E27FC236}">
                <a16:creationId xmlns:a16="http://schemas.microsoft.com/office/drawing/2014/main" id="{631243F0-B3B3-7A13-BEBB-2D145BA20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766" y="3872607"/>
            <a:ext cx="3464234" cy="2598176"/>
          </a:xfrm>
          <a:prstGeom prst="rect">
            <a:avLst/>
          </a:prstGeom>
          <a:noFill/>
          <a:effectLst>
            <a:softEdge rad="1270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3F6F929-C3D3-64C4-6745-77B7BEE34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780" y="-190073"/>
            <a:ext cx="11556439" cy="1828801"/>
          </a:xfrm>
        </p:spPr>
        <p:txBody>
          <a:bodyPr>
            <a:normAutofit fontScale="90000"/>
          </a:bodyPr>
          <a:lstStyle/>
          <a:p>
            <a:r>
              <a:rPr lang="sv-SE" sz="7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MÅL MED VERKSAMHETEN</a:t>
            </a:r>
            <a:endParaRPr lang="sv-SE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97A39B-7E60-F9AE-F631-AF633701F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767" y="4054415"/>
            <a:ext cx="10220116" cy="2094450"/>
          </a:xfrm>
        </p:spPr>
        <p:txBody>
          <a:bodyPr>
            <a:normAutofit/>
          </a:bodyPr>
          <a:lstStyle/>
          <a:p>
            <a:pPr algn="l"/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Nya satsningar från 2025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Föreningsdemokrati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Motionsidrott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Parasport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203CEB98-7E47-8954-AF09-59F3A65A0A38}"/>
              </a:ext>
            </a:extLst>
          </p:cNvPr>
          <p:cNvSpPr txBox="1">
            <a:spLocks/>
          </p:cNvSpPr>
          <p:nvPr/>
        </p:nvSpPr>
        <p:spPr>
          <a:xfrm>
            <a:off x="518092" y="1638047"/>
            <a:ext cx="10220116" cy="2094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Waggeryds IK är en breddförening där alla får vara med.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Så många som möjligt, så roligt som möjligt och så bra som möjligt är föreningens ambition.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Vi arbetar efter Svenska FFs riktlinjer gällande spelar och </a:t>
            </a: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ledarutbildningplan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361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70872-CDB8-AC01-B047-3532122BD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7B7D00-29F7-FCC2-CCB1-BB870ED7A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175" y="0"/>
            <a:ext cx="10952252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VÅR TRÄNINGSGRUPP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D9AA989-D1A6-5A4F-C06F-CF34B01A9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175" y="1828801"/>
            <a:ext cx="5255130" cy="4787397"/>
          </a:xfrm>
        </p:spPr>
        <p:txBody>
          <a:bodyPr>
            <a:normAutofit lnSpcReduction="10000"/>
          </a:bodyPr>
          <a:lstStyle/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Antal spelare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: 48 st.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Tränare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Mattias Carlén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Julia Lavesson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Evelina Andersson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Sebastian </a:t>
            </a: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Skillmark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Holmström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Therese Nyberg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Emelie Harsbo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Robin Andrén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Joel </a:t>
            </a: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Storck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Daniel Johansson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Simon Lemke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B13BB61B-0249-2A54-CED1-A69AEF4CE720}"/>
              </a:ext>
            </a:extLst>
          </p:cNvPr>
          <p:cNvSpPr txBox="1">
            <a:spLocks/>
          </p:cNvSpPr>
          <p:nvPr/>
        </p:nvSpPr>
        <p:spPr>
          <a:xfrm>
            <a:off x="6096000" y="1828801"/>
            <a:ext cx="6129273" cy="526255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Lagledare</a:t>
            </a:r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Försäljningsansvarig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Behövs ej ännu</a:t>
            </a:r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81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0CC90-93DB-B4B8-AB92-778390F5E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4390CB-20A6-967B-AF5B-88D3B0A23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8861" y="-152400"/>
            <a:ext cx="10194278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ANSVARSOMRÅDEN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47DB437-021A-CCF7-1C6B-91CEC9A5C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365" y="1554480"/>
            <a:ext cx="9440034" cy="5663739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endParaRPr lang="sv-SE" altLang="en-SE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Tränare och tränare med huvudansvar</a:t>
            </a:r>
            <a:b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Planerar och genomför träningar och matcher efter SvFFs spelarutbildningsplan och riktlinjer. Deltar inte i laguppdrag, endast försäljning.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Lagledare</a:t>
            </a:r>
            <a:b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Hanterar aktiviteter utanför planen, så som administration och fördelning av arbetsuppgifter för lagets olika uppdrag. 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Försäljningsansvarig</a:t>
            </a:r>
            <a:b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Hanterar försäljningsaktivitet samt lagets ekonomi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Föräldrar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Genomför tilldelade uppdrag och stöttar barnen i deras idrottande.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3C952-9BF2-61D4-03C9-2869FDE3D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98152D-F9C6-4677-69DC-5ED3B454B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2076" y="-174661"/>
            <a:ext cx="10194278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TRÄNING 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863F7-21C5-40BD-94C5-6C3BDD4B3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923651"/>
            <a:ext cx="9440034" cy="4623797"/>
          </a:xfrm>
        </p:spPr>
        <p:txBody>
          <a:bodyPr>
            <a:normAutofit fontScale="77500" lnSpcReduction="20000"/>
          </a:bodyPr>
          <a:lstStyle/>
          <a:p>
            <a:pPr algn="l" eaLnBrk="1" hangingPunct="1"/>
            <a:r>
              <a:rPr lang="sv-SE" altLang="LID4096" sz="5100" b="1" dirty="0">
                <a:latin typeface="Arial" panose="020B0604020202020204" pitchFamily="34" charset="0"/>
                <a:cs typeface="Arial" panose="020B0604020202020204" pitchFamily="34" charset="0"/>
              </a:rPr>
              <a:t>Träningstider</a:t>
            </a:r>
            <a:endParaRPr lang="sv-SE" altLang="LID4096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Lördag 10:00-11:00</a:t>
            </a:r>
          </a:p>
          <a:p>
            <a:pPr lvl="1" algn="l" eaLnBrk="1" hangingPunct="1"/>
            <a:endParaRPr lang="sv-SE" altLang="LID4096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Sommaräsong</a:t>
            </a: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 med träning april-september </a:t>
            </a:r>
          </a:p>
          <a:p>
            <a:pPr algn="l" eaLnBrk="1" hangingPunct="1"/>
            <a:r>
              <a:rPr lang="sv-SE" altLang="LID4096" sz="3800" b="1" dirty="0">
                <a:latin typeface="Arial" panose="020B0604020202020204" pitchFamily="34" charset="0"/>
                <a:cs typeface="Arial" panose="020B0604020202020204" pitchFamily="34" charset="0"/>
              </a:rPr>
              <a:t>Semesteruppehåll</a:t>
            </a: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 Från v27-v32</a:t>
            </a:r>
          </a:p>
          <a:p>
            <a:pPr algn="l"/>
            <a:endParaRPr lang="sv-SE" altLang="LID4096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Waggeryds IK uppmuntrar till att barn och ungdomar </a:t>
            </a: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ska hålla på med fler idrotter och fritidsaktiviteter </a:t>
            </a:r>
          </a:p>
          <a:p>
            <a:pPr eaLnBrk="1" hangingPunct="1"/>
            <a:endParaRPr lang="sv-SE" altLang="LID4096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664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5A521-2CB3-3D0D-96B1-559E7179C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AC46F1-FBAA-CFE0-8642-F2DA796DF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112" y="-404038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20DCEB0-C985-38E0-5384-8248FB673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2478" y="1705120"/>
            <a:ext cx="11041569" cy="4759688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Poolspel</a:t>
            </a:r>
          </a:p>
          <a:p>
            <a:pPr algn="l" eaLnBrk="1" hangingPunct="1">
              <a:defRPr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HAGADAGARNA -15/16 augusti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Speltid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WIK följer Svenska FFs rekommendationer.</a:t>
            </a:r>
          </a:p>
          <a:p>
            <a:pPr algn="l" eaLnBrk="1" hangingPunct="1">
              <a:defRPr/>
            </a:pPr>
            <a:r>
              <a:rPr lang="sv-SE" sz="2400">
                <a:latin typeface="Arial" panose="020B0604020202020204" pitchFamily="34" charset="0"/>
                <a:cs typeface="Arial" panose="020B0604020202020204" pitchFamily="34" charset="0"/>
              </a:rPr>
              <a:t>Spelar 3-3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b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110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79E65-1702-8944-13FC-49CF1C509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3C06B3-9AD5-BD88-95AC-40C0DB510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530353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UTRUSTNING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8C4EE1F-3170-A367-844B-CBCA80C191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638944"/>
            <a:ext cx="3223449" cy="358011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Träning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Fotbollsskor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Träningskläder efter väder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Vattenflaska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Benskydd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Inga smycken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100" dirty="0">
                <a:latin typeface="Arial" panose="020B0604020202020204" pitchFamily="34" charset="0"/>
                <a:cs typeface="Arial" panose="020B0604020202020204" pitchFamily="34" charset="0"/>
              </a:rPr>
              <a:t>(Att tejpa över är </a:t>
            </a:r>
            <a:r>
              <a:rPr lang="sv-SE" sz="21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2100" dirty="0">
                <a:latin typeface="Arial" panose="020B0604020202020204" pitchFamily="34" charset="0"/>
                <a:cs typeface="Arial" panose="020B0604020202020204" pitchFamily="34" charset="0"/>
              </a:rPr>
              <a:t> OK)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12DC5755-304C-64AE-6995-E3665DD3D91E}"/>
              </a:ext>
            </a:extLst>
          </p:cNvPr>
          <p:cNvSpPr txBox="1">
            <a:spLocks/>
          </p:cNvSpPr>
          <p:nvPr/>
        </p:nvSpPr>
        <p:spPr>
          <a:xfrm>
            <a:off x="6271878" y="1638944"/>
            <a:ext cx="3887106" cy="358011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Match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Fotbollsskor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Vattenflaska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Benskydd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Inga smycken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(Att tejpa över är </a:t>
            </a:r>
            <a:r>
              <a:rPr lang="sv-SE" sz="19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 OK)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Matchkläder 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5763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iffer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ffer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kiffer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{C052D7A6-7A5A-4429-9ED5-3A777FABD453}tf03457452</Template>
  <TotalTime>8344</TotalTime>
  <Words>662</Words>
  <Application>Microsoft Office PowerPoint</Application>
  <PresentationFormat>Bredbild</PresentationFormat>
  <Paragraphs>94</Paragraphs>
  <Slides>14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Calisto MT</vt:lpstr>
      <vt:lpstr>Wingdings</vt:lpstr>
      <vt:lpstr>Wingdings 2</vt:lpstr>
      <vt:lpstr>Anpassad formgivning</vt:lpstr>
      <vt:lpstr>Skiffer</vt:lpstr>
      <vt:lpstr>VÄLKOMMEN TILL MÖTET!</vt:lpstr>
      <vt:lpstr>AGENDA</vt:lpstr>
      <vt:lpstr>OM WAGGERYDS IK</vt:lpstr>
      <vt:lpstr>MÅL MED VERKSAMHETEN</vt:lpstr>
      <vt:lpstr>VÅR TRÄNINGSGRUPP</vt:lpstr>
      <vt:lpstr>ANSVARSOMRÅDEN</vt:lpstr>
      <vt:lpstr>TRÄNING </vt:lpstr>
      <vt:lpstr>MATCHER</vt:lpstr>
      <vt:lpstr>UTRUSTNING</vt:lpstr>
      <vt:lpstr>INFORMATION &amp; KALLELSER</vt:lpstr>
      <vt:lpstr>Medlemsavgift och deltagaravgift</vt:lpstr>
      <vt:lpstr>FÖRÄLDRAROLLEN</vt:lpstr>
      <vt:lpstr>FRAMMEDAGEN 23/5</vt:lpstr>
      <vt:lpstr>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TILL MÖTET!</dc:title>
  <dc:creator>Mikael Johansson</dc:creator>
  <cp:lastModifiedBy>Emelie Harsbo</cp:lastModifiedBy>
  <cp:revision>20</cp:revision>
  <dcterms:created xsi:type="dcterms:W3CDTF">2025-02-16T19:03:36Z</dcterms:created>
  <dcterms:modified xsi:type="dcterms:W3CDTF">2026-05-03T16:26:34Z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003369b-3c06-4c8d-9d26-34742dbd83d4_Enabled">
    <vt:lpwstr>true</vt:lpwstr>
  </property>
  <property fmtid="{D5CDD505-2E9C-101B-9397-08002B2CF9AE}" pid="3" name="MSIP_Label_3003369b-3c06-4c8d-9d26-34742dbd83d4_SetDate">
    <vt:lpwstr>2026-04-20T05:57:59Z</vt:lpwstr>
  </property>
  <property fmtid="{D5CDD505-2E9C-101B-9397-08002B2CF9AE}" pid="4" name="MSIP_Label_3003369b-3c06-4c8d-9d26-34742dbd83d4_Method">
    <vt:lpwstr>Privileged</vt:lpwstr>
  </property>
  <property fmtid="{D5CDD505-2E9C-101B-9397-08002B2CF9AE}" pid="5" name="MSIP_Label_3003369b-3c06-4c8d-9d26-34742dbd83d4_Name">
    <vt:lpwstr>Öppen</vt:lpwstr>
  </property>
  <property fmtid="{D5CDD505-2E9C-101B-9397-08002B2CF9AE}" pid="6" name="MSIP_Label_3003369b-3c06-4c8d-9d26-34742dbd83d4_SiteId">
    <vt:lpwstr>01a454d1-960e-4eed-a3f0-6c638d74f68d</vt:lpwstr>
  </property>
  <property fmtid="{D5CDD505-2E9C-101B-9397-08002B2CF9AE}" pid="7" name="MSIP_Label_3003369b-3c06-4c8d-9d26-34742dbd83d4_ActionId">
    <vt:lpwstr>865537e2-b339-422f-b663-bef4a897bdaf</vt:lpwstr>
  </property>
  <property fmtid="{D5CDD505-2E9C-101B-9397-08002B2CF9AE}" pid="8" name="MSIP_Label_3003369b-3c06-4c8d-9d26-34742dbd83d4_ContentBits">
    <vt:lpwstr>0</vt:lpwstr>
  </property>
  <property fmtid="{D5CDD505-2E9C-101B-9397-08002B2CF9AE}" pid="9" name="MSIP_Label_3003369b-3c06-4c8d-9d26-34742dbd83d4_Tag">
    <vt:lpwstr>10, 0, 1, 1</vt:lpwstr>
  </property>
</Properties>
</file>