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7"/>
  </p:notesMasterIdLst>
  <p:sldIdLst>
    <p:sldId id="257" r:id="rId3"/>
    <p:sldId id="258" r:id="rId4"/>
    <p:sldId id="259" r:id="rId5"/>
    <p:sldId id="269" r:id="rId6"/>
    <p:sldId id="256" r:id="rId7"/>
    <p:sldId id="261" r:id="rId8"/>
    <p:sldId id="265" r:id="rId9"/>
    <p:sldId id="262" r:id="rId10"/>
    <p:sldId id="266" r:id="rId11"/>
    <p:sldId id="263" r:id="rId12"/>
    <p:sldId id="286" r:id="rId13"/>
    <p:sldId id="270" r:id="rId14"/>
    <p:sldId id="32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  <p:cmAuthor id="2" name="Emelie Harsbo" initials="EH" lastIdx="1" clrIdx="1">
    <p:extLst>
      <p:ext uri="{19B8F6BF-5375-455C-9EA6-DF929625EA0E}">
        <p15:presenceInfo xmlns:p15="http://schemas.microsoft.com/office/powerpoint/2012/main" userId="S::xelie@jonkoping.se::8938f5d4-c7ff-4062-81c9-d2d4c0e8be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3C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e Harsbo" userId="8938f5d4-c7ff-4062-81c9-d2d4c0e8bead" providerId="ADAL" clId="{D90ECF11-F408-4B18-A8FC-ECFBB7CF2820}"/>
    <pc:docChg chg="delSld modSld">
      <pc:chgData name="Emelie Harsbo" userId="8938f5d4-c7ff-4062-81c9-d2d4c0e8bead" providerId="ADAL" clId="{D90ECF11-F408-4B18-A8FC-ECFBB7CF2820}" dt="2026-05-03T16:26:34.294" v="23" actId="2696"/>
      <pc:docMkLst>
        <pc:docMk/>
      </pc:docMkLst>
      <pc:sldChg chg="modSp mod">
        <pc:chgData name="Emelie Harsbo" userId="8938f5d4-c7ff-4062-81c9-d2d4c0e8bead" providerId="ADAL" clId="{D90ECF11-F408-4B18-A8FC-ECFBB7CF2820}" dt="2026-05-03T16:25:23.817" v="16" actId="20577"/>
        <pc:sldMkLst>
          <pc:docMk/>
          <pc:sldMk cId="4162381637" sldId="256"/>
        </pc:sldMkLst>
        <pc:spChg chg="mod">
          <ac:chgData name="Emelie Harsbo" userId="8938f5d4-c7ff-4062-81c9-d2d4c0e8bead" providerId="ADAL" clId="{D90ECF11-F408-4B18-A8FC-ECFBB7CF2820}" dt="2026-05-03T16:25:10.875" v="13" actId="20577"/>
          <ac:spMkLst>
            <pc:docMk/>
            <pc:sldMk cId="4162381637" sldId="256"/>
            <ac:spMk id="3" creationId="{DD9AA989-D1A6-5A4F-C06F-CF34B01A9813}"/>
          </ac:spMkLst>
        </pc:spChg>
        <pc:spChg chg="mod">
          <ac:chgData name="Emelie Harsbo" userId="8938f5d4-c7ff-4062-81c9-d2d4c0e8bead" providerId="ADAL" clId="{D90ECF11-F408-4B18-A8FC-ECFBB7CF2820}" dt="2026-05-03T16:25:23.817" v="16" actId="20577"/>
          <ac:spMkLst>
            <pc:docMk/>
            <pc:sldMk cId="4162381637" sldId="256"/>
            <ac:spMk id="4" creationId="{B13BB61B-0249-2A54-CED1-A69AEF4CE720}"/>
          </ac:spMkLst>
        </pc:spChg>
      </pc:sldChg>
      <pc:sldChg chg="del">
        <pc:chgData name="Emelie Harsbo" userId="8938f5d4-c7ff-4062-81c9-d2d4c0e8bead" providerId="ADAL" clId="{D90ECF11-F408-4B18-A8FC-ECFBB7CF2820}" dt="2026-05-03T16:25:36.618" v="17" actId="2696"/>
        <pc:sldMkLst>
          <pc:docMk/>
          <pc:sldMk cId="1027261802" sldId="260"/>
        </pc:sldMkLst>
      </pc:sldChg>
      <pc:sldChg chg="del">
        <pc:chgData name="Emelie Harsbo" userId="8938f5d4-c7ff-4062-81c9-d2d4c0e8bead" providerId="ADAL" clId="{D90ECF11-F408-4B18-A8FC-ECFBB7CF2820}" dt="2026-05-03T16:26:25.313" v="20" actId="2696"/>
        <pc:sldMkLst>
          <pc:docMk/>
          <pc:sldMk cId="3359601008" sldId="264"/>
        </pc:sldMkLst>
      </pc:sldChg>
      <pc:sldChg chg="del">
        <pc:chgData name="Emelie Harsbo" userId="8938f5d4-c7ff-4062-81c9-d2d4c0e8bead" providerId="ADAL" clId="{D90ECF11-F408-4B18-A8FC-ECFBB7CF2820}" dt="2026-05-03T16:26:15.687" v="18" actId="2696"/>
        <pc:sldMkLst>
          <pc:docMk/>
          <pc:sldMk cId="2413704608" sldId="268"/>
        </pc:sldMkLst>
      </pc:sldChg>
      <pc:sldChg chg="del">
        <pc:chgData name="Emelie Harsbo" userId="8938f5d4-c7ff-4062-81c9-d2d4c0e8bead" providerId="ADAL" clId="{D90ECF11-F408-4B18-A8FC-ECFBB7CF2820}" dt="2026-05-03T16:26:31.329" v="22" actId="2696"/>
        <pc:sldMkLst>
          <pc:docMk/>
          <pc:sldMk cId="257624445" sldId="271"/>
        </pc:sldMkLst>
      </pc:sldChg>
      <pc:sldChg chg="del">
        <pc:chgData name="Emelie Harsbo" userId="8938f5d4-c7ff-4062-81c9-d2d4c0e8bead" providerId="ADAL" clId="{D90ECF11-F408-4B18-A8FC-ECFBB7CF2820}" dt="2026-05-03T16:26:34.294" v="23" actId="2696"/>
        <pc:sldMkLst>
          <pc:docMk/>
          <pc:sldMk cId="1452843169" sldId="273"/>
        </pc:sldMkLst>
      </pc:sldChg>
      <pc:sldChg chg="del">
        <pc:chgData name="Emelie Harsbo" userId="8938f5d4-c7ff-4062-81c9-d2d4c0e8bead" providerId="ADAL" clId="{D90ECF11-F408-4B18-A8FC-ECFBB7CF2820}" dt="2026-05-03T16:26:28.532" v="21" actId="2696"/>
        <pc:sldMkLst>
          <pc:docMk/>
          <pc:sldMk cId="4113101976" sldId="276"/>
        </pc:sldMkLst>
      </pc:sldChg>
      <pc:sldChg chg="del">
        <pc:chgData name="Emelie Harsbo" userId="8938f5d4-c7ff-4062-81c9-d2d4c0e8bead" providerId="ADAL" clId="{D90ECF11-F408-4B18-A8FC-ECFBB7CF2820}" dt="2026-05-03T16:26:20.521" v="19" actId="2696"/>
        <pc:sldMkLst>
          <pc:docMk/>
          <pc:sldMk cId="3860319176" sldId="323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6T17:12:14.204" idx="1">
    <p:pos x="672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Pierre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44D9A-F833-4226-9970-CFC6E355E32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53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2026-05-03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4895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400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18" y="0"/>
            <a:ext cx="10486061" cy="1828801"/>
          </a:xfrm>
        </p:spPr>
        <p:txBody>
          <a:bodyPr anchor="ctr">
            <a:no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Medlemsavgift och deltagaravgift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2892" y="1647026"/>
            <a:ext cx="3151469" cy="1607451"/>
          </a:xfrm>
        </p:spPr>
        <p:txBody>
          <a:bodyPr>
            <a:noAutofit/>
          </a:bodyPr>
          <a:lstStyle/>
          <a:p>
            <a:pPr marL="285750" indent="-285750" algn="l">
              <a:buFontTx/>
              <a:buChar char="-"/>
            </a:pPr>
            <a: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Spelare och tränare betala medlemsavgift. </a:t>
            </a:r>
            <a:b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Spelare betalar även deltagaravgift.</a:t>
            </a:r>
          </a:p>
          <a:p>
            <a:pPr marL="285750" indent="-285750" algn="l">
              <a:buFontTx/>
              <a:buChar char="-"/>
            </a:pPr>
            <a:endParaRPr lang="sv-SE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sv-SE" sz="1800" b="1" dirty="0"/>
              <a:t>OBS! </a:t>
            </a:r>
            <a:r>
              <a:rPr lang="sv-SE" sz="1800" dirty="0"/>
              <a:t>Spelare som inte betalat medlemsavgift och deltagaravgift får</a:t>
            </a:r>
            <a:r>
              <a:rPr lang="sv-SE" sz="1800" u="sng" dirty="0"/>
              <a:t> inte</a:t>
            </a:r>
            <a:r>
              <a:rPr lang="sv-SE" sz="1800" dirty="0"/>
              <a:t> delta i träning eller match!</a:t>
            </a:r>
          </a:p>
          <a:p>
            <a:pPr marL="285750" indent="-285750" algn="l">
              <a:buFontTx/>
              <a:buChar char="-"/>
            </a:pPr>
            <a:endParaRPr lang="sv-SE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88FB027-4A7B-FA4F-F473-558AC255F463}"/>
              </a:ext>
            </a:extLst>
          </p:cNvPr>
          <p:cNvSpPr txBox="1"/>
          <p:nvPr/>
        </p:nvSpPr>
        <p:spPr>
          <a:xfrm>
            <a:off x="206479" y="1262878"/>
            <a:ext cx="84164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dirty="0"/>
            </a:br>
            <a:r>
              <a:rPr lang="sv-SE" b="1" dirty="0"/>
              <a:t>Medlemsavgift faktureras i januari </a:t>
            </a:r>
            <a:r>
              <a:rPr lang="sv-SE" dirty="0"/>
              <a:t>via </a:t>
            </a:r>
            <a:r>
              <a:rPr lang="sv-SE" dirty="0" err="1"/>
              <a:t>Ping</a:t>
            </a:r>
            <a:r>
              <a:rPr lang="sv-SE" dirty="0"/>
              <a:t> </a:t>
            </a:r>
            <a:r>
              <a:rPr lang="sv-SE" dirty="0" err="1"/>
              <a:t>Payments</a:t>
            </a:r>
            <a:r>
              <a:rPr lang="sv-SE" dirty="0"/>
              <a:t>/laget.se.</a:t>
            </a:r>
            <a:br>
              <a:rPr lang="sv-SE" dirty="0"/>
            </a:br>
            <a:r>
              <a:rPr lang="sv-SE" dirty="0"/>
              <a:t>Bankgiro:133-5546</a:t>
            </a:r>
            <a:br>
              <a:rPr lang="sv-SE" dirty="0"/>
            </a:br>
            <a:r>
              <a:rPr lang="sv-SE" b="1" dirty="0"/>
              <a:t>Deltagaravgift faktureras från april </a:t>
            </a:r>
            <a:r>
              <a:rPr lang="sv-SE" dirty="0"/>
              <a:t>(gäller fotboll).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Medlemsavgift 2026: </a:t>
            </a:r>
            <a:br>
              <a:rPr lang="sv-SE" b="1" dirty="0"/>
            </a:br>
            <a:r>
              <a:rPr lang="sv-SE" dirty="0"/>
              <a:t>Enskild medlem (aktiv):450kr </a:t>
            </a:r>
            <a:br>
              <a:rPr lang="sv-SE" dirty="0"/>
            </a:br>
            <a:r>
              <a:rPr lang="sv-SE" dirty="0"/>
              <a:t>Familj: 800kr </a:t>
            </a:r>
            <a:br>
              <a:rPr lang="sv-SE" dirty="0"/>
            </a:br>
            <a:r>
              <a:rPr lang="sv-SE" dirty="0"/>
              <a:t>Enskild medlem (stödmedlem): 200kr </a:t>
            </a:r>
            <a:br>
              <a:rPr lang="sv-SE" dirty="0"/>
            </a:br>
            <a:br>
              <a:rPr lang="sv-SE" dirty="0"/>
            </a:br>
            <a:r>
              <a:rPr lang="sv-SE" b="1" dirty="0"/>
              <a:t>Deltagaravgift fotboll 2026: </a:t>
            </a:r>
            <a:br>
              <a:rPr lang="sv-SE" b="1" dirty="0"/>
            </a:br>
            <a:r>
              <a:rPr lang="sv-SE" dirty="0"/>
              <a:t>Senior och ungdom seriespel 11 mot 11: 1100kr </a:t>
            </a:r>
            <a:br>
              <a:rPr lang="sv-SE" dirty="0"/>
            </a:br>
            <a:r>
              <a:rPr lang="sv-SE" dirty="0"/>
              <a:t>Ungdom/barn seriespel 9 mot 9 &amp; 7 mot 7: 800kr </a:t>
            </a:r>
            <a:br>
              <a:rPr lang="sv-SE" dirty="0"/>
            </a:br>
            <a:r>
              <a:rPr lang="sv-SE" dirty="0"/>
              <a:t>Barn 5 mot 5: 300kr </a:t>
            </a:r>
            <a:br>
              <a:rPr lang="sv-SE" dirty="0"/>
            </a:br>
            <a:r>
              <a:rPr lang="sv-SE" dirty="0"/>
              <a:t>Fotbollsskolan (födda 2019–2020): 200 kr </a:t>
            </a:r>
            <a:br>
              <a:rPr lang="sv-SE" dirty="0"/>
            </a:br>
            <a:r>
              <a:rPr lang="sv-SE" dirty="0" err="1"/>
              <a:t>Fotbollskul</a:t>
            </a:r>
            <a:r>
              <a:rPr lang="sv-SE" dirty="0"/>
              <a:t> (födda 2021): 0 kr</a:t>
            </a:r>
          </a:p>
          <a:p>
            <a:endParaRPr lang="sv-SE" b="1" dirty="0"/>
          </a:p>
          <a:p>
            <a:endParaRPr lang="sv-SE" b="1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E031958-5CBB-0736-EC56-DB853DA8A51A}"/>
              </a:ext>
            </a:extLst>
          </p:cNvPr>
          <p:cNvSpPr txBox="1"/>
          <p:nvPr/>
        </p:nvSpPr>
        <p:spPr>
          <a:xfrm>
            <a:off x="1071717" y="6110358"/>
            <a:ext cx="867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FRITIDSKORTET LÄS MER GENOM ATT </a:t>
            </a:r>
            <a:r>
              <a:rPr lang="sv-SE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</a:t>
            </a:r>
            <a:endParaRPr lang="sv-SE" sz="2400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4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Belastningsregister (omklädningsrummen)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0A10B-BA62-FAF5-D2BF-DBF7F2C2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FRAMMEDAGEN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 23/5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AFF8A3-8FDC-604F-C797-B8AE8B374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Sarg – hämtas och lämnas på IP – släpkärra krävs (kan lånas från Beijer)</a:t>
            </a:r>
          </a:p>
          <a:p>
            <a:r>
              <a:rPr lang="sv-SE" sz="1800" dirty="0" err="1">
                <a:latin typeface="Arial" panose="020B0604020202020204" pitchFamily="34" charset="0"/>
                <a:cs typeface="Arial" panose="020B0604020202020204" pitchFamily="34" charset="0"/>
              </a:rPr>
              <a:t>Fotbollsramp</a:t>
            </a: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– hämtas och lämnas på IP – släpkärra krävs. Minst 2 pers för att lyfta.</a:t>
            </a:r>
          </a:p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Sälja supporterartiklar</a:t>
            </a:r>
          </a:p>
          <a:p>
            <a:pPr marL="36900" indent="0"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Bemanning stationer 9:45-14:00, 2 personer åt gången</a:t>
            </a:r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C1E2058-3FF7-8BD7-EE69-F668F386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3555993"/>
            <a:ext cx="7258416" cy="26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match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Herrlag (div 4) &amp; ett damlag i div 3 ett i 5 (fotboll)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 från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828801"/>
            <a:ext cx="5255130" cy="4787397"/>
          </a:xfrm>
        </p:spPr>
        <p:txBody>
          <a:bodyPr>
            <a:normAutofit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48 st.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Mattias Carlén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Julia Lavesson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Evelina Andersson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Sebastian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Skillmark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Holmström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Therese Nyberg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Emelie Harsbo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Robin Andrén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Joel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Storck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Daniel Johansson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Simon Lemke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6096000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Behövs ej ännu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ANSVARSOMRÅDEN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66373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Tränare och tränare med huvudansvar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Planerar och genomför träningar och matcher efter SvFFs spelarutbildningsplan och riktlinjer. Deltar inte i laguppdrag, endast försäljning.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aktiviteter utanför planen, så som administration och fördelning av arbetsuppgifter för lagets olika uppdrag. 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försäljningsaktivitet samt lagets ekonomi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tilldelade uppdrag och stöttar barnen i deras idrottande.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77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Lördag 10:00-11:00</a:t>
            </a:r>
          </a:p>
          <a:p>
            <a:pPr lvl="1"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Sommaräsong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med träning april-september </a:t>
            </a:r>
          </a:p>
          <a:p>
            <a:pPr algn="l" eaLnBrk="1" hangingPunct="1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Semesteruppehåll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Från v27-v32</a:t>
            </a:r>
          </a:p>
          <a:p>
            <a:pPr algn="l"/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8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1705120"/>
            <a:ext cx="11041569" cy="47596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Poolspel</a:t>
            </a:r>
          </a:p>
          <a:p>
            <a:pPr algn="l" eaLnBrk="1" hangingPunct="1">
              <a:defRPr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HAGADAGARNA -15/16 augusti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Speltid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WIK följer Svenska FFs rekommendationer.</a:t>
            </a:r>
          </a:p>
          <a:p>
            <a:pPr algn="l" eaLnBrk="1" hangingPunct="1">
              <a:defRPr/>
            </a:pPr>
            <a:r>
              <a:rPr lang="sv-SE" sz="2400">
                <a:latin typeface="Arial" panose="020B0604020202020204" pitchFamily="34" charset="0"/>
                <a:cs typeface="Arial" panose="020B0604020202020204" pitchFamily="34" charset="0"/>
              </a:rPr>
              <a:t>Spelar 3-3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8344</TotalTime>
  <Words>662</Words>
  <Application>Microsoft Office PowerPoint</Application>
  <PresentationFormat>Bredbild</PresentationFormat>
  <Paragraphs>94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Calisto MT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VÅR TRÄNINGSGRUPP</vt:lpstr>
      <vt:lpstr>ANSVARSOMRÅDEN</vt:lpstr>
      <vt:lpstr>TRÄNING </vt:lpstr>
      <vt:lpstr>MATCHER</vt:lpstr>
      <vt:lpstr>UTRUSTNING</vt:lpstr>
      <vt:lpstr>INFORMATION &amp; KALLELSER</vt:lpstr>
      <vt:lpstr>Medlemsavgift och deltagaravgift</vt:lpstr>
      <vt:lpstr>FÖRÄLDRAROLLEN</vt:lpstr>
      <vt:lpstr>FRAMMEDAGEN 23/5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Emelie Harsbo</cp:lastModifiedBy>
  <cp:revision>20</cp:revision>
  <dcterms:created xsi:type="dcterms:W3CDTF">2025-02-16T19:03:36Z</dcterms:created>
  <dcterms:modified xsi:type="dcterms:W3CDTF">2026-05-03T16:26:34Z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03369b-3c06-4c8d-9d26-34742dbd83d4_Enabled">
    <vt:lpwstr>true</vt:lpwstr>
  </property>
  <property fmtid="{D5CDD505-2E9C-101B-9397-08002B2CF9AE}" pid="3" name="MSIP_Label_3003369b-3c06-4c8d-9d26-34742dbd83d4_SetDate">
    <vt:lpwstr>2026-04-20T05:57:59Z</vt:lpwstr>
  </property>
  <property fmtid="{D5CDD505-2E9C-101B-9397-08002B2CF9AE}" pid="4" name="MSIP_Label_3003369b-3c06-4c8d-9d26-34742dbd83d4_Method">
    <vt:lpwstr>Privileged</vt:lpwstr>
  </property>
  <property fmtid="{D5CDD505-2E9C-101B-9397-08002B2CF9AE}" pid="5" name="MSIP_Label_3003369b-3c06-4c8d-9d26-34742dbd83d4_Name">
    <vt:lpwstr>Öppen</vt:lpwstr>
  </property>
  <property fmtid="{D5CDD505-2E9C-101B-9397-08002B2CF9AE}" pid="6" name="MSIP_Label_3003369b-3c06-4c8d-9d26-34742dbd83d4_SiteId">
    <vt:lpwstr>01a454d1-960e-4eed-a3f0-6c638d74f68d</vt:lpwstr>
  </property>
  <property fmtid="{D5CDD505-2E9C-101B-9397-08002B2CF9AE}" pid="7" name="MSIP_Label_3003369b-3c06-4c8d-9d26-34742dbd83d4_ActionId">
    <vt:lpwstr>865537e2-b339-422f-b663-bef4a897bdaf</vt:lpwstr>
  </property>
  <property fmtid="{D5CDD505-2E9C-101B-9397-08002B2CF9AE}" pid="8" name="MSIP_Label_3003369b-3c06-4c8d-9d26-34742dbd83d4_ContentBits">
    <vt:lpwstr>0</vt:lpwstr>
  </property>
  <property fmtid="{D5CDD505-2E9C-101B-9397-08002B2CF9AE}" pid="9" name="MSIP_Label_3003369b-3c06-4c8d-9d26-34742dbd83d4_Tag">
    <vt:lpwstr>10, 0, 1, 1</vt:lpwstr>
  </property>
</Properties>
</file>