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4"/>
  </p:notesMasterIdLst>
  <p:sldIdLst>
    <p:sldId id="257" r:id="rId3"/>
    <p:sldId id="258" r:id="rId4"/>
    <p:sldId id="259" r:id="rId5"/>
    <p:sldId id="269" r:id="rId6"/>
    <p:sldId id="256" r:id="rId7"/>
    <p:sldId id="270" r:id="rId8"/>
    <p:sldId id="265" r:id="rId9"/>
    <p:sldId id="263" r:id="rId10"/>
    <p:sldId id="276" r:id="rId11"/>
    <p:sldId id="27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fotboll/tranare/traningsplaneraren/ovningar/ShowExercise/?exerciseId=223" TargetMode="External"/><Relationship Id="rId2" Type="http://schemas.openxmlformats.org/officeDocument/2006/relationships/hyperlink" Target="https://utbildning.sisuforlag.se/fotboll/tranare/traningsplaneraren/ovningar/ShowExercise/?exerciseId=22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hyperlink" Target="https://utbildning.sisuforlag.se/fotboll/tranare/traningsplaneraren/ovningar/ShowExercise/?exerciseId=1241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 GÖRA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Meddela kansliet, ska få tillgång till 1 nyckel till förråd och klubbstugan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Belastningsregister på tränargruppen, online eller lämnas till kansliet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Inför varje träning, ta ut västar, corner och bollar (storlek 3)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säsongen, skriv in barnen på laget.se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Rapporterar närvaro, klubben får LOK-stöd 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fotbollsavslutning meddela kansliet hur många man blir,</a:t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så får man glass och medalj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Träningsupplägg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Herrlag och damlag i div 3 (fotboll) 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255" y="448698"/>
            <a:ext cx="10651105" cy="1136262"/>
          </a:xfrm>
        </p:spPr>
        <p:txBody>
          <a:bodyPr>
            <a:noAutofit/>
          </a:bodyPr>
          <a:lstStyle/>
          <a:p>
            <a:r>
              <a:rPr lang="sv-S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TRÄNINGSTRUPP</a:t>
            </a:r>
            <a:endParaRPr lang="sv-S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2021840"/>
            <a:ext cx="4298334" cy="469761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Tränare, huvudansvar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Joel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Storck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Sebastian S. Holmström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Julia Lavesson 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Evelina Andersson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Mattias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Carlen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Johansson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Andreas Ljung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Robin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Andrèn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29154" y="2021840"/>
            <a:ext cx="6129273" cy="50695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Emelie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Harsbo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Therese Nyberg</a:t>
            </a:r>
            <a:endParaRPr lang="sv-S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Andreas Pettersson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Dennis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Glasnovic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Anneli Borgström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Linda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Hilletofth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Simon Johansson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Senada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Hadziosmanovic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Föräldrarna som är med på idrottsplatsen, kom ombytta, var med på träningen.</a:t>
            </a:r>
            <a:endParaRPr lang="sv-SE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Läs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62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Lördagar kl.9.00-10.00</a:t>
            </a:r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Sommarsäsong</a:t>
            </a:r>
            <a:r>
              <a:rPr lang="sv-SE" altLang="LID4096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v-SE" altLang="LID4096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träning maj 3/5 -september 20/9 </a:t>
            </a:r>
            <a:br>
              <a:rPr lang="sv-SE" altLang="LID4096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3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 13-14/9 är det cup på idrottsplatsen, byta plan eller ställa in träningen)</a:t>
            </a:r>
            <a:endParaRPr lang="sv-SE" altLang="LID4096" sz="3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Semesteruppehåll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LID4096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15/6 – 15/8</a:t>
            </a:r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TRÄNINGSUPPLÄGG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23" y="1905272"/>
            <a:ext cx="4699697" cy="475968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min – Lek –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Kullek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hlinkClick r:id="rId2"/>
              </a:rPr>
              <a:t>Övningar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Vattenpaus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min – Driva boll </a:t>
            </a:r>
            <a:r>
              <a:rPr lang="sv-SE" sz="2400" dirty="0">
                <a:hlinkClick r:id="rId3"/>
              </a:rPr>
              <a:t>Övningar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Vattenpaus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min – Lek – Svans leken</a:t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hlinkClick r:id="rId4"/>
              </a:rPr>
              <a:t>Övningar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Vattenpaus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min - Spela match</a:t>
            </a:r>
          </a:p>
          <a:p>
            <a:pPr algn="l"/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Alla är igång samtidigt.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 txBox="1">
            <a:spLocks/>
          </p:cNvSpPr>
          <p:nvPr/>
        </p:nvSpPr>
        <p:spPr>
          <a:xfrm>
            <a:off x="5151120" y="1905272"/>
            <a:ext cx="4699697" cy="47596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min – Lek –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Kullek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Vattenpaus 3st under träningen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Stationer roterande: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Svans leken, driva boll, spela matcher, skjuta på mål</a:t>
            </a:r>
          </a:p>
          <a:p>
            <a:pPr algn="l"/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Varje station 6-8 barn med 2 föräldrar, beroende hur många ni är på varje träning så anpassar man stationer efter det. </a:t>
            </a:r>
          </a:p>
        </p:txBody>
      </p:sp>
    </p:spTree>
    <p:extLst>
      <p:ext uri="{BB962C8B-B14F-4D97-AF65-F5344CB8AC3E}">
        <p14:creationId xmlns:p14="http://schemas.microsoft.com/office/powerpoint/2010/main" val="11125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6223</TotalTime>
  <Words>500</Words>
  <Application>Microsoft Office PowerPoint</Application>
  <PresentationFormat>Bredbild</PresentationFormat>
  <Paragraphs>82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Trebuchet MS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TRÄNINGSTRUPP</vt:lpstr>
      <vt:lpstr>FÖRÄLDRAROLLEN</vt:lpstr>
      <vt:lpstr>TRÄNING </vt:lpstr>
      <vt:lpstr>INFORMATION &amp; KALLELSER</vt:lpstr>
      <vt:lpstr>TRÄNINGSUPPLÄGG</vt:lpstr>
      <vt:lpstr>ATT GÖRA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Jonsson Sandra</cp:lastModifiedBy>
  <cp:revision>23</cp:revision>
  <dcterms:created xsi:type="dcterms:W3CDTF">2025-02-16T19:03:36Z</dcterms:created>
  <dcterms:modified xsi:type="dcterms:W3CDTF">2025-04-23T19:48:17Z</dcterms:modified>
</cp:coreProperties>
</file>