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  <p:sldMasterId id="2147483801" r:id="rId2"/>
  </p:sldMasterIdLst>
  <p:notesMasterIdLst>
    <p:notesMasterId r:id="rId20"/>
  </p:notesMasterIdLst>
  <p:sldIdLst>
    <p:sldId id="257" r:id="rId3"/>
    <p:sldId id="258" r:id="rId4"/>
    <p:sldId id="281" r:id="rId5"/>
    <p:sldId id="256" r:id="rId6"/>
    <p:sldId id="261" r:id="rId7"/>
    <p:sldId id="265" r:id="rId8"/>
    <p:sldId id="282" r:id="rId9"/>
    <p:sldId id="266" r:id="rId10"/>
    <p:sldId id="279" r:id="rId11"/>
    <p:sldId id="270" r:id="rId12"/>
    <p:sldId id="263" r:id="rId13"/>
    <p:sldId id="286" r:id="rId14"/>
    <p:sldId id="277" r:id="rId15"/>
    <p:sldId id="278" r:id="rId16"/>
    <p:sldId id="280" r:id="rId17"/>
    <p:sldId id="276" r:id="rId18"/>
    <p:sldId id="2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ael Johansson" initials="MJ" lastIdx="1" clrIdx="0">
    <p:extLst>
      <p:ext uri="{19B8F6BF-5375-455C-9EA6-DF929625EA0E}">
        <p15:presenceInfo xmlns:p15="http://schemas.microsoft.com/office/powerpoint/2012/main" userId="d886a89842d541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DA3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690B42-5A71-4DB4-A197-1083C8F48EA7}" v="18" dt="2026-04-12T18:14:56.8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1" autoAdjust="0"/>
    <p:restoredTop sz="94660"/>
  </p:normalViewPr>
  <p:slideViewPr>
    <p:cSldViewPr snapToGrid="0">
      <p:cViewPr varScale="1">
        <p:scale>
          <a:sx n="59" d="100"/>
          <a:sy n="59" d="100"/>
        </p:scale>
        <p:origin x="1136" y="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hilda Stålknapp" userId="327dd524-44db-428a-9d10-f3bbbaa0110f" providerId="ADAL" clId="{39B37288-D83F-444A-9024-40E4C07B0101}"/>
    <pc:docChg chg="undo custSel addSld modSld">
      <pc:chgData name="Mathilda Stålknapp" userId="327dd524-44db-428a-9d10-f3bbbaa0110f" providerId="ADAL" clId="{39B37288-D83F-444A-9024-40E4C07B0101}" dt="2025-04-22T15:57:23.716" v="158" actId="20577"/>
      <pc:docMkLst>
        <pc:docMk/>
      </pc:docMkLst>
      <pc:sldChg chg="modSp mod">
        <pc:chgData name="Mathilda Stålknapp" userId="327dd524-44db-428a-9d10-f3bbbaa0110f" providerId="ADAL" clId="{39B37288-D83F-444A-9024-40E4C07B0101}" dt="2025-04-22T15:55:21.738" v="96" actId="20577"/>
        <pc:sldMkLst>
          <pc:docMk/>
          <pc:sldMk cId="4136369690" sldId="258"/>
        </pc:sldMkLst>
      </pc:sldChg>
      <pc:sldChg chg="modSp mod">
        <pc:chgData name="Mathilda Stålknapp" userId="327dd524-44db-428a-9d10-f3bbbaa0110f" providerId="ADAL" clId="{39B37288-D83F-444A-9024-40E4C07B0101}" dt="2025-04-22T05:45:52.201" v="83" actId="207"/>
        <pc:sldMkLst>
          <pc:docMk/>
          <pc:sldMk cId="2831664754" sldId="265"/>
        </pc:sldMkLst>
      </pc:sldChg>
      <pc:sldChg chg="addSp delSp modSp new mod setBg">
        <pc:chgData name="Mathilda Stålknapp" userId="327dd524-44db-428a-9d10-f3bbbaa0110f" providerId="ADAL" clId="{39B37288-D83F-444A-9024-40E4C07B0101}" dt="2025-04-22T15:57:23.716" v="158" actId="20577"/>
        <pc:sldMkLst>
          <pc:docMk/>
          <pc:sldMk cId="3319610483" sldId="278"/>
        </pc:sldMkLst>
      </pc:sldChg>
    </pc:docChg>
  </pc:docChgLst>
  <pc:docChgLst>
    <pc:chgData name="Mathilda Stålknapp" userId="327dd524-44db-428a-9d10-f3bbbaa0110f" providerId="ADAL" clId="{5FD0ADE8-13CF-40ED-864F-AC1CA32C4254}"/>
    <pc:docChg chg="undo custSel addSld delSld modSld sldOrd">
      <pc:chgData name="Mathilda Stålknapp" userId="327dd524-44db-428a-9d10-f3bbbaa0110f" providerId="ADAL" clId="{5FD0ADE8-13CF-40ED-864F-AC1CA32C4254}" dt="2026-04-13T15:54:37.130" v="2643" actId="20577"/>
      <pc:docMkLst>
        <pc:docMk/>
      </pc:docMkLst>
      <pc:sldChg chg="modSp mod">
        <pc:chgData name="Mathilda Stålknapp" userId="327dd524-44db-428a-9d10-f3bbbaa0110f" providerId="ADAL" clId="{5FD0ADE8-13CF-40ED-864F-AC1CA32C4254}" dt="2026-04-13T15:23:21.289" v="2638" actId="20577"/>
        <pc:sldMkLst>
          <pc:docMk/>
          <pc:sldMk cId="4162381637" sldId="256"/>
        </pc:sldMkLst>
        <pc:spChg chg="mod">
          <ac:chgData name="Mathilda Stålknapp" userId="327dd524-44db-428a-9d10-f3bbbaa0110f" providerId="ADAL" clId="{5FD0ADE8-13CF-40ED-864F-AC1CA32C4254}" dt="2026-04-13T15:23:21.289" v="2638" actId="20577"/>
          <ac:spMkLst>
            <pc:docMk/>
            <pc:sldMk cId="4162381637" sldId="256"/>
            <ac:spMk id="3" creationId="{DD9AA989-D1A6-5A4F-C06F-CF34B01A9813}"/>
          </ac:spMkLst>
        </pc:spChg>
      </pc:sldChg>
      <pc:sldChg chg="modSp mod">
        <pc:chgData name="Mathilda Stålknapp" userId="327dd524-44db-428a-9d10-f3bbbaa0110f" providerId="ADAL" clId="{5FD0ADE8-13CF-40ED-864F-AC1CA32C4254}" dt="2026-04-12T18:23:13.650" v="2549" actId="27636"/>
        <pc:sldMkLst>
          <pc:docMk/>
          <pc:sldMk cId="4136369690" sldId="258"/>
        </pc:sldMkLst>
        <pc:spChg chg="mod">
          <ac:chgData name="Mathilda Stålknapp" userId="327dd524-44db-428a-9d10-f3bbbaa0110f" providerId="ADAL" clId="{5FD0ADE8-13CF-40ED-864F-AC1CA32C4254}" dt="2026-04-12T18:23:13.650" v="2549" actId="27636"/>
          <ac:spMkLst>
            <pc:docMk/>
            <pc:sldMk cId="4136369690" sldId="258"/>
            <ac:spMk id="3" creationId="{16FE8B6C-F623-A861-741C-16F88CA9E340}"/>
          </ac:spMkLst>
        </pc:spChg>
      </pc:sldChg>
      <pc:sldChg chg="modSp mod">
        <pc:chgData name="Mathilda Stålknapp" userId="327dd524-44db-428a-9d10-f3bbbaa0110f" providerId="ADAL" clId="{5FD0ADE8-13CF-40ED-864F-AC1CA32C4254}" dt="2026-03-29T20:10:04.723" v="1189" actId="20577"/>
        <pc:sldMkLst>
          <pc:docMk/>
          <pc:sldMk cId="1363932" sldId="261"/>
        </pc:sldMkLst>
        <pc:spChg chg="mod">
          <ac:chgData name="Mathilda Stålknapp" userId="327dd524-44db-428a-9d10-f3bbbaa0110f" providerId="ADAL" clId="{5FD0ADE8-13CF-40ED-864F-AC1CA32C4254}" dt="2026-03-29T20:10:04.723" v="1189" actId="20577"/>
          <ac:spMkLst>
            <pc:docMk/>
            <pc:sldMk cId="1363932" sldId="261"/>
            <ac:spMk id="3" creationId="{147DB437-021A-CCF7-1C6B-91CEC9A5CD13}"/>
          </ac:spMkLst>
        </pc:spChg>
      </pc:sldChg>
      <pc:sldChg chg="modSp mod">
        <pc:chgData name="Mathilda Stålknapp" userId="327dd524-44db-428a-9d10-f3bbbaa0110f" providerId="ADAL" clId="{5FD0ADE8-13CF-40ED-864F-AC1CA32C4254}" dt="2026-03-09T18:06:19.978" v="1010" actId="20577"/>
        <pc:sldMkLst>
          <pc:docMk/>
          <pc:sldMk cId="2050059695" sldId="263"/>
        </pc:sldMkLst>
      </pc:sldChg>
      <pc:sldChg chg="modSp mod">
        <pc:chgData name="Mathilda Stålknapp" userId="327dd524-44db-428a-9d10-f3bbbaa0110f" providerId="ADAL" clId="{5FD0ADE8-13CF-40ED-864F-AC1CA32C4254}" dt="2026-04-13T15:16:32.438" v="2617" actId="20577"/>
        <pc:sldMkLst>
          <pc:docMk/>
          <pc:sldMk cId="2831664754" sldId="265"/>
        </pc:sldMkLst>
        <pc:spChg chg="mod">
          <ac:chgData name="Mathilda Stålknapp" userId="327dd524-44db-428a-9d10-f3bbbaa0110f" providerId="ADAL" clId="{5FD0ADE8-13CF-40ED-864F-AC1CA32C4254}" dt="2026-04-13T15:16:32.438" v="2617" actId="20577"/>
          <ac:spMkLst>
            <pc:docMk/>
            <pc:sldMk cId="2831664754" sldId="265"/>
            <ac:spMk id="3" creationId="{7AE863F7-21C5-40BD-94C5-6C3BDD4B312F}"/>
          </ac:spMkLst>
        </pc:spChg>
      </pc:sldChg>
      <pc:sldChg chg="modSp mod ord">
        <pc:chgData name="Mathilda Stålknapp" userId="327dd524-44db-428a-9d10-f3bbbaa0110f" providerId="ADAL" clId="{5FD0ADE8-13CF-40ED-864F-AC1CA32C4254}" dt="2026-04-12T18:20:34.604" v="2376"/>
        <pc:sldMkLst>
          <pc:docMk/>
          <pc:sldMk cId="2022557639" sldId="266"/>
        </pc:sldMkLst>
      </pc:sldChg>
      <pc:sldChg chg="modSp mod ord">
        <pc:chgData name="Mathilda Stålknapp" userId="327dd524-44db-428a-9d10-f3bbbaa0110f" providerId="ADAL" clId="{5FD0ADE8-13CF-40ED-864F-AC1CA32C4254}" dt="2026-04-12T18:22:10.043" v="2508" actId="20577"/>
        <pc:sldMkLst>
          <pc:docMk/>
          <pc:sldMk cId="1122328436" sldId="270"/>
        </pc:sldMkLst>
        <pc:spChg chg="mod">
          <ac:chgData name="Mathilda Stålknapp" userId="327dd524-44db-428a-9d10-f3bbbaa0110f" providerId="ADAL" clId="{5FD0ADE8-13CF-40ED-864F-AC1CA32C4254}" dt="2026-04-12T18:22:10.043" v="2508" actId="20577"/>
          <ac:spMkLst>
            <pc:docMk/>
            <pc:sldMk cId="1122328436" sldId="270"/>
            <ac:spMk id="3" creationId="{9DA17D50-A277-1270-3AFD-CDC761008FCD}"/>
          </ac:spMkLst>
        </pc:spChg>
      </pc:sldChg>
      <pc:sldChg chg="modSp mod">
        <pc:chgData name="Mathilda Stålknapp" userId="327dd524-44db-428a-9d10-f3bbbaa0110f" providerId="ADAL" clId="{5FD0ADE8-13CF-40ED-864F-AC1CA32C4254}" dt="2026-03-29T20:14:12.598" v="1225" actId="207"/>
        <pc:sldMkLst>
          <pc:docMk/>
          <pc:sldMk cId="1827350566" sldId="277"/>
        </pc:sldMkLst>
        <pc:spChg chg="mod">
          <ac:chgData name="Mathilda Stålknapp" userId="327dd524-44db-428a-9d10-f3bbbaa0110f" providerId="ADAL" clId="{5FD0ADE8-13CF-40ED-864F-AC1CA32C4254}" dt="2026-03-29T20:14:12.598" v="1225" actId="207"/>
          <ac:spMkLst>
            <pc:docMk/>
            <pc:sldMk cId="1827350566" sldId="277"/>
            <ac:spMk id="3" creationId="{C2067B12-09E7-85A3-AB3D-ECAE61E03DC3}"/>
          </ac:spMkLst>
        </pc:spChg>
      </pc:sldChg>
      <pc:sldChg chg="addSp modSp mod">
        <pc:chgData name="Mathilda Stålknapp" userId="327dd524-44db-428a-9d10-f3bbbaa0110f" providerId="ADAL" clId="{5FD0ADE8-13CF-40ED-864F-AC1CA32C4254}" dt="2026-04-13T15:54:37.130" v="2643" actId="20577"/>
        <pc:sldMkLst>
          <pc:docMk/>
          <pc:sldMk cId="3319610483" sldId="278"/>
        </pc:sldMkLst>
        <pc:spChg chg="mod">
          <ac:chgData name="Mathilda Stålknapp" userId="327dd524-44db-428a-9d10-f3bbbaa0110f" providerId="ADAL" clId="{5FD0ADE8-13CF-40ED-864F-AC1CA32C4254}" dt="2026-04-13T15:54:37.130" v="2643" actId="20577"/>
          <ac:spMkLst>
            <pc:docMk/>
            <pc:sldMk cId="3319610483" sldId="278"/>
            <ac:spMk id="2" creationId="{631DF8AB-7CD2-017C-BF57-0AC8F90F4F64}"/>
          </ac:spMkLst>
        </pc:spChg>
        <pc:spChg chg="mod">
          <ac:chgData name="Mathilda Stålknapp" userId="327dd524-44db-428a-9d10-f3bbbaa0110f" providerId="ADAL" clId="{5FD0ADE8-13CF-40ED-864F-AC1CA32C4254}" dt="2026-04-12T18:11:52.877" v="2353" actId="20577"/>
          <ac:spMkLst>
            <pc:docMk/>
            <pc:sldMk cId="3319610483" sldId="278"/>
            <ac:spMk id="1030" creationId="{C21F0E3C-7756-9E31-8400-3ACE3C469C17}"/>
          </ac:spMkLst>
        </pc:spChg>
      </pc:sldChg>
      <pc:sldChg chg="modSp new mod">
        <pc:chgData name="Mathilda Stålknapp" userId="327dd524-44db-428a-9d10-f3bbbaa0110f" providerId="ADAL" clId="{5FD0ADE8-13CF-40ED-864F-AC1CA32C4254}" dt="2026-04-12T18:20:22.617" v="2374" actId="255"/>
        <pc:sldMkLst>
          <pc:docMk/>
          <pc:sldMk cId="523718681" sldId="279"/>
        </pc:sldMkLst>
        <pc:spChg chg="mod">
          <ac:chgData name="Mathilda Stålknapp" userId="327dd524-44db-428a-9d10-f3bbbaa0110f" providerId="ADAL" clId="{5FD0ADE8-13CF-40ED-864F-AC1CA32C4254}" dt="2026-04-12T18:20:22.617" v="2374" actId="255"/>
          <ac:spMkLst>
            <pc:docMk/>
            <pc:sldMk cId="523718681" sldId="279"/>
            <ac:spMk id="2" creationId="{53526159-6356-7890-29B8-85652EE8B14E}"/>
          </ac:spMkLst>
        </pc:spChg>
        <pc:spChg chg="mod">
          <ac:chgData name="Mathilda Stålknapp" userId="327dd524-44db-428a-9d10-f3bbbaa0110f" providerId="ADAL" clId="{5FD0ADE8-13CF-40ED-864F-AC1CA32C4254}" dt="2026-03-29T20:12:38.608" v="1224" actId="20577"/>
          <ac:spMkLst>
            <pc:docMk/>
            <pc:sldMk cId="523718681" sldId="279"/>
            <ac:spMk id="3" creationId="{C3D64C06-94A5-1D42-D244-9F219B404E10}"/>
          </ac:spMkLst>
        </pc:spChg>
      </pc:sldChg>
      <pc:sldChg chg="new del">
        <pc:chgData name="Mathilda Stålknapp" userId="327dd524-44db-428a-9d10-f3bbbaa0110f" providerId="ADAL" clId="{5FD0ADE8-13CF-40ED-864F-AC1CA32C4254}" dt="2026-03-09T17:45:27.318" v="808" actId="47"/>
        <pc:sldMkLst>
          <pc:docMk/>
          <pc:sldMk cId="3064388253" sldId="280"/>
        </pc:sldMkLst>
      </pc:sldChg>
      <pc:sldChg chg="addSp delSp modSp new mod">
        <pc:chgData name="Mathilda Stålknapp" userId="327dd524-44db-428a-9d10-f3bbbaa0110f" providerId="ADAL" clId="{5FD0ADE8-13CF-40ED-864F-AC1CA32C4254}" dt="2026-03-29T20:45:11.345" v="1596"/>
        <pc:sldMkLst>
          <pc:docMk/>
          <pc:sldMk cId="4214904932" sldId="280"/>
        </pc:sldMkLst>
        <pc:spChg chg="mod">
          <ac:chgData name="Mathilda Stålknapp" userId="327dd524-44db-428a-9d10-f3bbbaa0110f" providerId="ADAL" clId="{5FD0ADE8-13CF-40ED-864F-AC1CA32C4254}" dt="2026-03-29T20:17:42.520" v="1543" actId="20577"/>
          <ac:spMkLst>
            <pc:docMk/>
            <pc:sldMk cId="4214904932" sldId="280"/>
            <ac:spMk id="2" creationId="{332B4296-48CE-6273-AE11-9D7BB4381A62}"/>
          </ac:spMkLst>
        </pc:spChg>
        <pc:spChg chg="add del mod">
          <ac:chgData name="Mathilda Stålknapp" userId="327dd524-44db-428a-9d10-f3bbbaa0110f" providerId="ADAL" clId="{5FD0ADE8-13CF-40ED-864F-AC1CA32C4254}" dt="2026-03-29T20:45:03.843" v="1592" actId="20577"/>
          <ac:spMkLst>
            <pc:docMk/>
            <pc:sldMk cId="4214904932" sldId="280"/>
            <ac:spMk id="3" creationId="{B3CD6A60-9A7B-F0AE-A2A5-9F9A91845CCF}"/>
          </ac:spMkLst>
        </pc:spChg>
        <pc:spChg chg="add del">
          <ac:chgData name="Mathilda Stålknapp" userId="327dd524-44db-428a-9d10-f3bbbaa0110f" providerId="ADAL" clId="{5FD0ADE8-13CF-40ED-864F-AC1CA32C4254}" dt="2026-03-29T20:44:59.280" v="1590" actId="478"/>
          <ac:spMkLst>
            <pc:docMk/>
            <pc:sldMk cId="4214904932" sldId="280"/>
            <ac:spMk id="4" creationId="{E7121338-8B16-86F6-E948-D51B76EE1C31}"/>
          </ac:spMkLst>
        </pc:spChg>
        <pc:spChg chg="add del">
          <ac:chgData name="Mathilda Stålknapp" userId="327dd524-44db-428a-9d10-f3bbbaa0110f" providerId="ADAL" clId="{5FD0ADE8-13CF-40ED-864F-AC1CA32C4254}" dt="2026-03-29T20:44:59.280" v="1590" actId="478"/>
          <ac:spMkLst>
            <pc:docMk/>
            <pc:sldMk cId="4214904932" sldId="280"/>
            <ac:spMk id="5" creationId="{6AB7C6FD-B831-70E3-453C-C00EE2A18DD5}"/>
          </ac:spMkLst>
        </pc:spChg>
      </pc:sldChg>
      <pc:sldChg chg="modSp new mod">
        <pc:chgData name="Mathilda Stålknapp" userId="327dd524-44db-428a-9d10-f3bbbaa0110f" providerId="ADAL" clId="{5FD0ADE8-13CF-40ED-864F-AC1CA32C4254}" dt="2026-04-12T18:19:29.463" v="2371" actId="113"/>
        <pc:sldMkLst>
          <pc:docMk/>
          <pc:sldMk cId="1064350017" sldId="281"/>
        </pc:sldMkLst>
        <pc:spChg chg="mod">
          <ac:chgData name="Mathilda Stålknapp" userId="327dd524-44db-428a-9d10-f3bbbaa0110f" providerId="ADAL" clId="{5FD0ADE8-13CF-40ED-864F-AC1CA32C4254}" dt="2026-04-12T18:19:29.463" v="2371" actId="113"/>
          <ac:spMkLst>
            <pc:docMk/>
            <pc:sldMk cId="1064350017" sldId="281"/>
            <ac:spMk id="2" creationId="{2B3A89FC-27E6-9DDC-8B44-3EE565E8E2CA}"/>
          </ac:spMkLst>
        </pc:spChg>
        <pc:spChg chg="mod">
          <ac:chgData name="Mathilda Stålknapp" userId="327dd524-44db-428a-9d10-f3bbbaa0110f" providerId="ADAL" clId="{5FD0ADE8-13CF-40ED-864F-AC1CA32C4254}" dt="2026-04-12T18:19:08" v="2369" actId="20577"/>
          <ac:spMkLst>
            <pc:docMk/>
            <pc:sldMk cId="1064350017" sldId="281"/>
            <ac:spMk id="3" creationId="{1FA6C305-EC9F-3EDF-03C4-A28D1E87A19A}"/>
          </ac:spMkLst>
        </pc:spChg>
      </pc:sldChg>
      <pc:sldChg chg="modSp new mod">
        <pc:chgData name="Mathilda Stålknapp" userId="327dd524-44db-428a-9d10-f3bbbaa0110f" providerId="ADAL" clId="{5FD0ADE8-13CF-40ED-864F-AC1CA32C4254}" dt="2026-04-12T18:14:13.645" v="2363" actId="12"/>
        <pc:sldMkLst>
          <pc:docMk/>
          <pc:sldMk cId="3394738769" sldId="282"/>
        </pc:sldMkLst>
        <pc:spChg chg="mod">
          <ac:chgData name="Mathilda Stålknapp" userId="327dd524-44db-428a-9d10-f3bbbaa0110f" providerId="ADAL" clId="{5FD0ADE8-13CF-40ED-864F-AC1CA32C4254}" dt="2026-04-12T18:06:51.308" v="2294" actId="255"/>
          <ac:spMkLst>
            <pc:docMk/>
            <pc:sldMk cId="3394738769" sldId="282"/>
            <ac:spMk id="2" creationId="{CEAB45DF-92AC-E901-D1CE-26B5EB8365F7}"/>
          </ac:spMkLst>
        </pc:spChg>
        <pc:spChg chg="mod">
          <ac:chgData name="Mathilda Stålknapp" userId="327dd524-44db-428a-9d10-f3bbbaa0110f" providerId="ADAL" clId="{5FD0ADE8-13CF-40ED-864F-AC1CA32C4254}" dt="2026-04-12T18:14:13.645" v="2363" actId="12"/>
          <ac:spMkLst>
            <pc:docMk/>
            <pc:sldMk cId="3394738769" sldId="282"/>
            <ac:spMk id="3" creationId="{C30ED83E-92A1-D0E5-D669-9785EB74A8C4}"/>
          </ac:spMkLst>
        </pc:spChg>
      </pc:sldChg>
      <pc:sldChg chg="new del">
        <pc:chgData name="Mathilda Stålknapp" userId="327dd524-44db-428a-9d10-f3bbbaa0110f" providerId="ADAL" clId="{5FD0ADE8-13CF-40ED-864F-AC1CA32C4254}" dt="2026-04-12T18:15:00.157" v="2366" actId="47"/>
        <pc:sldMkLst>
          <pc:docMk/>
          <pc:sldMk cId="213218276" sldId="283"/>
        </pc:sldMkLst>
      </pc:sldChg>
      <pc:sldChg chg="add">
        <pc:chgData name="Mathilda Stålknapp" userId="327dd524-44db-428a-9d10-f3bbbaa0110f" providerId="ADAL" clId="{5FD0ADE8-13CF-40ED-864F-AC1CA32C4254}" dt="2026-04-12T18:14:56.807" v="2365"/>
        <pc:sldMkLst>
          <pc:docMk/>
          <pc:sldMk cId="2312245357" sldId="286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8.35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1 232 24575,'7'-1'0,"0"0"0,0 0 0,0-1 0,0 1 0,10-6 0,19-3 0,-10 7 0,32-1 0,-43 5 0,-1-2 0,0 0 0,1 0 0,-1-1 0,0-1 0,0-1 0,0 0 0,17-7 0,-16 3 0,-2 0 0,1 1 0,1 0 0,-1 1 0,1 0 0,0 1 0,1 1 0,-1 0 0,22-1 0,-1 4 0,-18 0 0,1 1 0,-1-2 0,23-5 0,83-14 0,-37 8 0,-36 5 0,-26 5 0,31-9 0,58-16 0,-95 23 0,0 0 0,1 1 0,0 1 0,24 0 0,83 4 0,-51 1 0,323-2-1365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9.46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E5792-543E-4A03-9D55-747797E72F7E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8624E-025D-47EB-AAE2-4163E9A161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311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Pierre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44D9A-F833-4226-9970-CFC6E355E329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2531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90E052-E209-9EDA-A228-48A1966C8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4E0D4AD-292C-46CC-E1CB-66427F743C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E4CD01-BE03-85C8-B928-AC6D56AFB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A7E49E-EE01-DD29-5FE1-520E632A3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B17F93-89AE-0632-7545-70CC1A359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654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88FC44-FC7B-426A-4E46-102D19E6F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2CD7651-B6CD-47B8-F058-E4EE82651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A11860-9D1C-10F4-456A-DA255E5EE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12F3C5-F240-779D-207F-3646914C4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6D4DA2-C433-2841-DB02-60CD742E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286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804A668-3280-8E9A-41AA-63DD753F43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3827EBB-2B75-489D-8700-3796D7A8DE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8C75C6-F438-2542-32A2-4E78A44D9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3892D5-AFBA-6F81-F3EC-A39CEE87A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1A1253-0854-2149-6CD7-F5A4B420D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0886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166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606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829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976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320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53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452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3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9B74C5-A4E3-EC1E-7E54-90623172F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5BA5FE-E5E7-7511-0077-A4B59EAD5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4CA3636-F7CD-0D9D-8DA5-FB8BC092E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9E81A1-5DC7-D77F-69C4-5E7EE8BCB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C575E8-EB69-F62C-79FD-50A28556A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2091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7449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2695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0333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6653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71415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3383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4192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2813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35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00A404-221C-1FEE-A86F-F34B0B0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CB19D70-E995-382C-403C-66C14A911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038F45-C8F3-E7A0-A4A6-A419790D6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BE3F361-0DFE-EB47-01DE-FCF470FDD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969BDA-70D3-FFAB-93F7-3A0E315C2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46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E0EA16-9BA4-8770-00A8-57FDA7690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163297-FD25-CB5C-A279-854B88625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B258B53-514B-A78A-00F5-09889FB94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5A4C4FE-CD81-0347-9D86-9D483D175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78F2A9C-ECBB-F93A-1132-63A368DEC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479A61C-A400-7806-FBEF-C65514567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346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577D6F-A1F8-FE06-3F53-DEF8D1B3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E15489C-9B83-A759-ADA7-B1008E87B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51F69FF-82EC-C05E-0450-C031E366E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A51A882-04A5-DC45-44F9-48264E4AE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5D2A4F0-D002-406D-6383-4D548246A9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EFD12C2-C2DA-93B5-511F-F6E126FE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8351997-B5B1-0C7B-8351-A20F20CF0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817C782-21CC-753C-B273-5A67CC781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247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719985-C8AC-5FB1-65EC-946018F37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68B726A-72B4-55C5-EBEC-F29EBBA0F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95C9F1A-0F0F-E820-4904-D5E5C44B9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A0CA88C-6866-DF95-7141-6B53D036B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7670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1222ED0-9B99-3C9E-D91B-E6DF9670C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051DDE3-2691-70D1-53FA-E34A880E9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A839B60-F300-ABED-022D-52AFD3C87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821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F25291-ECD0-E926-023B-F6020FC9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1038AC-0F2F-9D9E-C6BE-BAA4533BE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F99B6FD-78A2-A438-9CAD-A90DAE247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0058918-6A64-FD1B-81F5-DF8B350E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8CF5F12-3150-9B05-BA9B-DF78CDAF4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1F677D-78CC-06C5-596F-BABFBBC6A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3734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C8A1ED-6184-02C1-7CA2-4CDCAFCB3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AE39B89-1668-BA61-E989-323F32459E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D2AF07A-96F4-7299-9845-E96CDBBDE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297C064-8923-289D-5CA9-4FCB3F180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3921A7F-A51A-A516-4DCA-E2809137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ED6B4C5-CA2B-18E3-F66F-8AE7E1CAF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902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EC6F791-72F3-79C4-8C8D-7ED658317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C76B68D-4337-8652-401E-8B987D0D1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F43720-2F5B-71A2-ADE4-83F5F76B4C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959D7-3A80-454D-9588-DB1C303D11EC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D257CB-C6DD-8636-21AD-6F3735DB93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C572DC-7BF5-81AF-757E-A04D4D792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267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5F959D7-3A80-454D-9588-DB1C303D11EC}" type="datetimeFigureOut">
              <a:rPr lang="sv-SE" smtClean="0"/>
              <a:t>2026-04-13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6F2E774-43C7-E732-2DE4-023AD2B62B3B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420100" y="4699520"/>
            <a:ext cx="3771900" cy="2082279"/>
          </a:xfrm>
          <a:prstGeom prst="rect">
            <a:avLst/>
          </a:prstGeom>
          <a:effectLst>
            <a:softEdge rad="533400"/>
          </a:effectLst>
        </p:spPr>
      </p:pic>
    </p:spTree>
    <p:extLst>
      <p:ext uri="{BB962C8B-B14F-4D97-AF65-F5344CB8AC3E}">
        <p14:creationId xmlns:p14="http://schemas.microsoft.com/office/powerpoint/2010/main" val="8638243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pngall.com/emoji-heart-png/download/153889/" TargetMode="Externa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hyperlink" Target="file:///C:\Users\mikae\Downloads\Bla-Traden%20(4).pdf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customXml" Target="../ink/ink2.x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WaggerydsIK/Page/112936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WaggerydsIK/page/489569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vaggeryd@majblommeforening.se" TargetMode="Externa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emoji-heart-png/download/153889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75"/>
                    </a14:imgEffect>
                    <a14:imgEffect>
                      <a14:saturation sat="31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2EA2ADB1-8B36-396C-B285-553C1CE9A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20771100">
            <a:off x="640128" y="3468875"/>
            <a:ext cx="2390828" cy="1344841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96D1365-8122-2943-EC17-39CD3ABE9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/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VÄLKOMMEN TILL MÖTET!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CA70A05-2D1E-5792-AB91-7C5287BF97DE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WAGGERYDS IK</a:t>
            </a:r>
          </a:p>
        </p:txBody>
      </p:sp>
    </p:spTree>
    <p:extLst>
      <p:ext uri="{BB962C8B-B14F-4D97-AF65-F5344CB8AC3E}">
        <p14:creationId xmlns:p14="http://schemas.microsoft.com/office/powerpoint/2010/main" val="1507179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F5D53-EEFE-2CCF-2086-886D043AD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66BDA0-DE10-4B84-76A5-1D6288F31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FÖRÄLDRAROLLEN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DA17D50-A277-1270-3AFD-CDC761008F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2098312"/>
            <a:ext cx="9440034" cy="4759688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Stöttande och uppmuntrande till alla barn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Respekterar och berömmer domaren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Föräldrar håller sig till staketet</a:t>
            </a:r>
            <a:endParaRPr lang="sv-SE" sz="24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b="1" u="sng" dirty="0">
                <a:latin typeface="Arial"/>
                <a:cs typeface="Arial"/>
              </a:rPr>
              <a:t>EJ</a:t>
            </a:r>
            <a:r>
              <a:rPr lang="sv-SE" sz="2400" dirty="0">
                <a:latin typeface="Arial"/>
                <a:cs typeface="Arial"/>
              </a:rPr>
              <a:t> coacha spelarna. 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/>
                <a:cs typeface="Arial"/>
              </a:rPr>
              <a:t>Låt spelarna själva fatta beslut på planen.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Belastningsregister (</a:t>
            </a:r>
            <a:r>
              <a:rPr lang="sv-SE" sz="24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omklädningrummen</a:t>
            </a:r>
            <a:r>
              <a:rPr lang="sv-SE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)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/>
                <a:cs typeface="Arial"/>
              </a:rPr>
              <a:t>Läs mer i  </a:t>
            </a:r>
            <a:r>
              <a:rPr lang="sv-SE" sz="2400" dirty="0"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”Blå tråden”</a:t>
            </a:r>
            <a:r>
              <a:rPr lang="sv-SE" sz="2400" dirty="0">
                <a:latin typeface="Arial"/>
                <a:cs typeface="Arial"/>
              </a:rPr>
              <a:t> (Att vara fotbollsförälder)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/>
                <a:cs typeface="Arial"/>
              </a:rPr>
              <a:t>Svara på kallelser på laget.se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Pennanteckning 7">
                <a:extLst>
                  <a:ext uri="{FF2B5EF4-FFF2-40B4-BE49-F238E27FC236}">
                    <a16:creationId xmlns:a16="http://schemas.microsoft.com/office/drawing/2014/main" id="{D2DF5CD1-DAA3-9396-C81A-26C9559467BA}"/>
                  </a:ext>
                </a:extLst>
              </p14:cNvPr>
              <p14:cNvContentPartPr/>
              <p14:nvPr/>
            </p14:nvContentPartPr>
            <p14:xfrm>
              <a:off x="6278928" y="2526824"/>
              <a:ext cx="648360" cy="83880"/>
            </p14:xfrm>
          </p:contentPart>
        </mc:Choice>
        <mc:Fallback xmlns="">
          <p:pic>
            <p:nvPicPr>
              <p:cNvPr id="8" name="Pennanteckning 7">
                <a:extLst>
                  <a:ext uri="{FF2B5EF4-FFF2-40B4-BE49-F238E27FC236}">
                    <a16:creationId xmlns:a16="http://schemas.microsoft.com/office/drawing/2014/main" id="{D2DF5CD1-DAA3-9396-C81A-26C9559467B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29581" y="2477504"/>
                <a:ext cx="744894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14:cNvPr>
              <p14:cNvContentPartPr/>
              <p14:nvPr/>
            </p14:nvContentPartPr>
            <p14:xfrm>
              <a:off x="13613101" y="3112944"/>
              <a:ext cx="360" cy="360"/>
            </p14:xfrm>
          </p:contentPart>
        </mc:Choice>
        <mc:Fallback xmlns="">
          <p:pic>
            <p:nvPicPr>
              <p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577461" y="3076944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22328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686CF-077C-7E7F-CCF2-2ED0D197B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n Fotboll – Sveriges populäraste app! - Svensk fotboll">
            <a:extLst>
              <a:ext uri="{FF2B5EF4-FFF2-40B4-BE49-F238E27FC236}">
                <a16:creationId xmlns:a16="http://schemas.microsoft.com/office/drawing/2014/main" id="{7D1D8326-94C5-9CA0-3F52-C757DC1F3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06" y="4515221"/>
            <a:ext cx="3901442" cy="21945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72B7F11-DCD1-09FB-2A50-0433B9FBB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346" y="-1446415"/>
            <a:ext cx="11305308" cy="2892829"/>
          </a:xfrm>
        </p:spPr>
        <p:txBody>
          <a:bodyPr>
            <a:normAutofit/>
          </a:bodyPr>
          <a:lstStyle/>
          <a:p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INFORMATION &amp; KALLELSER</a:t>
            </a:r>
            <a:endParaRPr lang="sv-SE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85A27C5-6F62-1A14-835C-B253EF22A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879" y="1605345"/>
            <a:ext cx="7411401" cy="3041083"/>
          </a:xfrm>
        </p:spPr>
        <p:txBody>
          <a:bodyPr>
            <a:normAutofit fontScale="40000" lnSpcReduction="20000"/>
          </a:bodyPr>
          <a:lstStyle/>
          <a:p>
            <a:pPr algn="l" eaLnBrk="1" hangingPunct="1"/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All information läggs upp på laget.se www.laget.se/&lt;</a:t>
            </a:r>
            <a:r>
              <a:rPr lang="sv-SE" altLang="LID4096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lag</a:t>
            </a:r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  <a:p>
            <a:pPr lvl="1" algn="l" eaLnBrk="1" hangingPunct="1"/>
            <a:r>
              <a:rPr lang="sv-SE" sz="4000" dirty="0">
                <a:latin typeface="Arial"/>
                <a:cs typeface="Arial"/>
              </a:rPr>
              <a:t>-Information till spelare och vårdnadshavare från ledare och föreningen</a:t>
            </a:r>
            <a:endParaRPr lang="sv-SE" sz="40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/>
              <a:cs typeface="Arial"/>
            </a:endParaRPr>
          </a:p>
          <a:p>
            <a:pPr lvl="1" algn="l" eaLnBrk="1" hangingPunct="1"/>
            <a:r>
              <a:rPr lang="sv-SE" sz="4000" dirty="0">
                <a:latin typeface="Arial"/>
                <a:cs typeface="Arial"/>
              </a:rPr>
              <a:t>-Svara på kallelser så fort kallelsen skickas ut. </a:t>
            </a:r>
            <a:endParaRPr lang="sv-SE" sz="40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/>
              <a:cs typeface="Arial"/>
            </a:endParaRPr>
          </a:p>
          <a:p>
            <a:pPr lvl="1" algn="l" eaLnBrk="1" hangingPunct="1"/>
            <a:r>
              <a:rPr lang="sv-SE" sz="4000" dirty="0">
                <a:latin typeface="Arial"/>
                <a:cs typeface="Arial"/>
              </a:rPr>
              <a:t>-Info från klubben</a:t>
            </a:r>
            <a:endParaRPr lang="sv-SE" sz="40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/>
              <a:cs typeface="Arial"/>
            </a:endParaRPr>
          </a:p>
          <a:p>
            <a:pPr algn="l" eaLnBrk="1" hangingPunct="1"/>
            <a:b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Fungerar som närvarolista och medlemsregister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Alla barn ska vara registrerade på Laget.se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Kontaktuppgifter till vårdnadshavare, namn, e-post och telefonnummer</a:t>
            </a:r>
          </a:p>
          <a:p>
            <a:pPr lvl="1" algn="l" eaLnBrk="1" hangingPunct="1"/>
            <a:r>
              <a:rPr lang="sv-SE" altLang="LID4096" sz="4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Medlemsavgifter och träningsavgifter faktureras via laget.se</a:t>
            </a:r>
            <a:endParaRPr lang="sv-SE" altLang="LID4096" sz="4000" b="1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endParaRPr lang="sv-SE" altLang="LID4096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059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DB8F-FB08-8021-C952-183E451D0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EFA154-6EB6-FD96-922C-F0B711158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8118" y="0"/>
            <a:ext cx="10486061" cy="1828801"/>
          </a:xfrm>
        </p:spPr>
        <p:txBody>
          <a:bodyPr anchor="ctr">
            <a:noAutofit/>
          </a:bodyPr>
          <a:lstStyle/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Medlemsavgift och deltagaravgift</a:t>
            </a:r>
            <a:endParaRPr lang="sv-SE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6FE8B6C-F623-A861-741C-16F88CA9E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22892" y="1647026"/>
            <a:ext cx="3151469" cy="1607451"/>
          </a:xfrm>
        </p:spPr>
        <p:txBody>
          <a:bodyPr>
            <a:noAutofit/>
          </a:bodyPr>
          <a:lstStyle/>
          <a:p>
            <a:pPr marL="285750" indent="-285750" algn="l">
              <a:buFontTx/>
              <a:buChar char="-"/>
            </a:pPr>
            <a:r>
              <a:rPr lang="sv-SE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Spelare och tränare betala medlemsavgift. </a:t>
            </a:r>
            <a:br>
              <a:rPr lang="sv-SE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v-SE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Spelare betalar även deltagaravgift.</a:t>
            </a:r>
          </a:p>
          <a:p>
            <a:pPr marL="285750" indent="-285750" algn="l">
              <a:buFontTx/>
              <a:buChar char="-"/>
            </a:pPr>
            <a:endParaRPr lang="sv-SE" sz="1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Tx/>
              <a:buChar char="-"/>
            </a:pPr>
            <a:r>
              <a:rPr lang="sv-SE" sz="1800" b="1" dirty="0"/>
              <a:t>OBS! </a:t>
            </a:r>
            <a:r>
              <a:rPr lang="sv-SE" sz="1800" dirty="0"/>
              <a:t>Spelare som inte betalat medlemsavgift och deltagaravgift får</a:t>
            </a:r>
            <a:r>
              <a:rPr lang="sv-SE" sz="1800" u="sng" dirty="0"/>
              <a:t> inte</a:t>
            </a:r>
            <a:r>
              <a:rPr lang="sv-SE" sz="1800" dirty="0"/>
              <a:t> delta i träning eller match!</a:t>
            </a:r>
          </a:p>
          <a:p>
            <a:pPr marL="285750" indent="-285750" algn="l">
              <a:buFontTx/>
              <a:buChar char="-"/>
            </a:pPr>
            <a:endParaRPr lang="sv-SE" sz="1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C88FB027-4A7B-FA4F-F473-558AC255F463}"/>
              </a:ext>
            </a:extLst>
          </p:cNvPr>
          <p:cNvSpPr txBox="1"/>
          <p:nvPr/>
        </p:nvSpPr>
        <p:spPr>
          <a:xfrm>
            <a:off x="206479" y="1262878"/>
            <a:ext cx="841641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sv-SE" dirty="0"/>
            </a:br>
            <a:r>
              <a:rPr lang="sv-SE" b="1" dirty="0"/>
              <a:t>Medlemsavgift faktureras i januari </a:t>
            </a:r>
            <a:r>
              <a:rPr lang="sv-SE" dirty="0"/>
              <a:t>via </a:t>
            </a:r>
            <a:r>
              <a:rPr lang="sv-SE" dirty="0" err="1"/>
              <a:t>Ping</a:t>
            </a:r>
            <a:r>
              <a:rPr lang="sv-SE" dirty="0"/>
              <a:t> </a:t>
            </a:r>
            <a:r>
              <a:rPr lang="sv-SE" dirty="0" err="1"/>
              <a:t>Payments</a:t>
            </a:r>
            <a:r>
              <a:rPr lang="sv-SE" dirty="0"/>
              <a:t>/laget.se.</a:t>
            </a:r>
            <a:br>
              <a:rPr lang="sv-SE" dirty="0"/>
            </a:br>
            <a:r>
              <a:rPr lang="sv-SE" dirty="0"/>
              <a:t>Bankgiro:133-5546</a:t>
            </a:r>
            <a:br>
              <a:rPr lang="sv-SE" dirty="0"/>
            </a:br>
            <a:r>
              <a:rPr lang="sv-SE" b="1" dirty="0"/>
              <a:t>Deltagaravgift faktureras från april </a:t>
            </a:r>
            <a:r>
              <a:rPr lang="sv-SE" dirty="0"/>
              <a:t>(gäller fotboll).</a:t>
            </a:r>
            <a:br>
              <a:rPr lang="sv-SE" dirty="0"/>
            </a:br>
            <a:br>
              <a:rPr lang="sv-SE" dirty="0"/>
            </a:br>
            <a:r>
              <a:rPr lang="sv-SE" b="1" dirty="0"/>
              <a:t>Medlemsavgift 2026: </a:t>
            </a:r>
            <a:br>
              <a:rPr lang="sv-SE" b="1" dirty="0"/>
            </a:br>
            <a:r>
              <a:rPr lang="sv-SE" dirty="0"/>
              <a:t>Enskild medlem (aktiv):450kr </a:t>
            </a:r>
            <a:br>
              <a:rPr lang="sv-SE" dirty="0"/>
            </a:br>
            <a:r>
              <a:rPr lang="sv-SE" dirty="0"/>
              <a:t>Familj: 800kr </a:t>
            </a:r>
            <a:br>
              <a:rPr lang="sv-SE" dirty="0"/>
            </a:br>
            <a:r>
              <a:rPr lang="sv-SE" dirty="0"/>
              <a:t>Enskild medlem (stödmedlem): 200kr </a:t>
            </a:r>
            <a:br>
              <a:rPr lang="sv-SE" dirty="0"/>
            </a:br>
            <a:br>
              <a:rPr lang="sv-SE" dirty="0"/>
            </a:br>
            <a:r>
              <a:rPr lang="sv-SE" b="1" dirty="0"/>
              <a:t>Deltagaravgift fotboll 2026: </a:t>
            </a:r>
            <a:br>
              <a:rPr lang="sv-SE" b="1" dirty="0"/>
            </a:br>
            <a:r>
              <a:rPr lang="sv-SE" dirty="0"/>
              <a:t>Senior och ungdom seriespel 11 mot 11: 1100kr </a:t>
            </a:r>
            <a:br>
              <a:rPr lang="sv-SE" dirty="0"/>
            </a:br>
            <a:r>
              <a:rPr lang="sv-SE" dirty="0"/>
              <a:t>Ungdom/barn seriespel 9 mot 9 &amp; 7 mot 7: 800kr </a:t>
            </a:r>
            <a:br>
              <a:rPr lang="sv-SE" dirty="0"/>
            </a:br>
            <a:r>
              <a:rPr lang="sv-SE" dirty="0"/>
              <a:t>Barn 5 mot 5: 300kr </a:t>
            </a:r>
            <a:br>
              <a:rPr lang="sv-SE" dirty="0"/>
            </a:br>
            <a:r>
              <a:rPr lang="sv-SE" dirty="0"/>
              <a:t>Fotbollsskolan (födda 2019–2020): 200 kr </a:t>
            </a:r>
            <a:br>
              <a:rPr lang="sv-SE" dirty="0"/>
            </a:br>
            <a:r>
              <a:rPr lang="sv-SE" dirty="0" err="1"/>
              <a:t>Fotbollskul</a:t>
            </a:r>
            <a:r>
              <a:rPr lang="sv-SE" dirty="0"/>
              <a:t> (födda 2021): 0 kr</a:t>
            </a:r>
          </a:p>
          <a:p>
            <a:endParaRPr lang="sv-SE" b="1" dirty="0"/>
          </a:p>
          <a:p>
            <a:endParaRPr lang="sv-SE" b="1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3E031958-5CBB-0736-EC56-DB853DA8A51A}"/>
              </a:ext>
            </a:extLst>
          </p:cNvPr>
          <p:cNvSpPr txBox="1"/>
          <p:nvPr/>
        </p:nvSpPr>
        <p:spPr>
          <a:xfrm>
            <a:off x="1071717" y="6110358"/>
            <a:ext cx="8672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FRITIDSKORTET LÄS MER GENOM ATT </a:t>
            </a:r>
            <a:r>
              <a:rPr lang="sv-SE" sz="2400" b="1" u="sng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KLICKA HÄR</a:t>
            </a:r>
            <a:endParaRPr lang="sv-SE" sz="2400" b="1" u="sng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245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BFDD5F-A3B5-013F-BC17-1818D0F91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MAJBLOMMAN</a:t>
            </a:r>
            <a:endParaRPr lang="sv-SE" sz="5400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067B12-09E7-85A3-AB3D-ECAE61E03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indent="-305435"/>
            <a:r>
              <a:rPr lang="sv-SE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Delar ut ekonomiskt stöd till barn i familjer som har en utsatt ekonomi exempelvis för kläder och skor, fritidsaktiviteter etc. </a:t>
            </a:r>
          </a:p>
          <a:p>
            <a:pPr indent="-305435"/>
            <a:endParaRPr lang="sv-SE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indent="-305435"/>
            <a:r>
              <a:rPr lang="sv-SE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Att söka stöd: </a:t>
            </a:r>
            <a:r>
              <a:rPr lang="sv-SE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vaggeryd@majblommeforening.se</a:t>
            </a:r>
            <a:r>
              <a:rPr lang="sv-SE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7350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1DF8AB-7CD2-017C-BF57-0AC8F90F4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5978072" cy="970450"/>
          </a:xfrm>
        </p:spPr>
        <p:txBody>
          <a:bodyPr>
            <a:normAutofit fontScale="90000"/>
          </a:bodyPr>
          <a:lstStyle/>
          <a:p>
            <a:r>
              <a:rPr lang="sv-SE" dirty="0"/>
              <a:t>Barnens dag 25/4 </a:t>
            </a:r>
            <a:br>
              <a:rPr lang="sv-SE" dirty="0"/>
            </a:br>
            <a:r>
              <a:rPr lang="sv-SE" dirty="0"/>
              <a:t>KL. 10-13.00 </a:t>
            </a:r>
            <a:br>
              <a:rPr lang="sv-SE" dirty="0"/>
            </a:br>
            <a:endParaRPr lang="sv-SE" dirty="0"/>
          </a:p>
        </p:txBody>
      </p: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C21F0E3C-7756-9E31-8400-3ACE3C469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828801"/>
            <a:ext cx="5978072" cy="3866048"/>
          </a:xfrm>
        </p:spPr>
        <p:txBody>
          <a:bodyPr anchor="ctr">
            <a:normAutofit/>
          </a:bodyPr>
          <a:lstStyle/>
          <a:p>
            <a:pPr marL="36900" indent="0">
              <a:buClr>
                <a:srgbClr val="297EDE"/>
              </a:buClr>
              <a:buNone/>
            </a:pPr>
            <a:r>
              <a:rPr lang="en-US" dirty="0"/>
              <a:t>Lista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fylla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eftet</a:t>
            </a:r>
            <a:r>
              <a:rPr lang="en-US" dirty="0"/>
              <a:t> </a:t>
            </a:r>
            <a:r>
              <a:rPr lang="en-US" dirty="0" err="1"/>
              <a:t>mötet</a:t>
            </a:r>
            <a:r>
              <a:rPr lang="en-US" dirty="0"/>
              <a:t>. </a:t>
            </a:r>
          </a:p>
          <a:p>
            <a:pPr marL="36900" indent="0">
              <a:buClr>
                <a:srgbClr val="297EDE"/>
              </a:buClr>
              <a:buNone/>
            </a:pPr>
            <a:r>
              <a:rPr lang="en-US" dirty="0"/>
              <a:t>(</a:t>
            </a:r>
            <a:r>
              <a:rPr lang="en-US" dirty="0" err="1"/>
              <a:t>Varje</a:t>
            </a:r>
            <a:r>
              <a:rPr lang="en-US" dirty="0"/>
              <a:t> </a:t>
            </a:r>
            <a:r>
              <a:rPr lang="en-US" dirty="0" err="1"/>
              <a:t>insats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värdefull</a:t>
            </a:r>
            <a:r>
              <a:rPr lang="en-US" dirty="0"/>
              <a:t>,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vårt</a:t>
            </a:r>
            <a:r>
              <a:rPr lang="en-US" dirty="0"/>
              <a:t> lag ska </a:t>
            </a:r>
            <a:r>
              <a:rPr lang="en-US" dirty="0" err="1"/>
              <a:t>fungera</a:t>
            </a:r>
            <a:r>
              <a:rPr lang="en-US" dirty="0"/>
              <a:t> </a:t>
            </a:r>
            <a:r>
              <a:rPr lang="en-US" dirty="0" err="1"/>
              <a:t>behöver</a:t>
            </a:r>
            <a:r>
              <a:rPr lang="en-US" dirty="0"/>
              <a:t> vi </a:t>
            </a:r>
            <a:r>
              <a:rPr lang="en-US" dirty="0" err="1"/>
              <a:t>hjälpas</a:t>
            </a:r>
            <a:r>
              <a:rPr lang="en-US" dirty="0"/>
              <a:t> </a:t>
            </a:r>
            <a:r>
              <a:rPr lang="en-US" dirty="0" err="1"/>
              <a:t>åt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ställa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.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inte</a:t>
            </a:r>
            <a:r>
              <a:rPr lang="en-US" dirty="0"/>
              <a:t> </a:t>
            </a:r>
            <a:r>
              <a:rPr lang="en-US" dirty="0" err="1"/>
              <a:t>listan</a:t>
            </a:r>
            <a:r>
              <a:rPr lang="en-US" dirty="0"/>
              <a:t> </a:t>
            </a:r>
            <a:r>
              <a:rPr lang="en-US" dirty="0" err="1"/>
              <a:t>helt</a:t>
            </a:r>
            <a:r>
              <a:rPr lang="en-US" dirty="0"/>
              <a:t> </a:t>
            </a:r>
            <a:r>
              <a:rPr lang="en-US" dirty="0" err="1"/>
              <a:t>ifylld</a:t>
            </a:r>
            <a:r>
              <a:rPr lang="en-US" dirty="0"/>
              <a:t> </a:t>
            </a:r>
            <a:r>
              <a:rPr lang="en-US" dirty="0" err="1"/>
              <a:t>kommer</a:t>
            </a:r>
            <a:r>
              <a:rPr lang="en-US" dirty="0"/>
              <a:t> vi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fylla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med </a:t>
            </a:r>
            <a:r>
              <a:rPr lang="en-US" dirty="0" err="1"/>
              <a:t>namn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det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till </a:t>
            </a:r>
            <a:r>
              <a:rPr lang="en-US" dirty="0" err="1"/>
              <a:t>förälder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byta</a:t>
            </a:r>
            <a:r>
              <a:rPr lang="en-US" dirty="0"/>
              <a:t> </a:t>
            </a:r>
            <a:r>
              <a:rPr lang="en-US" dirty="0" err="1"/>
              <a:t>så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passet</a:t>
            </a:r>
            <a:r>
              <a:rPr lang="en-US" dirty="0"/>
              <a:t> </a:t>
            </a:r>
            <a:r>
              <a:rPr lang="en-US" dirty="0" err="1"/>
              <a:t>blir</a:t>
            </a:r>
            <a:r>
              <a:rPr lang="en-US" dirty="0"/>
              <a:t> </a:t>
            </a:r>
            <a:r>
              <a:rPr lang="en-US" dirty="0" err="1"/>
              <a:t>tillförodnat</a:t>
            </a:r>
            <a:r>
              <a:rPr lang="en-US" dirty="0"/>
              <a:t>.) </a:t>
            </a:r>
          </a:p>
          <a:p>
            <a:pPr>
              <a:buClr>
                <a:srgbClr val="297EDE"/>
              </a:buClr>
            </a:pPr>
            <a:endParaRPr lang="en-US" dirty="0"/>
          </a:p>
          <a:p>
            <a:pPr>
              <a:buClr>
                <a:srgbClr val="297EDE"/>
              </a:buClr>
            </a:pPr>
            <a:endParaRPr lang="en-US" dirty="0"/>
          </a:p>
          <a:p>
            <a:pPr>
              <a:buClr>
                <a:srgbClr val="297EDE"/>
              </a:buClr>
            </a:pPr>
            <a:endParaRPr lang="en-US" dirty="0"/>
          </a:p>
          <a:p>
            <a:pPr>
              <a:buClr>
                <a:srgbClr val="297EDE"/>
              </a:buClr>
            </a:pPr>
            <a:r>
              <a:rPr lang="en-US" dirty="0"/>
              <a:t>WIK-</a:t>
            </a:r>
            <a:r>
              <a:rPr lang="en-US" dirty="0" err="1"/>
              <a:t>dagen</a:t>
            </a:r>
            <a:r>
              <a:rPr lang="en-US" dirty="0"/>
              <a:t> (</a:t>
            </a:r>
            <a:r>
              <a:rPr lang="en-US" dirty="0" err="1"/>
              <a:t>brukar</a:t>
            </a:r>
            <a:r>
              <a:rPr lang="en-US" dirty="0"/>
              <a:t> </a:t>
            </a:r>
            <a:r>
              <a:rPr lang="en-US" dirty="0" err="1"/>
              <a:t>vara</a:t>
            </a:r>
            <a:r>
              <a:rPr lang="en-US" dirty="0"/>
              <a:t> </a:t>
            </a:r>
            <a:r>
              <a:rPr lang="en-US" dirty="0" err="1"/>
              <a:t>sista</a:t>
            </a:r>
            <a:r>
              <a:rPr lang="en-US" dirty="0"/>
              <a:t> </a:t>
            </a:r>
            <a:r>
              <a:rPr lang="en-US" dirty="0" err="1"/>
              <a:t>helgen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augsti</a:t>
            </a:r>
            <a:r>
              <a:rPr lang="en-US" dirty="0"/>
              <a:t>)</a:t>
            </a:r>
          </a:p>
        </p:txBody>
      </p:sp>
      <p:pic>
        <p:nvPicPr>
          <p:cNvPr id="1047" name="Picture 1042">
            <a:extLst>
              <a:ext uri="{FF2B5EF4-FFF2-40B4-BE49-F238E27FC236}">
                <a16:creationId xmlns:a16="http://schemas.microsoft.com/office/drawing/2014/main" id="{1CF706DA-13E8-4A4F-9260-551FB8127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7232905" y="1"/>
            <a:ext cx="4959095" cy="685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A63CEF09-7711-3E98-D105-843A6A96EB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738" b="-3"/>
          <a:stretch/>
        </p:blipFill>
        <p:spPr>
          <a:xfrm>
            <a:off x="6822654" y="0"/>
            <a:ext cx="53693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610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2B4296-48CE-6273-AE11-9D7BB4381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Barn och unga har rätt att påverka sitt idrottande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CD6A60-9A7B-F0AE-A2A5-9F9A91845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Mentimeter</a:t>
            </a:r>
            <a:r>
              <a:rPr lang="sv-SE" dirty="0"/>
              <a:t>- Ta fram din telefon. 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7121338-8B16-86F6-E948-D51B76EE1C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3284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sv-SE" altLang="sv-SE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MentiText"/>
              </a:rPr>
            </a:br>
            <a:endParaRPr kumimoji="0" lang="sv-SE" altLang="sv-SE" sz="1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MentiTex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AB7C6FD-B831-70E3-453C-C00EE2A18D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sv-SE" altLang="sv-S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sv-SE" altLang="sv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904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52D1CF-54FC-3E20-6E9E-182EA31F9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Frågor?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DF5ACB-CEA7-DDBC-E84E-F46C81714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4867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3FC0F-9039-A90F-7E0B-67ECCB659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86785-6865-5532-100F-D27A207BAE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TACK FÖR IDAG!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D0F33A74-992D-038D-F1B8-67B7B700538D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WAGGERYDS IK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F4333AC-4AE7-CFC7-1366-A6C9754CC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0798828">
            <a:off x="9153895" y="482514"/>
            <a:ext cx="2665581" cy="1499390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5968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DB8F-FB08-8021-C952-183E451D0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EFA154-6EB6-FD96-922C-F0B711158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-94890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6FE8B6C-F623-A861-741C-16F88CA9E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80115" y="1865785"/>
            <a:ext cx="5707349" cy="4310727"/>
          </a:xfrm>
        </p:spPr>
        <p:txBody>
          <a:bodyPr>
            <a:normAutofit fontScale="62500" lnSpcReduction="20000"/>
          </a:bodyPr>
          <a:lstStyle/>
          <a:p>
            <a:pPr algn="l"/>
            <a:endParaRPr lang="sv-SE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Presentation ledare</a:t>
            </a:r>
            <a:endParaRPr lang="sv-SE" sz="2800" dirty="0">
              <a:latin typeface="Arial"/>
              <a:cs typeface="Arial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/>
                <a:cs typeface="Arial"/>
              </a:rPr>
              <a:t>Vår träningsgrupp</a:t>
            </a:r>
            <a:r>
              <a:rPr lang="sv-SE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Roller</a:t>
            </a:r>
            <a:endParaRPr lang="sv-SE" sz="2800" dirty="0">
              <a:latin typeface="Arial"/>
              <a:cs typeface="Arial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Träning och cup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Föräldrarollen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Laget.se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Medlems/deltagaravgift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Majblomman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/>
                <a:cs typeface="Arial"/>
              </a:rPr>
              <a:t>Barnens dag/WIK-dagen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>
                <a:latin typeface="Arial"/>
                <a:cs typeface="Arial"/>
              </a:rPr>
              <a:t>Mentimeter</a:t>
            </a:r>
            <a:endParaRPr lang="sv-SE" sz="2800" dirty="0">
              <a:latin typeface="Arial"/>
              <a:cs typeface="Arial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Diskussionsfrågor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killar02.png">
            <a:extLst>
              <a:ext uri="{FF2B5EF4-FFF2-40B4-BE49-F238E27FC236}">
                <a16:creationId xmlns:a16="http://schemas.microsoft.com/office/drawing/2014/main" id="{3454E51D-BD32-95CB-628A-5161AFF18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516" y="837798"/>
            <a:ext cx="2994109" cy="552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369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3A89FC-27E6-9DDC-8B44-3EE565E8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Mål med verksamheten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FA6C305-EC9F-3EDF-03C4-A28D1E87A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200" dirty="0" err="1"/>
              <a:t>Waggreyds</a:t>
            </a:r>
            <a:r>
              <a:rPr lang="sv-SE" sz="3200" dirty="0"/>
              <a:t> IK är breddförening där alla får vara med. Så många som möjligt så roligt som möjligt och så bra som möjligt är föreningens ambition. </a:t>
            </a:r>
          </a:p>
          <a:p>
            <a:endParaRPr lang="sv-SE" sz="3200" dirty="0"/>
          </a:p>
          <a:p>
            <a:r>
              <a:rPr lang="sv-SE" sz="3200" dirty="0"/>
              <a:t>Vi arbetar efter SvFF riktlinjer gällande spelar och ledarutbildningsplan.</a:t>
            </a:r>
          </a:p>
        </p:txBody>
      </p:sp>
    </p:spTree>
    <p:extLst>
      <p:ext uri="{BB962C8B-B14F-4D97-AF65-F5344CB8AC3E}">
        <p14:creationId xmlns:p14="http://schemas.microsoft.com/office/powerpoint/2010/main" val="1064350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70872-CDB8-AC01-B047-3532122BD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7B7D00-29F7-FCC2-CCB1-BB870ED7AB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6175" y="0"/>
            <a:ext cx="10952252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VÅR TRÄNINGSGRUPP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D9AA989-D1A6-5A4F-C06F-CF34B01A9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6174" y="1932058"/>
            <a:ext cx="6012339" cy="4787397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sv-SE" sz="2800" b="1" dirty="0">
                <a:latin typeface="Arial"/>
                <a:cs typeface="Arial"/>
              </a:rPr>
              <a:t>Antal spelare</a:t>
            </a:r>
            <a:r>
              <a:rPr lang="sv-SE" sz="2800" dirty="0">
                <a:latin typeface="Arial"/>
                <a:cs typeface="Arial"/>
              </a:rPr>
              <a:t>: ca 45 </a:t>
            </a:r>
            <a:r>
              <a:rPr lang="sv-SE" sz="2800" dirty="0" err="1">
                <a:latin typeface="Arial"/>
                <a:cs typeface="Arial"/>
              </a:rPr>
              <a:t>st</a:t>
            </a:r>
            <a:r>
              <a:rPr lang="sv-SE" sz="2800" dirty="0">
                <a:latin typeface="Arial"/>
                <a:cs typeface="Arial"/>
              </a:rPr>
              <a:t> flickor och pojkar tillsammans.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(förra året)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Arial"/>
                <a:cs typeface="Arial"/>
              </a:rPr>
              <a:t>SVFF </a:t>
            </a:r>
            <a:r>
              <a:rPr lang="sv-SE" sz="2800" dirty="0">
                <a:latin typeface="Arial"/>
                <a:cs typeface="Arial"/>
              </a:rPr>
              <a:t>rekommenderar 1 ledare per 6 spelare. Idag är vi ca 8 ledare. </a:t>
            </a:r>
          </a:p>
          <a:p>
            <a:pPr algn="l"/>
            <a:r>
              <a:rPr lang="sv-SE" sz="28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Pojkar: Mathilda, Anton, </a:t>
            </a:r>
            <a:r>
              <a:rPr lang="sv-SE" sz="2800" b="1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Mateo</a:t>
            </a:r>
            <a:r>
              <a:rPr lang="sv-SE" sz="28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, Viktor</a:t>
            </a:r>
          </a:p>
          <a:p>
            <a:pPr algn="l"/>
            <a:r>
              <a:rPr lang="sv-SE" sz="28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Lagledare: </a:t>
            </a:r>
            <a:r>
              <a:rPr lang="sv-SE" sz="2800" b="1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Nadira</a:t>
            </a:r>
            <a:r>
              <a:rPr lang="sv-SE" sz="28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 </a:t>
            </a:r>
            <a:r>
              <a:rPr lang="sv-SE" sz="2800" b="1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Adibi</a:t>
            </a:r>
            <a:endParaRPr lang="sv-SE" sz="2800" b="1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/>
              <a:cs typeface="Arial"/>
            </a:endParaRPr>
          </a:p>
          <a:p>
            <a:pPr algn="l"/>
            <a:r>
              <a:rPr lang="sv-SE" sz="28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Flickor: Amanda, Mårten, Mia, </a:t>
            </a:r>
            <a:r>
              <a:rPr lang="sv-SE" sz="2800" b="1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Sinisa</a:t>
            </a:r>
            <a:r>
              <a:rPr lang="sv-SE" sz="28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 </a:t>
            </a:r>
          </a:p>
          <a:p>
            <a:pPr algn="l"/>
            <a:r>
              <a:rPr lang="sv-SE" sz="28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Lagledare: ?</a:t>
            </a:r>
          </a:p>
          <a:p>
            <a:pPr algn="l"/>
            <a:endParaRPr lang="sv-SE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/>
              <a:cs typeface="Arial"/>
            </a:endParaRPr>
          </a:p>
          <a:p>
            <a:pPr algn="l"/>
            <a:r>
              <a:rPr lang="sv-SE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Vi behöver vara fler vuxna som vill vara med i vårt lag. </a:t>
            </a:r>
          </a:p>
        </p:txBody>
      </p:sp>
    </p:spTree>
    <p:extLst>
      <p:ext uri="{BB962C8B-B14F-4D97-AF65-F5344CB8AC3E}">
        <p14:creationId xmlns:p14="http://schemas.microsoft.com/office/powerpoint/2010/main" val="4162381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0CC90-93DB-B4B8-AB92-778390F5E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4390CB-20A6-967B-AF5B-88D3B0A23A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8861" y="-152400"/>
            <a:ext cx="10194278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ANSVARSOMRÅDEN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47DB437-021A-CCF7-1C6B-91CEC9A5C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3365" y="1554480"/>
            <a:ext cx="9440034" cy="5316357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sv-SE" sz="1800" b="1" dirty="0">
                <a:latin typeface="Arial"/>
                <a:cs typeface="Arial"/>
              </a:rPr>
              <a:t>Tränare med huvudansvar</a:t>
            </a:r>
            <a:br>
              <a:rPr lang="sv-SE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1800" dirty="0">
                <a:latin typeface="Arial"/>
                <a:cs typeface="Arial"/>
              </a:rPr>
              <a:t>Planerar och genomför träningar och matcher efter SvFFs spelarutbildningsplan och riktlinjer. </a:t>
            </a:r>
          </a:p>
          <a:p>
            <a:pPr algn="l">
              <a:defRPr/>
            </a:pPr>
            <a:r>
              <a:rPr lang="sv-SE" sz="1800" dirty="0">
                <a:latin typeface="Arial"/>
                <a:cs typeface="Arial"/>
              </a:rPr>
              <a:t>Klubben erbjuder olika tränarutbildningar.</a:t>
            </a:r>
            <a:b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1800" b="1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sv-SE" sz="1800" b="1" dirty="0">
                <a:latin typeface="Arial"/>
                <a:cs typeface="Arial"/>
              </a:rPr>
              <a:t>Lagledare</a:t>
            </a:r>
            <a:br>
              <a:rPr lang="sv-SE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1800" dirty="0">
                <a:latin typeface="Arial"/>
                <a:cs typeface="Arial"/>
              </a:rPr>
              <a:t>Hanterar aktiviteter utanför planen, så som administration och fördelning av arbetsuppgifter för lagets olika uppdrag. (exempel: WIK-dagen, </a:t>
            </a:r>
            <a:r>
              <a:rPr lang="sv-SE" sz="1800" dirty="0" err="1">
                <a:latin typeface="Arial"/>
                <a:cs typeface="Arial"/>
              </a:rPr>
              <a:t>Frammedagen</a:t>
            </a:r>
            <a:r>
              <a:rPr lang="sv-SE" sz="1800" dirty="0">
                <a:latin typeface="Arial"/>
                <a:cs typeface="Arial"/>
              </a:rPr>
              <a:t>, Barnens dag, Laget.se, cuper.) Såklart i samarbete med tränare.</a:t>
            </a:r>
            <a:b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en-SE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sv-SE" sz="1800" b="1" dirty="0">
                <a:latin typeface="Arial"/>
                <a:cs typeface="Arial"/>
              </a:rPr>
              <a:t>Föräldrar</a:t>
            </a:r>
            <a:b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1800" dirty="0">
                <a:latin typeface="Arial"/>
                <a:cs typeface="Arial"/>
              </a:rPr>
              <a:t>Genomför tilldelade uppdrag och stöttar barnen i deras idrottande. (en vuxen MÅSTE vara med vid träningar. </a:t>
            </a:r>
            <a:endParaRPr lang="sv-SE" sz="1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3C952-9BF2-61D4-03C9-2869FDE3D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98152D-F9C6-4677-69DC-5ED3B454B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2076" y="-174661"/>
            <a:ext cx="10194278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TRÄNING  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863F7-21C5-40BD-94C5-6C3BDD4B31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7248" y="1710739"/>
            <a:ext cx="9440034" cy="4623797"/>
          </a:xfrm>
        </p:spPr>
        <p:txBody>
          <a:bodyPr>
            <a:normAutofit fontScale="77500" lnSpcReduction="20000"/>
          </a:bodyPr>
          <a:lstStyle/>
          <a:p>
            <a:pPr algn="l" eaLnBrk="1" hangingPunct="1"/>
            <a:r>
              <a:rPr lang="sv-SE" altLang="LID4096" sz="5100" b="1" dirty="0">
                <a:latin typeface="Arial" panose="020B0604020202020204" pitchFamily="34" charset="0"/>
                <a:cs typeface="Arial" panose="020B0604020202020204" pitchFamily="34" charset="0"/>
              </a:rPr>
              <a:t>Träningstider</a:t>
            </a:r>
            <a:endParaRPr lang="sv-SE" altLang="LID4096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3800" dirty="0">
                <a:latin typeface="Arial"/>
                <a:cs typeface="Arial"/>
              </a:rPr>
              <a:t>-Lördagar </a:t>
            </a:r>
            <a:r>
              <a:rPr lang="sv-SE" sz="3800" dirty="0" err="1">
                <a:latin typeface="Arial"/>
                <a:cs typeface="Arial"/>
              </a:rPr>
              <a:t>kl</a:t>
            </a:r>
            <a:r>
              <a:rPr lang="sv-SE" sz="3800" dirty="0">
                <a:latin typeface="Arial"/>
                <a:cs typeface="Arial"/>
              </a:rPr>
              <a:t> 10-11 2/5 (om vi får gå på gräs). </a:t>
            </a:r>
            <a:endParaRPr lang="sv-SE" sz="3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3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-Samlingsplats med vattenflaskor.</a:t>
            </a:r>
          </a:p>
          <a:p>
            <a:pPr algn="l"/>
            <a:r>
              <a:rPr lang="sv-SE" sz="3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-Maskeringstejp med namn på barnet (Vi skriver namnet)</a:t>
            </a:r>
          </a:p>
          <a:p>
            <a:pPr algn="l"/>
            <a:r>
              <a:rPr lang="sv-SE" sz="3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-Föräldrar står på samlat ställe.</a:t>
            </a:r>
          </a:p>
          <a:p>
            <a:pPr algn="l"/>
            <a:r>
              <a:rPr lang="sv-SE" sz="3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-Flickor och pojkar delas upp. Gemensam uppvärmning och avslut.</a:t>
            </a:r>
          </a:p>
          <a:p>
            <a:pPr algn="l"/>
            <a:r>
              <a:rPr lang="sv-SE" sz="3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-Nytt för i år: målvaktsschema.</a:t>
            </a:r>
          </a:p>
          <a:p>
            <a:pPr algn="l"/>
            <a:endParaRPr lang="sv-SE" sz="3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/>
              <a:cs typeface="Arial"/>
            </a:endParaRPr>
          </a:p>
          <a:p>
            <a:pPr algn="l"/>
            <a:endParaRPr lang="sv-SE" altLang="LID4096" sz="3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endParaRPr lang="sv-SE" altLang="LID4096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sv-SE" altLang="LID4096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664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AB45DF-92AC-E901-D1CE-26B5EB836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TRÄNING</a:t>
            </a:r>
            <a:endParaRPr lang="sv-SE" sz="72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0ED83E-92A1-D0E5-D669-9785EB74A8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endParaRPr lang="sv-SE" b="1" dirty="0">
              <a:latin typeface="Arial"/>
              <a:cs typeface="Arial"/>
            </a:endParaRPr>
          </a:p>
          <a:p>
            <a:r>
              <a:rPr lang="sv-SE" b="1" dirty="0">
                <a:latin typeface="Arial"/>
                <a:cs typeface="Arial"/>
              </a:rPr>
              <a:t>Vårsäsongen</a:t>
            </a:r>
            <a:r>
              <a:rPr lang="sv-SE" dirty="0">
                <a:latin typeface="Arial"/>
                <a:cs typeface="Arial"/>
              </a:rPr>
              <a:t> sista träningen: 27/6    Midsommarhelgen ingen träning</a:t>
            </a:r>
            <a:endParaRPr lang="sv-SE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/>
              <a:cs typeface="Arial"/>
            </a:endParaRPr>
          </a:p>
          <a:p>
            <a:r>
              <a:rPr lang="sv-SE" b="1" dirty="0">
                <a:latin typeface="Arial"/>
                <a:cs typeface="Arial"/>
              </a:rPr>
              <a:t>Semesteruppehåll</a:t>
            </a:r>
            <a:r>
              <a:rPr lang="sv-SE" dirty="0">
                <a:latin typeface="Arial"/>
                <a:cs typeface="Arial"/>
              </a:rPr>
              <a:t> V.27-31.</a:t>
            </a:r>
          </a:p>
          <a:p>
            <a:r>
              <a:rPr lang="sv-SE" b="1" dirty="0">
                <a:latin typeface="Arial"/>
                <a:cs typeface="Arial"/>
              </a:rPr>
              <a:t>Höstsäsong </a:t>
            </a:r>
            <a:r>
              <a:rPr lang="sv-SE" dirty="0">
                <a:latin typeface="Arial"/>
                <a:cs typeface="Arial"/>
              </a:rPr>
              <a:t>första träning 8/8</a:t>
            </a:r>
          </a:p>
          <a:p>
            <a:r>
              <a:rPr lang="sv-SE" b="1" dirty="0">
                <a:latin typeface="Arial"/>
                <a:cs typeface="Arial"/>
              </a:rPr>
              <a:t>Upplägg: </a:t>
            </a:r>
            <a:r>
              <a:rPr lang="sv-SE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Svff</a:t>
            </a:r>
            <a:r>
              <a:rPr lang="sv-SE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 rekommenderar att man tränar på att:</a:t>
            </a:r>
          </a:p>
          <a:p>
            <a:pPr marL="0" indent="0">
              <a:buNone/>
            </a:pPr>
            <a:r>
              <a:rPr lang="sv-SE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driva bollen</a:t>
            </a:r>
            <a:br>
              <a:rPr lang="sv-SE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</a:br>
            <a:r>
              <a:rPr lang="sv-SE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skjuta</a:t>
            </a:r>
            <a:br>
              <a:rPr lang="sv-SE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</a:br>
            <a:r>
              <a:rPr lang="sv-SE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vända med boll</a:t>
            </a:r>
            <a:br>
              <a:rPr lang="sv-SE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</a:br>
            <a:r>
              <a:rPr lang="sv-SE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bryta bollen samt ta tillbaka bollen när hon/han tappat bollen.</a:t>
            </a:r>
            <a:br>
              <a:rPr lang="sv-SE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</a:br>
            <a:r>
              <a:rPr lang="sv-SE" b="1" u="sng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träna på att berömma lagkamrater</a:t>
            </a:r>
          </a:p>
          <a:p>
            <a:endParaRPr lang="sv-SE" b="1" dirty="0">
              <a:latin typeface="Arial"/>
              <a:cs typeface="Arial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94738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79E65-1702-8944-13FC-49CF1C509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3C06B3-9AD5-BD88-95AC-40C0DB5107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-530353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UTRUSTNING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8C4EE1F-3170-A367-844B-CBCA80C191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1638944"/>
            <a:ext cx="3223449" cy="358011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Träning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/>
                <a:cs typeface="Arial"/>
              </a:rPr>
              <a:t>Fotbollsskor (inte obligatoriskt)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Träningskläder efter väder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Vattenflaska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/>
                <a:cs typeface="Arial"/>
              </a:rPr>
              <a:t>Benskydd (obligatoriskt)</a:t>
            </a:r>
            <a:endParaRPr lang="sv-SE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Inga smycken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100" dirty="0">
                <a:latin typeface="Arial" panose="020B0604020202020204" pitchFamily="34" charset="0"/>
                <a:cs typeface="Arial" panose="020B0604020202020204" pitchFamily="34" charset="0"/>
              </a:rPr>
              <a:t>(Att tejpa över är </a:t>
            </a:r>
            <a:r>
              <a:rPr lang="sv-SE" sz="21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2100" dirty="0">
                <a:latin typeface="Arial" panose="020B0604020202020204" pitchFamily="34" charset="0"/>
                <a:cs typeface="Arial" panose="020B0604020202020204" pitchFamily="34" charset="0"/>
              </a:rPr>
              <a:t> OK)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12DC5755-304C-64AE-6995-E3665DD3D91E}"/>
              </a:ext>
            </a:extLst>
          </p:cNvPr>
          <p:cNvSpPr txBox="1">
            <a:spLocks/>
          </p:cNvSpPr>
          <p:nvPr/>
        </p:nvSpPr>
        <p:spPr>
          <a:xfrm>
            <a:off x="6271878" y="1638944"/>
            <a:ext cx="3887106" cy="3580112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b="1" dirty="0">
                <a:latin typeface="Arial"/>
                <a:cs typeface="Arial"/>
              </a:rPr>
              <a:t>M</a:t>
            </a:r>
            <a:r>
              <a:rPr lang="sv-SE" sz="2400" b="1" dirty="0">
                <a:latin typeface="Arial"/>
                <a:cs typeface="Arial"/>
              </a:rPr>
              <a:t>atch</a:t>
            </a:r>
            <a:endParaRPr lang="sv-SE" sz="2400" b="1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/>
              <a:cs typeface="Arial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400" dirty="0">
                <a:latin typeface="Arial"/>
                <a:cs typeface="Arial"/>
              </a:rPr>
              <a:t>Fotbollsskor ( ej obligatoriskt) </a:t>
            </a:r>
            <a:endParaRPr lang="sv-SE" sz="24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400" dirty="0">
                <a:latin typeface="Arial"/>
                <a:cs typeface="Arial"/>
              </a:rPr>
              <a:t>Vattenflaska</a:t>
            </a:r>
            <a:endParaRPr lang="sv-SE" sz="24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/>
              <a:cs typeface="Arial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400" dirty="0">
                <a:latin typeface="Arial"/>
                <a:cs typeface="Arial"/>
              </a:rPr>
              <a:t>Benskydd (obligatoriskt)</a:t>
            </a:r>
            <a:endParaRPr lang="sv-SE" sz="24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400" dirty="0">
                <a:latin typeface="Arial"/>
                <a:cs typeface="Arial"/>
              </a:rPr>
              <a:t>Inga smycken 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/>
                <a:cs typeface="Arial"/>
              </a:rPr>
              <a:t>(Att tejpa över är </a:t>
            </a:r>
            <a:r>
              <a:rPr lang="sv-SE" sz="2400" b="1" u="sng" dirty="0">
                <a:latin typeface="Arial"/>
                <a:cs typeface="Arial"/>
              </a:rPr>
              <a:t>EJ</a:t>
            </a:r>
            <a:r>
              <a:rPr lang="sv-SE" sz="2400" dirty="0">
                <a:latin typeface="Arial"/>
                <a:cs typeface="Arial"/>
              </a:rPr>
              <a:t> OK)</a:t>
            </a:r>
            <a:endParaRPr lang="sv-SE" sz="24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/>
              <a:cs typeface="Arial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400" dirty="0">
                <a:latin typeface="Arial"/>
                <a:cs typeface="Arial"/>
              </a:rPr>
              <a:t>Matchtröja (egna shorts och strumpor, gärna vita eller blå) </a:t>
            </a:r>
            <a:endParaRPr lang="sv-SE" sz="24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/>
              <a:cs typeface="Arial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557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526159-6356-7890-29B8-85652EE8B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CUP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D64C06-94A5-1D42-D244-9F219B404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900" indent="0">
              <a:buNone/>
            </a:pPr>
            <a:endParaRPr lang="sv-SE" dirty="0">
              <a:latin typeface="Arial"/>
              <a:cs typeface="Arial"/>
            </a:endParaRPr>
          </a:p>
          <a:p>
            <a:r>
              <a:rPr lang="sv-SE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Vårsäsong: </a:t>
            </a:r>
            <a:r>
              <a:rPr lang="sv-SE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rial"/>
                <a:cs typeface="Arial"/>
              </a:rPr>
              <a:t>Kabe (Tenhult) 13-14/6 (tre flicklag, tre pojklag) (gratis)</a:t>
            </a:r>
          </a:p>
          <a:p>
            <a:endParaRPr lang="sv-SE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/>
              <a:cs typeface="Arial"/>
            </a:endParaRPr>
          </a:p>
          <a:p>
            <a:endParaRPr lang="sv-SE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rial"/>
              <a:cs typeface="Arial"/>
            </a:endParaRPr>
          </a:p>
          <a:p>
            <a:r>
              <a:rPr lang="sv-SE" altLang="LID4096" b="1" dirty="0">
                <a:latin typeface="Arial" panose="020B0604020202020204" pitchFamily="34" charset="0"/>
                <a:cs typeface="Arial" panose="020B0604020202020204" pitchFamily="34" charset="0"/>
              </a:rPr>
              <a:t>Höstsäsongen:</a:t>
            </a:r>
            <a:r>
              <a:rPr lang="sv-SE" altLang="LID4096" dirty="0">
                <a:latin typeface="Arial" panose="020B0604020202020204" pitchFamily="34" charset="0"/>
                <a:cs typeface="Arial" panose="020B0604020202020204" pitchFamily="34" charset="0"/>
              </a:rPr>
              <a:t> Haga cupen (Jönköping) 15-16:e augusti (tre flicklag, tre pojklag)</a:t>
            </a:r>
          </a:p>
          <a:p>
            <a:r>
              <a:rPr lang="sv-SE" altLang="LID4096" b="1" dirty="0">
                <a:latin typeface="Arial" panose="020B0604020202020204" pitchFamily="34" charset="0"/>
                <a:cs typeface="Arial" panose="020B0604020202020204" pitchFamily="34" charset="0"/>
              </a:rPr>
              <a:t>400kr per lag a´80kr/barn</a:t>
            </a:r>
          </a:p>
          <a:p>
            <a:endParaRPr lang="sv-SE" altLang="LID4096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altLang="LID4096" b="1" dirty="0">
                <a:latin typeface="Arial" panose="020B0604020202020204" pitchFamily="34" charset="0"/>
                <a:cs typeface="Arial" panose="020B0604020202020204" pitchFamily="34" charset="0"/>
              </a:rPr>
              <a:t>Eventuellt en egen cup i september a´8 lag</a:t>
            </a:r>
          </a:p>
          <a:p>
            <a:endParaRPr lang="sv-SE" altLang="LID4096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altLang="LID4096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2371868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kiffer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ffer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kiffer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{C052D7A6-7A5A-4429-9ED5-3A777FABD453}tf03457452</Template>
  <TotalTime>6041</TotalTime>
  <Words>853</Words>
  <Application>Microsoft Office PowerPoint</Application>
  <PresentationFormat>Bredbild</PresentationFormat>
  <Paragraphs>119</Paragraphs>
  <Slides>17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Calisto MT</vt:lpstr>
      <vt:lpstr>MentiText</vt:lpstr>
      <vt:lpstr>Wingdings</vt:lpstr>
      <vt:lpstr>Wingdings 2</vt:lpstr>
      <vt:lpstr>Anpassad formgivning</vt:lpstr>
      <vt:lpstr>Skiffer</vt:lpstr>
      <vt:lpstr>VÄLKOMMEN TILL MÖTET!</vt:lpstr>
      <vt:lpstr>AGENDA</vt:lpstr>
      <vt:lpstr>Mål med verksamheten</vt:lpstr>
      <vt:lpstr>VÅR TRÄNINGSGRUPP</vt:lpstr>
      <vt:lpstr>ANSVARSOMRÅDEN</vt:lpstr>
      <vt:lpstr>TRÄNING  </vt:lpstr>
      <vt:lpstr>TRÄNING</vt:lpstr>
      <vt:lpstr>UTRUSTNING</vt:lpstr>
      <vt:lpstr>CUP</vt:lpstr>
      <vt:lpstr>FÖRÄLDRAROLLEN</vt:lpstr>
      <vt:lpstr>INFORMATION &amp; KALLELSER</vt:lpstr>
      <vt:lpstr>Medlemsavgift och deltagaravgift</vt:lpstr>
      <vt:lpstr>MAJBLOMMAN</vt:lpstr>
      <vt:lpstr>Barnens dag 25/4  KL. 10-13.00  </vt:lpstr>
      <vt:lpstr>Barn och unga har rätt att påverka sitt idrottande</vt:lpstr>
      <vt:lpstr>Frågor?</vt:lpstr>
      <vt:lpstr>TACK FÖR IDAG!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 TILL MÖTET!</dc:title>
  <dc:creator>Mikael Johansson</dc:creator>
  <cp:lastModifiedBy>Mathilda Stålknapp</cp:lastModifiedBy>
  <cp:revision>156</cp:revision>
  <dcterms:created xsi:type="dcterms:W3CDTF">2025-02-16T19:03:36Z</dcterms:created>
  <dcterms:modified xsi:type="dcterms:W3CDTF">2026-04-13T15:54:43Z</dcterms:modified>
</cp:coreProperties>
</file>