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20"/>
  </p:notesMasterIdLst>
  <p:sldIdLst>
    <p:sldId id="257" r:id="rId3"/>
    <p:sldId id="258" r:id="rId4"/>
    <p:sldId id="281" r:id="rId5"/>
    <p:sldId id="256" r:id="rId6"/>
    <p:sldId id="261" r:id="rId7"/>
    <p:sldId id="265" r:id="rId8"/>
    <p:sldId id="282" r:id="rId9"/>
    <p:sldId id="266" r:id="rId10"/>
    <p:sldId id="279" r:id="rId11"/>
    <p:sldId id="270" r:id="rId12"/>
    <p:sldId id="263" r:id="rId13"/>
    <p:sldId id="286" r:id="rId14"/>
    <p:sldId id="277" r:id="rId15"/>
    <p:sldId id="278" r:id="rId16"/>
    <p:sldId id="280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90B42-5A71-4DB4-A197-1083C8F48EA7}" v="18" dt="2026-04-12T18:14:56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3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lda Stålknapp" userId="327dd524-44db-428a-9d10-f3bbbaa0110f" providerId="ADAL" clId="{39B37288-D83F-444A-9024-40E4C07B0101}"/>
    <pc:docChg chg="undo custSel addSld modSld">
      <pc:chgData name="Mathilda Stålknapp" userId="327dd524-44db-428a-9d10-f3bbbaa0110f" providerId="ADAL" clId="{39B37288-D83F-444A-9024-40E4C07B0101}" dt="2025-04-22T15:57:23.716" v="158" actId="20577"/>
      <pc:docMkLst>
        <pc:docMk/>
      </pc:docMkLst>
      <pc:sldChg chg="modSp mod">
        <pc:chgData name="Mathilda Stålknapp" userId="327dd524-44db-428a-9d10-f3bbbaa0110f" providerId="ADAL" clId="{39B37288-D83F-444A-9024-40E4C07B0101}" dt="2025-04-22T15:55:21.738" v="96" actId="20577"/>
        <pc:sldMkLst>
          <pc:docMk/>
          <pc:sldMk cId="4136369690" sldId="258"/>
        </pc:sldMkLst>
      </pc:sldChg>
      <pc:sldChg chg="modSp mod">
        <pc:chgData name="Mathilda Stålknapp" userId="327dd524-44db-428a-9d10-f3bbbaa0110f" providerId="ADAL" clId="{39B37288-D83F-444A-9024-40E4C07B0101}" dt="2025-04-22T05:45:52.201" v="83" actId="207"/>
        <pc:sldMkLst>
          <pc:docMk/>
          <pc:sldMk cId="2831664754" sldId="265"/>
        </pc:sldMkLst>
      </pc:sldChg>
      <pc:sldChg chg="addSp delSp modSp new mod setBg">
        <pc:chgData name="Mathilda Stålknapp" userId="327dd524-44db-428a-9d10-f3bbbaa0110f" providerId="ADAL" clId="{39B37288-D83F-444A-9024-40E4C07B0101}" dt="2025-04-22T15:57:23.716" v="158" actId="20577"/>
        <pc:sldMkLst>
          <pc:docMk/>
          <pc:sldMk cId="3319610483" sldId="278"/>
        </pc:sldMkLst>
      </pc:sldChg>
    </pc:docChg>
  </pc:docChgLst>
  <pc:docChgLst>
    <pc:chgData name="Mathilda Stålknapp" userId="327dd524-44db-428a-9d10-f3bbbaa0110f" providerId="ADAL" clId="{5FD0ADE8-13CF-40ED-864F-AC1CA32C4254}"/>
    <pc:docChg chg="undo custSel addSld delSld modSld sldOrd">
      <pc:chgData name="Mathilda Stålknapp" userId="327dd524-44db-428a-9d10-f3bbbaa0110f" providerId="ADAL" clId="{5FD0ADE8-13CF-40ED-864F-AC1CA32C4254}" dt="2026-04-13T15:54:37.130" v="2643" actId="20577"/>
      <pc:docMkLst>
        <pc:docMk/>
      </pc:docMkLst>
      <pc:sldChg chg="modSp mod">
        <pc:chgData name="Mathilda Stålknapp" userId="327dd524-44db-428a-9d10-f3bbbaa0110f" providerId="ADAL" clId="{5FD0ADE8-13CF-40ED-864F-AC1CA32C4254}" dt="2026-04-13T15:23:21.289" v="2638" actId="20577"/>
        <pc:sldMkLst>
          <pc:docMk/>
          <pc:sldMk cId="4162381637" sldId="256"/>
        </pc:sldMkLst>
        <pc:spChg chg="mod">
          <ac:chgData name="Mathilda Stålknapp" userId="327dd524-44db-428a-9d10-f3bbbaa0110f" providerId="ADAL" clId="{5FD0ADE8-13CF-40ED-864F-AC1CA32C4254}" dt="2026-04-13T15:23:21.289" v="2638" actId="20577"/>
          <ac:spMkLst>
            <pc:docMk/>
            <pc:sldMk cId="4162381637" sldId="256"/>
            <ac:spMk id="3" creationId="{DD9AA989-D1A6-5A4F-C06F-CF34B01A9813}"/>
          </ac:spMkLst>
        </pc:spChg>
      </pc:sldChg>
      <pc:sldChg chg="modSp mod">
        <pc:chgData name="Mathilda Stålknapp" userId="327dd524-44db-428a-9d10-f3bbbaa0110f" providerId="ADAL" clId="{5FD0ADE8-13CF-40ED-864F-AC1CA32C4254}" dt="2026-04-12T18:23:13.650" v="2549" actId="27636"/>
        <pc:sldMkLst>
          <pc:docMk/>
          <pc:sldMk cId="4136369690" sldId="258"/>
        </pc:sldMkLst>
        <pc:spChg chg="mod">
          <ac:chgData name="Mathilda Stålknapp" userId="327dd524-44db-428a-9d10-f3bbbaa0110f" providerId="ADAL" clId="{5FD0ADE8-13CF-40ED-864F-AC1CA32C4254}" dt="2026-04-12T18:23:13.650" v="2549" actId="27636"/>
          <ac:spMkLst>
            <pc:docMk/>
            <pc:sldMk cId="4136369690" sldId="258"/>
            <ac:spMk id="3" creationId="{16FE8B6C-F623-A861-741C-16F88CA9E340}"/>
          </ac:spMkLst>
        </pc:spChg>
      </pc:sldChg>
      <pc:sldChg chg="modSp mod">
        <pc:chgData name="Mathilda Stålknapp" userId="327dd524-44db-428a-9d10-f3bbbaa0110f" providerId="ADAL" clId="{5FD0ADE8-13CF-40ED-864F-AC1CA32C4254}" dt="2026-03-29T20:10:04.723" v="1189" actId="20577"/>
        <pc:sldMkLst>
          <pc:docMk/>
          <pc:sldMk cId="1363932" sldId="261"/>
        </pc:sldMkLst>
        <pc:spChg chg="mod">
          <ac:chgData name="Mathilda Stålknapp" userId="327dd524-44db-428a-9d10-f3bbbaa0110f" providerId="ADAL" clId="{5FD0ADE8-13CF-40ED-864F-AC1CA32C4254}" dt="2026-03-29T20:10:04.723" v="1189" actId="20577"/>
          <ac:spMkLst>
            <pc:docMk/>
            <pc:sldMk cId="1363932" sldId="261"/>
            <ac:spMk id="3" creationId="{147DB437-021A-CCF7-1C6B-91CEC9A5CD13}"/>
          </ac:spMkLst>
        </pc:spChg>
      </pc:sldChg>
      <pc:sldChg chg="modSp mod">
        <pc:chgData name="Mathilda Stålknapp" userId="327dd524-44db-428a-9d10-f3bbbaa0110f" providerId="ADAL" clId="{5FD0ADE8-13CF-40ED-864F-AC1CA32C4254}" dt="2026-03-09T18:06:19.978" v="1010" actId="20577"/>
        <pc:sldMkLst>
          <pc:docMk/>
          <pc:sldMk cId="2050059695" sldId="263"/>
        </pc:sldMkLst>
      </pc:sldChg>
      <pc:sldChg chg="modSp mod">
        <pc:chgData name="Mathilda Stålknapp" userId="327dd524-44db-428a-9d10-f3bbbaa0110f" providerId="ADAL" clId="{5FD0ADE8-13CF-40ED-864F-AC1CA32C4254}" dt="2026-04-13T15:16:32.438" v="2617" actId="20577"/>
        <pc:sldMkLst>
          <pc:docMk/>
          <pc:sldMk cId="2831664754" sldId="265"/>
        </pc:sldMkLst>
        <pc:spChg chg="mod">
          <ac:chgData name="Mathilda Stålknapp" userId="327dd524-44db-428a-9d10-f3bbbaa0110f" providerId="ADAL" clId="{5FD0ADE8-13CF-40ED-864F-AC1CA32C4254}" dt="2026-04-13T15:16:32.438" v="2617" actId="20577"/>
          <ac:spMkLst>
            <pc:docMk/>
            <pc:sldMk cId="2831664754" sldId="265"/>
            <ac:spMk id="3" creationId="{7AE863F7-21C5-40BD-94C5-6C3BDD4B312F}"/>
          </ac:spMkLst>
        </pc:spChg>
      </pc:sldChg>
      <pc:sldChg chg="modSp mod ord">
        <pc:chgData name="Mathilda Stålknapp" userId="327dd524-44db-428a-9d10-f3bbbaa0110f" providerId="ADAL" clId="{5FD0ADE8-13CF-40ED-864F-AC1CA32C4254}" dt="2026-04-12T18:20:34.604" v="2376"/>
        <pc:sldMkLst>
          <pc:docMk/>
          <pc:sldMk cId="2022557639" sldId="266"/>
        </pc:sldMkLst>
      </pc:sldChg>
      <pc:sldChg chg="modSp mod ord">
        <pc:chgData name="Mathilda Stålknapp" userId="327dd524-44db-428a-9d10-f3bbbaa0110f" providerId="ADAL" clId="{5FD0ADE8-13CF-40ED-864F-AC1CA32C4254}" dt="2026-04-12T18:22:10.043" v="2508" actId="20577"/>
        <pc:sldMkLst>
          <pc:docMk/>
          <pc:sldMk cId="1122328436" sldId="270"/>
        </pc:sldMkLst>
        <pc:spChg chg="mod">
          <ac:chgData name="Mathilda Stålknapp" userId="327dd524-44db-428a-9d10-f3bbbaa0110f" providerId="ADAL" clId="{5FD0ADE8-13CF-40ED-864F-AC1CA32C4254}" dt="2026-04-12T18:22:10.043" v="2508" actId="20577"/>
          <ac:spMkLst>
            <pc:docMk/>
            <pc:sldMk cId="1122328436" sldId="270"/>
            <ac:spMk id="3" creationId="{9DA17D50-A277-1270-3AFD-CDC761008FCD}"/>
          </ac:spMkLst>
        </pc:spChg>
      </pc:sldChg>
      <pc:sldChg chg="modSp mod">
        <pc:chgData name="Mathilda Stålknapp" userId="327dd524-44db-428a-9d10-f3bbbaa0110f" providerId="ADAL" clId="{5FD0ADE8-13CF-40ED-864F-AC1CA32C4254}" dt="2026-03-29T20:14:12.598" v="1225" actId="207"/>
        <pc:sldMkLst>
          <pc:docMk/>
          <pc:sldMk cId="1827350566" sldId="277"/>
        </pc:sldMkLst>
        <pc:spChg chg="mod">
          <ac:chgData name="Mathilda Stålknapp" userId="327dd524-44db-428a-9d10-f3bbbaa0110f" providerId="ADAL" clId="{5FD0ADE8-13CF-40ED-864F-AC1CA32C4254}" dt="2026-03-29T20:14:12.598" v="1225" actId="207"/>
          <ac:spMkLst>
            <pc:docMk/>
            <pc:sldMk cId="1827350566" sldId="277"/>
            <ac:spMk id="3" creationId="{C2067B12-09E7-85A3-AB3D-ECAE61E03DC3}"/>
          </ac:spMkLst>
        </pc:spChg>
      </pc:sldChg>
      <pc:sldChg chg="addSp modSp mod">
        <pc:chgData name="Mathilda Stålknapp" userId="327dd524-44db-428a-9d10-f3bbbaa0110f" providerId="ADAL" clId="{5FD0ADE8-13CF-40ED-864F-AC1CA32C4254}" dt="2026-04-13T15:54:37.130" v="2643" actId="20577"/>
        <pc:sldMkLst>
          <pc:docMk/>
          <pc:sldMk cId="3319610483" sldId="278"/>
        </pc:sldMkLst>
        <pc:spChg chg="mod">
          <ac:chgData name="Mathilda Stålknapp" userId="327dd524-44db-428a-9d10-f3bbbaa0110f" providerId="ADAL" clId="{5FD0ADE8-13CF-40ED-864F-AC1CA32C4254}" dt="2026-04-13T15:54:37.130" v="2643" actId="20577"/>
          <ac:spMkLst>
            <pc:docMk/>
            <pc:sldMk cId="3319610483" sldId="278"/>
            <ac:spMk id="2" creationId="{631DF8AB-7CD2-017C-BF57-0AC8F90F4F64}"/>
          </ac:spMkLst>
        </pc:spChg>
        <pc:spChg chg="mod">
          <ac:chgData name="Mathilda Stålknapp" userId="327dd524-44db-428a-9d10-f3bbbaa0110f" providerId="ADAL" clId="{5FD0ADE8-13CF-40ED-864F-AC1CA32C4254}" dt="2026-04-12T18:11:52.877" v="2353" actId="20577"/>
          <ac:spMkLst>
            <pc:docMk/>
            <pc:sldMk cId="3319610483" sldId="278"/>
            <ac:spMk id="1030" creationId="{C21F0E3C-7756-9E31-8400-3ACE3C469C17}"/>
          </ac:spMkLst>
        </pc:spChg>
      </pc:sldChg>
      <pc:sldChg chg="modSp new mod">
        <pc:chgData name="Mathilda Stålknapp" userId="327dd524-44db-428a-9d10-f3bbbaa0110f" providerId="ADAL" clId="{5FD0ADE8-13CF-40ED-864F-AC1CA32C4254}" dt="2026-04-12T18:20:22.617" v="2374" actId="255"/>
        <pc:sldMkLst>
          <pc:docMk/>
          <pc:sldMk cId="523718681" sldId="279"/>
        </pc:sldMkLst>
        <pc:spChg chg="mod">
          <ac:chgData name="Mathilda Stålknapp" userId="327dd524-44db-428a-9d10-f3bbbaa0110f" providerId="ADAL" clId="{5FD0ADE8-13CF-40ED-864F-AC1CA32C4254}" dt="2026-04-12T18:20:22.617" v="2374" actId="255"/>
          <ac:spMkLst>
            <pc:docMk/>
            <pc:sldMk cId="523718681" sldId="279"/>
            <ac:spMk id="2" creationId="{53526159-6356-7890-29B8-85652EE8B14E}"/>
          </ac:spMkLst>
        </pc:spChg>
        <pc:spChg chg="mod">
          <ac:chgData name="Mathilda Stålknapp" userId="327dd524-44db-428a-9d10-f3bbbaa0110f" providerId="ADAL" clId="{5FD0ADE8-13CF-40ED-864F-AC1CA32C4254}" dt="2026-03-29T20:12:38.608" v="1224" actId="20577"/>
          <ac:spMkLst>
            <pc:docMk/>
            <pc:sldMk cId="523718681" sldId="279"/>
            <ac:spMk id="3" creationId="{C3D64C06-94A5-1D42-D244-9F219B404E10}"/>
          </ac:spMkLst>
        </pc:spChg>
      </pc:sldChg>
      <pc:sldChg chg="new del">
        <pc:chgData name="Mathilda Stålknapp" userId="327dd524-44db-428a-9d10-f3bbbaa0110f" providerId="ADAL" clId="{5FD0ADE8-13CF-40ED-864F-AC1CA32C4254}" dt="2026-03-09T17:45:27.318" v="808" actId="47"/>
        <pc:sldMkLst>
          <pc:docMk/>
          <pc:sldMk cId="3064388253" sldId="280"/>
        </pc:sldMkLst>
      </pc:sldChg>
      <pc:sldChg chg="addSp delSp modSp new mod">
        <pc:chgData name="Mathilda Stålknapp" userId="327dd524-44db-428a-9d10-f3bbbaa0110f" providerId="ADAL" clId="{5FD0ADE8-13CF-40ED-864F-AC1CA32C4254}" dt="2026-03-29T20:45:11.345" v="1596"/>
        <pc:sldMkLst>
          <pc:docMk/>
          <pc:sldMk cId="4214904932" sldId="280"/>
        </pc:sldMkLst>
        <pc:spChg chg="mod">
          <ac:chgData name="Mathilda Stålknapp" userId="327dd524-44db-428a-9d10-f3bbbaa0110f" providerId="ADAL" clId="{5FD0ADE8-13CF-40ED-864F-AC1CA32C4254}" dt="2026-03-29T20:17:42.520" v="1543" actId="20577"/>
          <ac:spMkLst>
            <pc:docMk/>
            <pc:sldMk cId="4214904932" sldId="280"/>
            <ac:spMk id="2" creationId="{332B4296-48CE-6273-AE11-9D7BB4381A62}"/>
          </ac:spMkLst>
        </pc:spChg>
        <pc:spChg chg="add del mod">
          <ac:chgData name="Mathilda Stålknapp" userId="327dd524-44db-428a-9d10-f3bbbaa0110f" providerId="ADAL" clId="{5FD0ADE8-13CF-40ED-864F-AC1CA32C4254}" dt="2026-03-29T20:45:03.843" v="1592" actId="20577"/>
          <ac:spMkLst>
            <pc:docMk/>
            <pc:sldMk cId="4214904932" sldId="280"/>
            <ac:spMk id="3" creationId="{B3CD6A60-9A7B-F0AE-A2A5-9F9A91845CCF}"/>
          </ac:spMkLst>
        </pc:spChg>
        <pc:spChg chg="add del">
          <ac:chgData name="Mathilda Stålknapp" userId="327dd524-44db-428a-9d10-f3bbbaa0110f" providerId="ADAL" clId="{5FD0ADE8-13CF-40ED-864F-AC1CA32C4254}" dt="2026-03-29T20:44:59.280" v="1590" actId="478"/>
          <ac:spMkLst>
            <pc:docMk/>
            <pc:sldMk cId="4214904932" sldId="280"/>
            <ac:spMk id="4" creationId="{E7121338-8B16-86F6-E948-D51B76EE1C31}"/>
          </ac:spMkLst>
        </pc:spChg>
        <pc:spChg chg="add del">
          <ac:chgData name="Mathilda Stålknapp" userId="327dd524-44db-428a-9d10-f3bbbaa0110f" providerId="ADAL" clId="{5FD0ADE8-13CF-40ED-864F-AC1CA32C4254}" dt="2026-03-29T20:44:59.280" v="1590" actId="478"/>
          <ac:spMkLst>
            <pc:docMk/>
            <pc:sldMk cId="4214904932" sldId="280"/>
            <ac:spMk id="5" creationId="{6AB7C6FD-B831-70E3-453C-C00EE2A18DD5}"/>
          </ac:spMkLst>
        </pc:spChg>
      </pc:sldChg>
      <pc:sldChg chg="modSp new mod">
        <pc:chgData name="Mathilda Stålknapp" userId="327dd524-44db-428a-9d10-f3bbbaa0110f" providerId="ADAL" clId="{5FD0ADE8-13CF-40ED-864F-AC1CA32C4254}" dt="2026-04-12T18:19:29.463" v="2371" actId="113"/>
        <pc:sldMkLst>
          <pc:docMk/>
          <pc:sldMk cId="1064350017" sldId="281"/>
        </pc:sldMkLst>
        <pc:spChg chg="mod">
          <ac:chgData name="Mathilda Stålknapp" userId="327dd524-44db-428a-9d10-f3bbbaa0110f" providerId="ADAL" clId="{5FD0ADE8-13CF-40ED-864F-AC1CA32C4254}" dt="2026-04-12T18:19:29.463" v="2371" actId="113"/>
          <ac:spMkLst>
            <pc:docMk/>
            <pc:sldMk cId="1064350017" sldId="281"/>
            <ac:spMk id="2" creationId="{2B3A89FC-27E6-9DDC-8B44-3EE565E8E2CA}"/>
          </ac:spMkLst>
        </pc:spChg>
        <pc:spChg chg="mod">
          <ac:chgData name="Mathilda Stålknapp" userId="327dd524-44db-428a-9d10-f3bbbaa0110f" providerId="ADAL" clId="{5FD0ADE8-13CF-40ED-864F-AC1CA32C4254}" dt="2026-04-12T18:19:08" v="2369" actId="20577"/>
          <ac:spMkLst>
            <pc:docMk/>
            <pc:sldMk cId="1064350017" sldId="281"/>
            <ac:spMk id="3" creationId="{1FA6C305-EC9F-3EDF-03C4-A28D1E87A19A}"/>
          </ac:spMkLst>
        </pc:spChg>
      </pc:sldChg>
      <pc:sldChg chg="modSp new mod">
        <pc:chgData name="Mathilda Stålknapp" userId="327dd524-44db-428a-9d10-f3bbbaa0110f" providerId="ADAL" clId="{5FD0ADE8-13CF-40ED-864F-AC1CA32C4254}" dt="2026-04-12T18:14:13.645" v="2363" actId="12"/>
        <pc:sldMkLst>
          <pc:docMk/>
          <pc:sldMk cId="3394738769" sldId="282"/>
        </pc:sldMkLst>
        <pc:spChg chg="mod">
          <ac:chgData name="Mathilda Stålknapp" userId="327dd524-44db-428a-9d10-f3bbbaa0110f" providerId="ADAL" clId="{5FD0ADE8-13CF-40ED-864F-AC1CA32C4254}" dt="2026-04-12T18:06:51.308" v="2294" actId="255"/>
          <ac:spMkLst>
            <pc:docMk/>
            <pc:sldMk cId="3394738769" sldId="282"/>
            <ac:spMk id="2" creationId="{CEAB45DF-92AC-E901-D1CE-26B5EB8365F7}"/>
          </ac:spMkLst>
        </pc:spChg>
        <pc:spChg chg="mod">
          <ac:chgData name="Mathilda Stålknapp" userId="327dd524-44db-428a-9d10-f3bbbaa0110f" providerId="ADAL" clId="{5FD0ADE8-13CF-40ED-864F-AC1CA32C4254}" dt="2026-04-12T18:14:13.645" v="2363" actId="12"/>
          <ac:spMkLst>
            <pc:docMk/>
            <pc:sldMk cId="3394738769" sldId="282"/>
            <ac:spMk id="3" creationId="{C30ED83E-92A1-D0E5-D669-9785EB74A8C4}"/>
          </ac:spMkLst>
        </pc:spChg>
      </pc:sldChg>
      <pc:sldChg chg="new del">
        <pc:chgData name="Mathilda Stålknapp" userId="327dd524-44db-428a-9d10-f3bbbaa0110f" providerId="ADAL" clId="{5FD0ADE8-13CF-40ED-864F-AC1CA32C4254}" dt="2026-04-12T18:15:00.157" v="2366" actId="47"/>
        <pc:sldMkLst>
          <pc:docMk/>
          <pc:sldMk cId="213218276" sldId="283"/>
        </pc:sldMkLst>
      </pc:sldChg>
      <pc:sldChg chg="add">
        <pc:chgData name="Mathilda Stålknapp" userId="327dd524-44db-428a-9d10-f3bbbaa0110f" providerId="ADAL" clId="{5FD0ADE8-13CF-40ED-864F-AC1CA32C4254}" dt="2026-04-12T18:14:56.807" v="2365"/>
        <pc:sldMkLst>
          <pc:docMk/>
          <pc:sldMk cId="2312245357" sldId="28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Pierre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4D9A-F833-4226-9970-CFC6E355E32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53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4895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aggeryd@majblommeforening.se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Föräldrar håller sig till staketet</a:t>
            </a:r>
            <a:endParaRPr lang="sv-SE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/>
                <a:cs typeface="Arial"/>
              </a:rPr>
              <a:t>EJ</a:t>
            </a:r>
            <a:r>
              <a:rPr lang="sv-SE" sz="2400" dirty="0">
                <a:latin typeface="Arial"/>
                <a:cs typeface="Arial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/>
                <a:cs typeface="Arial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Belastningsregister (</a:t>
            </a:r>
            <a:r>
              <a:rPr lang="sv-SE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omklädningrummen</a:t>
            </a:r>
            <a:r>
              <a:rPr lang="sv-SE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/>
                <a:cs typeface="Arial"/>
              </a:rPr>
              <a:t>Läs mer i  </a:t>
            </a:r>
            <a:r>
              <a:rPr lang="sv-SE" sz="2400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r>
              <a:rPr lang="sv-SE" sz="2400" dirty="0">
                <a:latin typeface="Arial"/>
                <a:cs typeface="Arial"/>
              </a:rPr>
              <a:t> (Att vara fotbollsförälder)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/>
                <a:cs typeface="Arial"/>
              </a:rPr>
              <a:t>Svara på kallelser på laget.se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sz="4000" dirty="0">
                <a:latin typeface="Arial"/>
                <a:cs typeface="Arial"/>
              </a:rPr>
              <a:t>-Information till spelare och vårdnadshavare från ledare och föreningen</a:t>
            </a:r>
            <a:endParaRPr lang="sv-SE" sz="4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lvl="1" algn="l" eaLnBrk="1" hangingPunct="1"/>
            <a:r>
              <a:rPr lang="sv-SE" sz="4000" dirty="0">
                <a:latin typeface="Arial"/>
                <a:cs typeface="Arial"/>
              </a:rPr>
              <a:t>-Svara på kallelser så fort kallelsen skickas ut. </a:t>
            </a:r>
            <a:endParaRPr lang="sv-SE" sz="4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lvl="1" algn="l" eaLnBrk="1" hangingPunct="1"/>
            <a:r>
              <a:rPr lang="sv-SE" sz="4000" dirty="0">
                <a:latin typeface="Arial"/>
                <a:cs typeface="Arial"/>
              </a:rPr>
              <a:t>-Info från klubben</a:t>
            </a:r>
            <a:endParaRPr lang="sv-SE" sz="4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18" y="0"/>
            <a:ext cx="10486061" cy="1828801"/>
          </a:xfrm>
        </p:spPr>
        <p:txBody>
          <a:bodyPr anchor="ctr">
            <a:no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Medlemsavgift och deltagaravgift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2892" y="1647026"/>
            <a:ext cx="3151469" cy="1607451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Spelare och tränare betala medlemsavgift. </a:t>
            </a:r>
            <a:b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Spelare betalar även deltagaravgift.</a:t>
            </a:r>
          </a:p>
          <a:p>
            <a:pPr marL="285750" indent="-285750" algn="l">
              <a:buFontTx/>
              <a:buChar char="-"/>
            </a:pPr>
            <a:endParaRPr lang="sv-SE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sv-SE" sz="1800" b="1" dirty="0"/>
              <a:t>OBS! </a:t>
            </a:r>
            <a:r>
              <a:rPr lang="sv-SE" sz="1800" dirty="0"/>
              <a:t>Spelare som inte betalat medlemsavgift och deltagaravgift får</a:t>
            </a:r>
            <a:r>
              <a:rPr lang="sv-SE" sz="1800" u="sng" dirty="0"/>
              <a:t> inte</a:t>
            </a:r>
            <a:r>
              <a:rPr lang="sv-SE" sz="1800" dirty="0"/>
              <a:t> delta i träning eller match!</a:t>
            </a:r>
          </a:p>
          <a:p>
            <a:pPr marL="285750" indent="-285750" algn="l">
              <a:buFontTx/>
              <a:buChar char="-"/>
            </a:pPr>
            <a:endParaRPr lang="sv-SE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8FB027-4A7B-FA4F-F473-558AC255F463}"/>
              </a:ext>
            </a:extLst>
          </p:cNvPr>
          <p:cNvSpPr txBox="1"/>
          <p:nvPr/>
        </p:nvSpPr>
        <p:spPr>
          <a:xfrm>
            <a:off x="206479" y="1262878"/>
            <a:ext cx="84164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r>
              <a:rPr lang="sv-SE" b="1" dirty="0"/>
              <a:t>Medlemsavgift faktureras i januari </a:t>
            </a:r>
            <a:r>
              <a:rPr lang="sv-SE" dirty="0"/>
              <a:t>via </a:t>
            </a:r>
            <a:r>
              <a:rPr lang="sv-SE" dirty="0" err="1"/>
              <a:t>Ping</a:t>
            </a:r>
            <a:r>
              <a:rPr lang="sv-SE" dirty="0"/>
              <a:t> </a:t>
            </a:r>
            <a:r>
              <a:rPr lang="sv-SE" dirty="0" err="1"/>
              <a:t>Payments</a:t>
            </a:r>
            <a:r>
              <a:rPr lang="sv-SE" dirty="0"/>
              <a:t>/laget.se.</a:t>
            </a:r>
            <a:br>
              <a:rPr lang="sv-SE" dirty="0"/>
            </a:br>
            <a:r>
              <a:rPr lang="sv-SE" dirty="0"/>
              <a:t>Bankgiro:133-5546</a:t>
            </a:r>
            <a:br>
              <a:rPr lang="sv-SE" dirty="0"/>
            </a:br>
            <a:r>
              <a:rPr lang="sv-SE" b="1" dirty="0"/>
              <a:t>Deltagaravgift faktureras från april </a:t>
            </a:r>
            <a:r>
              <a:rPr lang="sv-SE" dirty="0"/>
              <a:t>(gäller fotboll).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Medlemsavgift 2026: </a:t>
            </a:r>
            <a:br>
              <a:rPr lang="sv-SE" b="1" dirty="0"/>
            </a:br>
            <a:r>
              <a:rPr lang="sv-SE" dirty="0"/>
              <a:t>Enskild medlem (aktiv):450kr </a:t>
            </a:r>
            <a:br>
              <a:rPr lang="sv-SE" dirty="0"/>
            </a:br>
            <a:r>
              <a:rPr lang="sv-SE" dirty="0"/>
              <a:t>Familj: 800kr </a:t>
            </a:r>
            <a:br>
              <a:rPr lang="sv-SE" dirty="0"/>
            </a:br>
            <a:r>
              <a:rPr lang="sv-SE" dirty="0"/>
              <a:t>Enskild medlem (stödmedlem): 200kr 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Deltagaravgift fotboll 2026: </a:t>
            </a:r>
            <a:br>
              <a:rPr lang="sv-SE" b="1" dirty="0"/>
            </a:br>
            <a:r>
              <a:rPr lang="sv-SE" dirty="0"/>
              <a:t>Senior och ungdom seriespel 11 mot 11: 1100kr </a:t>
            </a:r>
            <a:br>
              <a:rPr lang="sv-SE" dirty="0"/>
            </a:br>
            <a:r>
              <a:rPr lang="sv-SE" dirty="0"/>
              <a:t>Ungdom/barn seriespel 9 mot 9 &amp; 7 mot 7: 800kr </a:t>
            </a:r>
            <a:br>
              <a:rPr lang="sv-SE" dirty="0"/>
            </a:br>
            <a:r>
              <a:rPr lang="sv-SE" dirty="0"/>
              <a:t>Barn 5 mot 5: 300kr </a:t>
            </a:r>
            <a:br>
              <a:rPr lang="sv-SE" dirty="0"/>
            </a:br>
            <a:r>
              <a:rPr lang="sv-SE" dirty="0"/>
              <a:t>Fotbollsskolan (födda 2019–2020): 200 kr </a:t>
            </a:r>
            <a:br>
              <a:rPr lang="sv-SE" dirty="0"/>
            </a:br>
            <a:r>
              <a:rPr lang="sv-SE" dirty="0" err="1"/>
              <a:t>Fotbollskul</a:t>
            </a:r>
            <a:r>
              <a:rPr lang="sv-SE" dirty="0"/>
              <a:t> (födda 2021): 0 kr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E031958-5CBB-0736-EC56-DB853DA8A51A}"/>
              </a:ext>
            </a:extLst>
          </p:cNvPr>
          <p:cNvSpPr txBox="1"/>
          <p:nvPr/>
        </p:nvSpPr>
        <p:spPr>
          <a:xfrm>
            <a:off x="1071717" y="6110358"/>
            <a:ext cx="867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FRITIDSKORTET LÄS MER GENOM ATT </a:t>
            </a:r>
            <a:r>
              <a:rPr lang="sv-SE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</a:t>
            </a:r>
            <a:endParaRPr lang="sv-SE" sz="2400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4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BFDD5F-A3B5-013F-BC17-1818D0F9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MAJBLOMMAN</a:t>
            </a:r>
            <a:endParaRPr lang="sv-SE" sz="5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067B12-09E7-85A3-AB3D-ECAE61E03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Delar ut ekonomiskt stöd till barn i familjer som har en utsatt ekonomi exempelvis för kläder och skor, fritidsaktiviteter etc. </a:t>
            </a:r>
          </a:p>
          <a:p>
            <a:pPr indent="-305435"/>
            <a:endParaRPr lang="sv-SE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Att söka stöd: </a:t>
            </a:r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vaggeryd@majblommeforening.se</a:t>
            </a:r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35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1DF8AB-7CD2-017C-BF57-0AC8F90F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 fontScale="90000"/>
          </a:bodyPr>
          <a:lstStyle/>
          <a:p>
            <a:r>
              <a:rPr lang="sv-SE" dirty="0"/>
              <a:t>Barnens dag 25/4 </a:t>
            </a:r>
            <a:br>
              <a:rPr lang="sv-SE" dirty="0"/>
            </a:br>
            <a:r>
              <a:rPr lang="sv-SE" dirty="0"/>
              <a:t>KL. 10-13.00 </a:t>
            </a:r>
            <a:br>
              <a:rPr lang="sv-SE" dirty="0"/>
            </a:br>
            <a:endParaRPr lang="sv-SE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21F0E3C-7756-9E31-8400-3ACE3C46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1"/>
            <a:ext cx="5978072" cy="3866048"/>
          </a:xfrm>
        </p:spPr>
        <p:txBody>
          <a:bodyPr anchor="ctr">
            <a:normAutofit/>
          </a:bodyPr>
          <a:lstStyle/>
          <a:p>
            <a:pPr marL="36900" indent="0">
              <a:buClr>
                <a:srgbClr val="297EDE"/>
              </a:buClr>
              <a:buNone/>
            </a:pPr>
            <a:r>
              <a:rPr lang="en-US" dirty="0"/>
              <a:t>Lista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fylla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eftet</a:t>
            </a:r>
            <a:r>
              <a:rPr lang="en-US" dirty="0"/>
              <a:t> </a:t>
            </a:r>
            <a:r>
              <a:rPr lang="en-US" dirty="0" err="1"/>
              <a:t>mötet</a:t>
            </a:r>
            <a:r>
              <a:rPr lang="en-US" dirty="0"/>
              <a:t>. </a:t>
            </a:r>
          </a:p>
          <a:p>
            <a:pPr marL="36900" indent="0">
              <a:buClr>
                <a:srgbClr val="297EDE"/>
              </a:buClr>
              <a:buNone/>
            </a:pPr>
            <a:r>
              <a:rPr lang="en-US" dirty="0"/>
              <a:t>(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insats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värdefull</a:t>
            </a:r>
            <a:r>
              <a:rPr lang="en-US" dirty="0"/>
              <a:t>,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vårt</a:t>
            </a:r>
            <a:r>
              <a:rPr lang="en-US" dirty="0"/>
              <a:t> lag ska </a:t>
            </a:r>
            <a:r>
              <a:rPr lang="en-US" dirty="0" err="1"/>
              <a:t>fungera</a:t>
            </a:r>
            <a:r>
              <a:rPr lang="en-US" dirty="0"/>
              <a:t> </a:t>
            </a:r>
            <a:r>
              <a:rPr lang="en-US" dirty="0" err="1"/>
              <a:t>behöver</a:t>
            </a:r>
            <a:r>
              <a:rPr lang="en-US" dirty="0"/>
              <a:t> vi </a:t>
            </a:r>
            <a:r>
              <a:rPr lang="en-US" dirty="0" err="1"/>
              <a:t>hjälpas</a:t>
            </a:r>
            <a:r>
              <a:rPr lang="en-US" dirty="0"/>
              <a:t> </a:t>
            </a:r>
            <a:r>
              <a:rPr lang="en-US" dirty="0" err="1"/>
              <a:t>åt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ställa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.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listan</a:t>
            </a:r>
            <a:r>
              <a:rPr lang="en-US" dirty="0"/>
              <a:t> 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ifylld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vi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fylla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med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till </a:t>
            </a:r>
            <a:r>
              <a:rPr lang="en-US" dirty="0" err="1"/>
              <a:t>förälder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byta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passet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tillförodnat</a:t>
            </a:r>
            <a:r>
              <a:rPr lang="en-US" dirty="0"/>
              <a:t>.) </a:t>
            </a:r>
          </a:p>
          <a:p>
            <a:pPr>
              <a:buClr>
                <a:srgbClr val="297EDE"/>
              </a:buClr>
            </a:pPr>
            <a:endParaRPr lang="en-US" dirty="0"/>
          </a:p>
          <a:p>
            <a:pPr>
              <a:buClr>
                <a:srgbClr val="297EDE"/>
              </a:buClr>
            </a:pPr>
            <a:endParaRPr lang="en-US" dirty="0"/>
          </a:p>
          <a:p>
            <a:pPr>
              <a:buClr>
                <a:srgbClr val="297EDE"/>
              </a:buClr>
            </a:pPr>
            <a:endParaRPr lang="en-US" dirty="0"/>
          </a:p>
          <a:p>
            <a:pPr>
              <a:buClr>
                <a:srgbClr val="297EDE"/>
              </a:buClr>
            </a:pPr>
            <a:r>
              <a:rPr lang="en-US" dirty="0"/>
              <a:t>WIK-</a:t>
            </a:r>
            <a:r>
              <a:rPr lang="en-US" dirty="0" err="1"/>
              <a:t>dagen</a:t>
            </a:r>
            <a:r>
              <a:rPr lang="en-US" dirty="0"/>
              <a:t> (</a:t>
            </a:r>
            <a:r>
              <a:rPr lang="en-US" dirty="0" err="1"/>
              <a:t>brukar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sista</a:t>
            </a:r>
            <a:r>
              <a:rPr lang="en-US" dirty="0"/>
              <a:t> </a:t>
            </a:r>
            <a:r>
              <a:rPr lang="en-US" dirty="0" err="1"/>
              <a:t>helgen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augsti</a:t>
            </a:r>
            <a:r>
              <a:rPr lang="en-US" dirty="0"/>
              <a:t>)</a:t>
            </a:r>
          </a:p>
        </p:txBody>
      </p:sp>
      <p:pic>
        <p:nvPicPr>
          <p:cNvPr id="1047" name="Picture 104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63CEF09-7711-3E98-D105-843A6A96EB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738" b="-3"/>
          <a:stretch/>
        </p:blipFill>
        <p:spPr>
          <a:xfrm>
            <a:off x="6822654" y="0"/>
            <a:ext cx="536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2B4296-48CE-6273-AE11-9D7BB438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Barn och unga har rätt att påverka sitt idrottande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D6A60-9A7B-F0AE-A2A5-9F9A91845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Mentimeter</a:t>
            </a:r>
            <a:r>
              <a:rPr lang="sv-SE" dirty="0"/>
              <a:t>- Ta fram din telefon.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121338-8B16-86F6-E948-D51B76EE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3284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entiText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Menti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B7C6FD-B831-70E3-453C-C00EE2A1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0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52D1CF-54FC-3E20-6E9E-182EA31F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Frågor?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F5ACB-CEA7-DDBC-E84E-F46C81714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86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 fontScale="62500" lnSpcReduction="20000"/>
          </a:bodyPr>
          <a:lstStyle/>
          <a:p>
            <a:pPr algn="l"/>
            <a:endParaRPr lang="sv-SE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Presentation ledare</a:t>
            </a:r>
            <a:endParaRPr lang="sv-SE" sz="2800" dirty="0">
              <a:latin typeface="Arial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/>
                <a:cs typeface="Arial"/>
              </a:rPr>
              <a:t>Vår träningsgrupp</a:t>
            </a:r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Roller</a:t>
            </a:r>
            <a:endParaRPr lang="sv-SE" sz="2800" dirty="0">
              <a:latin typeface="Arial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cup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Laget.se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Medlems/deltagaravgift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Majblomman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/>
                <a:cs typeface="Arial"/>
              </a:rPr>
              <a:t>Barnens dag/WIK-dagen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>
                <a:latin typeface="Arial"/>
                <a:cs typeface="Arial"/>
              </a:rPr>
              <a:t>Mentimeter</a:t>
            </a:r>
            <a:endParaRPr lang="sv-SE" sz="2800" dirty="0">
              <a:latin typeface="Arial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16" y="837798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A89FC-27E6-9DDC-8B44-3EE565E8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A6C305-EC9F-3EDF-03C4-A28D1E87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err="1"/>
              <a:t>Waggreyds</a:t>
            </a:r>
            <a:r>
              <a:rPr lang="sv-SE" sz="3200" dirty="0"/>
              <a:t> IK är breddförening där alla får vara med. Så många som möjligt så roligt som möjligt och så bra som möjligt är föreningens ambition. </a:t>
            </a:r>
          </a:p>
          <a:p>
            <a:endParaRPr lang="sv-SE" sz="3200" dirty="0"/>
          </a:p>
          <a:p>
            <a:r>
              <a:rPr lang="sv-SE" sz="3200" dirty="0"/>
              <a:t>Vi arbetar efter SvFF riktlinjer gällande spelar och ledarutbildningsplan.</a:t>
            </a:r>
          </a:p>
        </p:txBody>
      </p:sp>
    </p:spTree>
    <p:extLst>
      <p:ext uri="{BB962C8B-B14F-4D97-AF65-F5344CB8AC3E}">
        <p14:creationId xmlns:p14="http://schemas.microsoft.com/office/powerpoint/2010/main" val="106435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4" y="1932058"/>
            <a:ext cx="6012339" cy="478739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sz="2800" b="1" dirty="0">
                <a:latin typeface="Arial"/>
                <a:cs typeface="Arial"/>
              </a:rPr>
              <a:t>Antal spelare</a:t>
            </a:r>
            <a:r>
              <a:rPr lang="sv-SE" sz="2800" dirty="0">
                <a:latin typeface="Arial"/>
                <a:cs typeface="Arial"/>
              </a:rPr>
              <a:t>: ca 45 </a:t>
            </a:r>
            <a:r>
              <a:rPr lang="sv-SE" sz="2800" dirty="0" err="1">
                <a:latin typeface="Arial"/>
                <a:cs typeface="Arial"/>
              </a:rPr>
              <a:t>st</a:t>
            </a:r>
            <a:r>
              <a:rPr lang="sv-SE" sz="2800" dirty="0">
                <a:latin typeface="Arial"/>
                <a:cs typeface="Arial"/>
              </a:rPr>
              <a:t> flickor och pojkar tillsammans.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(förra året)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/>
                <a:cs typeface="Arial"/>
              </a:rPr>
              <a:t>SVFF </a:t>
            </a:r>
            <a:r>
              <a:rPr lang="sv-SE" sz="2800" dirty="0">
                <a:latin typeface="Arial"/>
                <a:cs typeface="Arial"/>
              </a:rPr>
              <a:t>rekommenderar 1 ledare per 6 spelare. Idag är vi ca 8 ledare. </a:t>
            </a:r>
          </a:p>
          <a:p>
            <a:pPr algn="l"/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Pojkar: Mathilda, Anton, </a:t>
            </a:r>
            <a:r>
              <a:rPr lang="sv-SE" sz="28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Mateo</a:t>
            </a:r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, Viktor</a:t>
            </a:r>
          </a:p>
          <a:p>
            <a:pPr algn="l"/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Lagledare: </a:t>
            </a:r>
            <a:r>
              <a:rPr lang="sv-SE" sz="28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Nadira</a:t>
            </a:r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sv-SE" sz="28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Adibi</a:t>
            </a:r>
            <a:endParaRPr lang="sv-SE" sz="2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algn="l"/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Flickor: Amanda, Mårten, Mia, </a:t>
            </a:r>
            <a:r>
              <a:rPr lang="sv-SE" sz="28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Sinisa</a:t>
            </a:r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l"/>
            <a:r>
              <a:rPr lang="sv-SE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Lagledare: ?</a:t>
            </a:r>
          </a:p>
          <a:p>
            <a:pPr algn="l"/>
            <a:endParaRPr lang="sv-SE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algn="l"/>
            <a:r>
              <a:rPr lang="sv-S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Vi behöver vara fler vuxna som vill vara med i vårt lag. </a:t>
            </a: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ANSVARSOMRÅDEN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31635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sv-SE" sz="1800" b="1" dirty="0">
                <a:latin typeface="Arial"/>
                <a:cs typeface="Arial"/>
              </a:rPr>
              <a:t>Tränare med huvudansvar</a:t>
            </a:r>
            <a:b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/>
                <a:cs typeface="Arial"/>
              </a:rPr>
              <a:t>Planerar och genomför träningar och matcher efter SvFFs spelarutbildningsplan och riktlinjer. </a:t>
            </a:r>
          </a:p>
          <a:p>
            <a:pPr algn="l">
              <a:defRPr/>
            </a:pPr>
            <a:r>
              <a:rPr lang="sv-SE" sz="1800" dirty="0">
                <a:latin typeface="Arial"/>
                <a:cs typeface="Arial"/>
              </a:rPr>
              <a:t>Klubben erbjuder olika tränarutbildningar.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sz="1800" b="1" dirty="0">
                <a:latin typeface="Arial"/>
                <a:cs typeface="Arial"/>
              </a:rPr>
              <a:t>Lagledare</a:t>
            </a:r>
            <a:b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/>
                <a:cs typeface="Arial"/>
              </a:rPr>
              <a:t>Hanterar aktiviteter utanför planen, så som administration och fördelning av arbetsuppgifter för lagets olika uppdrag. (exempel: WIK-dagen, </a:t>
            </a:r>
            <a:r>
              <a:rPr lang="sv-SE" sz="1800" dirty="0" err="1">
                <a:latin typeface="Arial"/>
                <a:cs typeface="Arial"/>
              </a:rPr>
              <a:t>Frammedagen</a:t>
            </a:r>
            <a:r>
              <a:rPr lang="sv-SE" sz="1800" dirty="0">
                <a:latin typeface="Arial"/>
                <a:cs typeface="Arial"/>
              </a:rPr>
              <a:t>, Barnens dag, Laget.se, cuper.) Såklart i samarbete med tränare.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sz="1800" b="1" dirty="0">
                <a:latin typeface="Arial"/>
                <a:cs typeface="Arial"/>
              </a:rPr>
              <a:t>Föräldrar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/>
                <a:cs typeface="Arial"/>
              </a:rPr>
              <a:t>Genomför tilldelade uppdrag och stöttar barnen i deras idrottande. (en vuxen MÅSTE vara med vid träningar. </a:t>
            </a:r>
            <a:endParaRPr lang="sv-SE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248" y="1710739"/>
            <a:ext cx="9440034" cy="4623797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3800" dirty="0">
                <a:latin typeface="Arial"/>
                <a:cs typeface="Arial"/>
              </a:rPr>
              <a:t>-Lördagar </a:t>
            </a:r>
            <a:r>
              <a:rPr lang="sv-SE" sz="3800" dirty="0" err="1">
                <a:latin typeface="Arial"/>
                <a:cs typeface="Arial"/>
              </a:rPr>
              <a:t>kl</a:t>
            </a:r>
            <a:r>
              <a:rPr lang="sv-SE" sz="3800" dirty="0">
                <a:latin typeface="Arial"/>
                <a:cs typeface="Arial"/>
              </a:rPr>
              <a:t> 10-11 2/5 (om vi får gå på gräs). </a:t>
            </a:r>
            <a:endParaRPr lang="sv-SE" sz="3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3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-Samlingsplats med vattenflaskor.</a:t>
            </a:r>
          </a:p>
          <a:p>
            <a:pPr algn="l"/>
            <a:r>
              <a:rPr lang="sv-SE" sz="3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-Maskeringstejp med namn på barnet (Vi skriver namnet)</a:t>
            </a:r>
          </a:p>
          <a:p>
            <a:pPr algn="l"/>
            <a:r>
              <a:rPr lang="sv-SE" sz="3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-Föräldrar står på samlat ställe.</a:t>
            </a:r>
          </a:p>
          <a:p>
            <a:pPr algn="l"/>
            <a:r>
              <a:rPr lang="sv-SE" sz="3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-Flickor och pojkar delas upp. Gemensam uppvärmning och avslut.</a:t>
            </a:r>
          </a:p>
          <a:p>
            <a:pPr algn="l"/>
            <a:r>
              <a:rPr lang="sv-SE" sz="3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-Nytt för i år: målvaktsschema.</a:t>
            </a:r>
          </a:p>
          <a:p>
            <a:pPr algn="l"/>
            <a:endParaRPr lang="sv-SE" sz="3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algn="l"/>
            <a:endParaRPr lang="sv-SE" altLang="LID4096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B45DF-92AC-E901-D1CE-26B5EB83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  <a:endParaRPr lang="sv-SE" sz="7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0ED83E-92A1-D0E5-D669-9785EB74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endParaRPr lang="sv-SE" b="1" dirty="0">
              <a:latin typeface="Arial"/>
              <a:cs typeface="Arial"/>
            </a:endParaRPr>
          </a:p>
          <a:p>
            <a:r>
              <a:rPr lang="sv-SE" b="1" dirty="0">
                <a:latin typeface="Arial"/>
                <a:cs typeface="Arial"/>
              </a:rPr>
              <a:t>Vårsäsongen</a:t>
            </a:r>
            <a:r>
              <a:rPr lang="sv-SE" dirty="0">
                <a:latin typeface="Arial"/>
                <a:cs typeface="Arial"/>
              </a:rPr>
              <a:t> sista träningen: 27/6    Midsommarhelgen ingen träning</a:t>
            </a:r>
            <a:endParaRPr lang="sv-SE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sv-SE" b="1" dirty="0">
                <a:latin typeface="Arial"/>
                <a:cs typeface="Arial"/>
              </a:rPr>
              <a:t>Semesteruppehåll</a:t>
            </a:r>
            <a:r>
              <a:rPr lang="sv-SE" dirty="0">
                <a:latin typeface="Arial"/>
                <a:cs typeface="Arial"/>
              </a:rPr>
              <a:t> V.27-31.</a:t>
            </a:r>
          </a:p>
          <a:p>
            <a:r>
              <a:rPr lang="sv-SE" b="1" dirty="0">
                <a:latin typeface="Arial"/>
                <a:cs typeface="Arial"/>
              </a:rPr>
              <a:t>Höstsäsong </a:t>
            </a:r>
            <a:r>
              <a:rPr lang="sv-SE" dirty="0">
                <a:latin typeface="Arial"/>
                <a:cs typeface="Arial"/>
              </a:rPr>
              <a:t>första träning 8/8</a:t>
            </a:r>
          </a:p>
          <a:p>
            <a:r>
              <a:rPr lang="sv-SE" b="1" dirty="0">
                <a:latin typeface="Arial"/>
                <a:cs typeface="Arial"/>
              </a:rPr>
              <a:t>Upplägg: </a:t>
            </a:r>
            <a:r>
              <a:rPr lang="sv-SE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Svff</a:t>
            </a:r>
            <a:r>
              <a:rPr lang="sv-SE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 rekommenderar att man tränar på att:</a:t>
            </a:r>
          </a:p>
          <a:p>
            <a:pPr marL="0" indent="0">
              <a:buNone/>
            </a:pPr>
            <a: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driva bollen</a:t>
            </a:r>
            <a:b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</a:br>
            <a: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skjuta</a:t>
            </a:r>
            <a:b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</a:br>
            <a: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vända med boll</a:t>
            </a:r>
            <a:b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</a:br>
            <a: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bryta bollen samt ta tillbaka bollen när hon/han tappat bollen.</a:t>
            </a:r>
            <a:b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</a:br>
            <a:r>
              <a:rPr lang="sv-SE" b="1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träna på att berömma lagkamrater</a:t>
            </a:r>
          </a:p>
          <a:p>
            <a:endParaRPr lang="sv-SE" b="1" dirty="0">
              <a:latin typeface="Arial"/>
              <a:cs typeface="Arial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473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/>
                <a:cs typeface="Arial"/>
              </a:rPr>
              <a:t>Fotbollsskor (inte obligatoriskt)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/>
                <a:cs typeface="Arial"/>
              </a:rPr>
              <a:t>Benskydd (obligatoriskt)</a:t>
            </a:r>
            <a:endParaRPr lang="sv-SE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/>
                <a:cs typeface="Arial"/>
              </a:rPr>
              <a:t>M</a:t>
            </a:r>
            <a:r>
              <a:rPr lang="sv-SE" sz="2400" b="1" dirty="0">
                <a:latin typeface="Arial"/>
                <a:cs typeface="Arial"/>
              </a:rPr>
              <a:t>atch</a:t>
            </a:r>
            <a:endParaRPr lang="sv-SE" sz="2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400" dirty="0">
                <a:latin typeface="Arial"/>
                <a:cs typeface="Arial"/>
              </a:rPr>
              <a:t>Fotbollsskor ( ej obligatoriskt) </a:t>
            </a:r>
            <a:endParaRPr lang="sv-SE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400" dirty="0">
                <a:latin typeface="Arial"/>
                <a:cs typeface="Arial"/>
              </a:rPr>
              <a:t>Vattenflaska</a:t>
            </a:r>
            <a:endParaRPr lang="sv-SE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400" dirty="0">
                <a:latin typeface="Arial"/>
                <a:cs typeface="Arial"/>
              </a:rPr>
              <a:t>Benskydd (obligatoriskt)</a:t>
            </a:r>
            <a:endParaRPr lang="sv-SE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400" dirty="0">
                <a:latin typeface="Arial"/>
                <a:cs typeface="Arial"/>
              </a:rPr>
              <a:t>Inga smycken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/>
                <a:cs typeface="Arial"/>
              </a:rPr>
              <a:t>(Att tejpa över är </a:t>
            </a:r>
            <a:r>
              <a:rPr lang="sv-SE" sz="2400" b="1" u="sng" dirty="0">
                <a:latin typeface="Arial"/>
                <a:cs typeface="Arial"/>
              </a:rPr>
              <a:t>EJ</a:t>
            </a:r>
            <a:r>
              <a:rPr lang="sv-SE" sz="2400" dirty="0">
                <a:latin typeface="Arial"/>
                <a:cs typeface="Arial"/>
              </a:rPr>
              <a:t> OK)</a:t>
            </a:r>
            <a:endParaRPr lang="sv-SE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400" dirty="0">
                <a:latin typeface="Arial"/>
                <a:cs typeface="Arial"/>
              </a:rPr>
              <a:t>Matchtröja (egna shorts och strumpor, gärna vita eller blå) </a:t>
            </a:r>
            <a:endParaRPr lang="sv-SE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26159-6356-7890-29B8-85652EE8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64C06-94A5-1D42-D244-9F219B40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sv-SE" dirty="0">
              <a:latin typeface="Arial"/>
              <a:cs typeface="Arial"/>
            </a:endParaRPr>
          </a:p>
          <a:p>
            <a:r>
              <a:rPr lang="sv-SE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Vårsäsong: </a:t>
            </a:r>
            <a:r>
              <a:rPr lang="sv-SE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Kabe (Tenhult) 13-14/6 (tre flicklag, tre pojklag) (gratis)</a:t>
            </a:r>
          </a:p>
          <a:p>
            <a:endParaRPr lang="sv-SE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endParaRPr lang="sv-SE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sv-SE" altLang="LID4096" b="1" dirty="0">
                <a:latin typeface="Arial" panose="020B0604020202020204" pitchFamily="34" charset="0"/>
                <a:cs typeface="Arial" panose="020B0604020202020204" pitchFamily="34" charset="0"/>
              </a:rPr>
              <a:t>Höstsäsongen:</a:t>
            </a:r>
            <a:r>
              <a:rPr lang="sv-SE" altLang="LID4096" dirty="0">
                <a:latin typeface="Arial" panose="020B0604020202020204" pitchFamily="34" charset="0"/>
                <a:cs typeface="Arial" panose="020B0604020202020204" pitchFamily="34" charset="0"/>
              </a:rPr>
              <a:t> Haga cupen (Jönköping) 15-16:e augusti (tre flicklag, tre pojklag)</a:t>
            </a:r>
          </a:p>
          <a:p>
            <a:r>
              <a:rPr lang="sv-SE" altLang="LID4096" b="1" dirty="0">
                <a:latin typeface="Arial" panose="020B0604020202020204" pitchFamily="34" charset="0"/>
                <a:cs typeface="Arial" panose="020B0604020202020204" pitchFamily="34" charset="0"/>
              </a:rPr>
              <a:t>400kr per lag a´80kr/barn</a:t>
            </a:r>
          </a:p>
          <a:p>
            <a:endParaRPr lang="sv-SE" alt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altLang="LID4096" b="1" dirty="0">
                <a:latin typeface="Arial" panose="020B0604020202020204" pitchFamily="34" charset="0"/>
                <a:cs typeface="Arial" panose="020B0604020202020204" pitchFamily="34" charset="0"/>
              </a:rPr>
              <a:t>Eventuellt en egen cup i september a´8 lag</a:t>
            </a:r>
          </a:p>
          <a:p>
            <a:endParaRPr lang="sv-SE" alt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alt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37186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6041</TotalTime>
  <Words>853</Words>
  <Application>Microsoft Office PowerPoint</Application>
  <PresentationFormat>Bredbild</PresentationFormat>
  <Paragraphs>119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Calisto MT</vt:lpstr>
      <vt:lpstr>MentiText</vt:lpstr>
      <vt:lpstr>Wingdings</vt:lpstr>
      <vt:lpstr>Wingdings 2</vt:lpstr>
      <vt:lpstr>Anpassad formgivning</vt:lpstr>
      <vt:lpstr>Skiffer</vt:lpstr>
      <vt:lpstr>VÄLKOMMEN TILL MÖTET!</vt:lpstr>
      <vt:lpstr>AGENDA</vt:lpstr>
      <vt:lpstr>Mål med verksamheten</vt:lpstr>
      <vt:lpstr>VÅR TRÄNINGSGRUPP</vt:lpstr>
      <vt:lpstr>ANSVARSOMRÅDEN</vt:lpstr>
      <vt:lpstr>TRÄNING  </vt:lpstr>
      <vt:lpstr>TRÄNING</vt:lpstr>
      <vt:lpstr>UTRUSTNING</vt:lpstr>
      <vt:lpstr>CUP</vt:lpstr>
      <vt:lpstr>FÖRÄLDRAROLLEN</vt:lpstr>
      <vt:lpstr>INFORMATION &amp; KALLELSER</vt:lpstr>
      <vt:lpstr>Medlemsavgift och deltagaravgift</vt:lpstr>
      <vt:lpstr>MAJBLOMMAN</vt:lpstr>
      <vt:lpstr>Barnens dag 25/4  KL. 10-13.00  </vt:lpstr>
      <vt:lpstr>Barn och unga har rätt att påverka sitt idrottande</vt:lpstr>
      <vt:lpstr>Frågor?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Mathilda Stålknapp</cp:lastModifiedBy>
  <cp:revision>156</cp:revision>
  <dcterms:created xsi:type="dcterms:W3CDTF">2025-02-16T19:03:36Z</dcterms:created>
  <dcterms:modified xsi:type="dcterms:W3CDTF">2026-04-13T15:54:43Z</dcterms:modified>
</cp:coreProperties>
</file>