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13"/>
  </p:notesMasterIdLst>
  <p:sldIdLst>
    <p:sldId id="257" r:id="rId3"/>
    <p:sldId id="256" r:id="rId4"/>
    <p:sldId id="265" r:id="rId5"/>
    <p:sldId id="262" r:id="rId6"/>
    <p:sldId id="266" r:id="rId7"/>
    <p:sldId id="263" r:id="rId8"/>
    <p:sldId id="270" r:id="rId9"/>
    <p:sldId id="268" r:id="rId10"/>
    <p:sldId id="276" r:id="rId11"/>
    <p:sldId id="2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60"/>
  </p:normalViewPr>
  <p:slideViewPr>
    <p:cSldViewPr snapToGrid="0">
      <p:cViewPr varScale="1">
        <p:scale>
          <a:sx n="90" d="100"/>
          <a:sy n="90" d="100"/>
        </p:scale>
        <p:origin x="60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1:38.97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1:38.97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2025-05-06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817" y="1932058"/>
            <a:ext cx="4822979" cy="4787397"/>
          </a:xfrm>
        </p:spPr>
        <p:txBody>
          <a:bodyPr>
            <a:normAutofit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: 19 st.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Tränare, huvudansvar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Simon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Bokinge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 Tränare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Johanna Rydmarker Tränare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Assisterande tränare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Tilde Florén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B13BB61B-0249-2A54-CED1-A69AEF4CE720}"/>
              </a:ext>
            </a:extLst>
          </p:cNvPr>
          <p:cNvSpPr txBox="1">
            <a:spLocks/>
          </p:cNvSpPr>
          <p:nvPr/>
        </p:nvSpPr>
        <p:spPr>
          <a:xfrm>
            <a:off x="5429154" y="1828801"/>
            <a:ext cx="6129273" cy="526255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Linn Rundlöf 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Martina Gerleman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54140"/>
            <a:ext cx="9440034" cy="4623797"/>
          </a:xfrm>
        </p:spPr>
        <p:txBody>
          <a:bodyPr>
            <a:normAutofit lnSpcReduction="1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  <a:t>Onsdag 17:00-18:15 F-plan(5-manna) </a:t>
            </a:r>
          </a:p>
          <a:p>
            <a:pPr algn="l" eaLnBrk="1" hangingPunct="1"/>
            <a: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  <a:t>Omklädningsrum 4</a:t>
            </a:r>
          </a:p>
          <a:p>
            <a:pPr algn="l" eaLnBrk="1" hangingPunct="1"/>
            <a: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  <a:t>Söndag 10:00-11:00 F-plan(5-manna)</a:t>
            </a:r>
          </a:p>
          <a:p>
            <a:pPr algn="l" eaLnBrk="1" hangingPunct="1"/>
            <a: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  <a:t>Omklädningsrum 5</a:t>
            </a:r>
          </a:p>
          <a:p>
            <a:pPr algn="l" eaLnBrk="1" hangingPunct="1"/>
            <a: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  <a:t>Träningsavgift	300kr/medlem </a:t>
            </a:r>
          </a:p>
          <a:p>
            <a:pPr algn="l" eaLnBrk="1" hangingPunct="1"/>
            <a: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  <a:t>Medlemsavgift 450kr/medlem</a:t>
            </a:r>
            <a:b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2800" dirty="0">
                <a:latin typeface="Arial" panose="020B0604020202020204" pitchFamily="34" charset="0"/>
                <a:cs typeface="Arial" panose="020B0604020202020204" pitchFamily="34" charset="0"/>
              </a:rPr>
              <a:t>Familjemedlemsavgift 800 kr / familj</a:t>
            </a: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5A521-2CB3-3D0D-96B1-559E7179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C46F1-FBAA-CFE0-8642-F2DA796DF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112" y="-404038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0DCEB0-C985-38E0-5384-8248FB67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478" y="1705120"/>
            <a:ext cx="11041569" cy="4759688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Barnarpscupen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 24 maj.</a:t>
            </a:r>
          </a:p>
          <a:p>
            <a:pPr algn="l" eaLnBrk="1" hangingPunct="1">
              <a:defRPr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KABE cup 15 Juni (eftermiddag)</a:t>
            </a:r>
          </a:p>
          <a:p>
            <a:pPr algn="l">
              <a:defRPr/>
            </a:pP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HAGAdagarna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 16/17 Augusti</a:t>
            </a:r>
          </a:p>
          <a:p>
            <a:pPr algn="l">
              <a:defRPr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Spelar 5mot5</a:t>
            </a:r>
          </a:p>
          <a:p>
            <a:pPr algn="l" eaLnBrk="1" hangingPunct="1">
              <a:defRPr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10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UTRUSTNING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4160113" cy="35801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 (inget måste)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 (krav)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7" y="1638944"/>
            <a:ext cx="4544139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 (inget måste)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 (krav)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Matchkläder 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400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 från klubben</a:t>
            </a:r>
          </a:p>
          <a:p>
            <a:pPr algn="l" eaLnBrk="1" hangingPunct="1"/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Publik står på motsatt långsida i förhållande till spelare och ledare. Ingen publik bakom målen. Rekommenderat avstånd från publik till sidlinjen, minst tre meter.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coacha spelarna.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Belastningsregister (omklädningsrummen)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Läs mer i 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3F79C-8501-1351-1E53-3A5D11FC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9A598D-4061-2C3C-DA26-67F22B7C9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267" y="-483403"/>
            <a:ext cx="9440034" cy="1828801"/>
          </a:xfrm>
        </p:spPr>
        <p:txBody>
          <a:bodyPr>
            <a:no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ÅRETS FÖRSÄLJNING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E8A364-126B-24B7-C654-E14C363A3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992" y="2144478"/>
            <a:ext cx="9440034" cy="3921785"/>
          </a:xfrm>
        </p:spPr>
        <p:txBody>
          <a:bodyPr>
            <a:normAutofit fontScale="40000" lnSpcReduction="20000"/>
          </a:bodyPr>
          <a:lstStyle/>
          <a:p>
            <a:pPr algn="l" eaLnBrk="1" hangingPunct="1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Min lilla stad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Minst ett häfte/spelare	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New Body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Minst X paket/spelare </a:t>
            </a: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Vinsten delas lika mellan föreningen och laget.</a:t>
            </a: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Sportlotten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Minst 10 paket/spelare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 eaLnBrk="1" hangingPunct="1">
              <a:defRPr/>
            </a:pP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CEDC5C9-9545-44DC-C6FA-FE90CD3918C7}"/>
              </a:ext>
            </a:extLst>
          </p:cNvPr>
          <p:cNvSpPr txBox="1"/>
          <p:nvPr/>
        </p:nvSpPr>
        <p:spPr>
          <a:xfrm>
            <a:off x="6253202" y="1229138"/>
            <a:ext cx="344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Gäller från det året barnet fyller 8 år</a:t>
            </a: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6823D5F-8DDB-5244-8321-7DA8D79B7935}"/>
              </a:ext>
            </a:extLst>
          </p:cNvPr>
          <p:cNvSpPr txBox="1"/>
          <p:nvPr/>
        </p:nvSpPr>
        <p:spPr>
          <a:xfrm>
            <a:off x="717115" y="2045295"/>
            <a:ext cx="1158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April</a:t>
            </a:r>
            <a:endParaRPr lang="sv-SE" b="1" dirty="0">
              <a:solidFill>
                <a:srgbClr val="FFFF00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1BD62B1-CF7C-2DB0-5491-A04034E4CC41}"/>
              </a:ext>
            </a:extLst>
          </p:cNvPr>
          <p:cNvSpPr txBox="1"/>
          <p:nvPr/>
        </p:nvSpPr>
        <p:spPr>
          <a:xfrm>
            <a:off x="162063" y="3077841"/>
            <a:ext cx="144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Maj/juni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1A2E416-2B01-D5CB-AFE6-1FB3F76537A4}"/>
              </a:ext>
            </a:extLst>
          </p:cNvPr>
          <p:cNvSpPr txBox="1"/>
          <p:nvPr/>
        </p:nvSpPr>
        <p:spPr>
          <a:xfrm>
            <a:off x="146305" y="4110387"/>
            <a:ext cx="1480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Aug/</a:t>
            </a:r>
            <a:r>
              <a:rPr lang="sv-SE" sz="2400" b="1" dirty="0" err="1">
                <a:solidFill>
                  <a:srgbClr val="FFFF00"/>
                </a:solidFill>
              </a:rPr>
              <a:t>sept</a:t>
            </a:r>
            <a:endParaRPr lang="sv-SE" sz="2400" b="1" dirty="0">
              <a:solidFill>
                <a:srgbClr val="FFFF00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8EA8E22-2263-BDC4-2BA4-C509B5AE73B5}"/>
              </a:ext>
            </a:extLst>
          </p:cNvPr>
          <p:cNvSpPr txBox="1"/>
          <p:nvPr/>
        </p:nvSpPr>
        <p:spPr>
          <a:xfrm>
            <a:off x="1610751" y="5783836"/>
            <a:ext cx="7638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Dessa försäljningar gör att vi kan hålla nere medlems- och träningsavgifter och genererar viktiga intäkter till klubben. </a:t>
            </a:r>
          </a:p>
          <a:p>
            <a:endParaRPr lang="sv-S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14:cNvPr>
              <p14:cNvContentPartPr/>
              <p14:nvPr/>
            </p14:nvContentPartPr>
            <p14:xfrm>
              <a:off x="12879061" y="1241939"/>
              <a:ext cx="360" cy="360"/>
            </p14:xfrm>
          </p:contentPart>
        </mc:Choice>
        <mc:Fallback xmlns="">
          <p:pic>
            <p:nvPicPr>
              <p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2941" y="1235819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3704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C152B-BB51-C497-47DE-00B096DA4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9FDCDD-7C4A-4CCD-4101-95F5FA1E0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267" y="-483403"/>
            <a:ext cx="9440034" cy="1828801"/>
          </a:xfrm>
        </p:spPr>
        <p:txBody>
          <a:bodyPr>
            <a:no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Pennanteckning 14">
                <a:extLst>
                  <a:ext uri="{FF2B5EF4-FFF2-40B4-BE49-F238E27FC236}">
                    <a16:creationId xmlns:a16="http://schemas.microsoft.com/office/drawing/2014/main" id="{202F33B7-C2D0-AD3B-2560-655BFBC9716A}"/>
                  </a:ext>
                </a:extLst>
              </p14:cNvPr>
              <p14:cNvContentPartPr/>
              <p14:nvPr/>
            </p14:nvContentPartPr>
            <p14:xfrm>
              <a:off x="12879061" y="1241939"/>
              <a:ext cx="360" cy="360"/>
            </p14:xfrm>
          </p:contentPart>
        </mc:Choice>
        <mc:Fallback xmlns="">
          <p:pic>
            <p:nvPicPr>
              <p:cNvPr id="15" name="Pennanteckning 14">
                <a:extLst>
                  <a:ext uri="{FF2B5EF4-FFF2-40B4-BE49-F238E27FC236}">
                    <a16:creationId xmlns:a16="http://schemas.microsoft.com/office/drawing/2014/main" id="{202F33B7-C2D0-AD3B-2560-655BFBC9716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2941" y="1235819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Underrubrik 9">
            <a:extLst>
              <a:ext uri="{FF2B5EF4-FFF2-40B4-BE49-F238E27FC236}">
                <a16:creationId xmlns:a16="http://schemas.microsoft.com/office/drawing/2014/main" id="{01ED6801-22EE-2023-E196-14269652E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0997" y="1600574"/>
            <a:ext cx="9440034" cy="2014694"/>
          </a:xfrm>
        </p:spPr>
        <p:txBody>
          <a:bodyPr>
            <a:normAutofit lnSpcReduction="10000"/>
          </a:bodyPr>
          <a:lstStyle/>
          <a:p>
            <a:pPr algn="just"/>
            <a:r>
              <a:rPr lang="sv-SE" b="1" dirty="0"/>
              <a:t>Götaströms Classic motor, varje lag ska skicka en förälder att vara parkeringsvakt under dagen. 4-5 timmar. </a:t>
            </a:r>
          </a:p>
          <a:p>
            <a:pPr algn="just"/>
            <a:endParaRPr lang="sv-SE" b="1" dirty="0"/>
          </a:p>
          <a:p>
            <a:pPr algn="just"/>
            <a:r>
              <a:rPr lang="sv-SE" b="1" dirty="0"/>
              <a:t>Kiosk Vecka 25 samt 39</a:t>
            </a:r>
          </a:p>
          <a:p>
            <a:pPr algn="just"/>
            <a:r>
              <a:rPr lang="sv-SE" b="1" dirty="0"/>
              <a:t>Instruktioner ligger under dokument på laget.se</a:t>
            </a:r>
          </a:p>
          <a:p>
            <a:pPr algn="just"/>
            <a:endParaRPr lang="sv-SE" b="1" dirty="0"/>
          </a:p>
        </p:txBody>
      </p:sp>
      <p:sp>
        <p:nvSpPr>
          <p:cNvPr id="11" name="Underrubrik 9">
            <a:extLst>
              <a:ext uri="{FF2B5EF4-FFF2-40B4-BE49-F238E27FC236}">
                <a16:creationId xmlns:a16="http://schemas.microsoft.com/office/drawing/2014/main" id="{B1CF0D15-9318-7A06-E224-85EEA06669F0}"/>
              </a:ext>
            </a:extLst>
          </p:cNvPr>
          <p:cNvSpPr txBox="1">
            <a:spLocks/>
          </p:cNvSpPr>
          <p:nvPr/>
        </p:nvSpPr>
        <p:spPr>
          <a:xfrm>
            <a:off x="1320997" y="3615268"/>
            <a:ext cx="9440034" cy="104986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v-SE" b="1" dirty="0"/>
              <a:t>Allergier och annan viktig information meddelas till tränare/lagledare</a:t>
            </a:r>
          </a:p>
          <a:p>
            <a:pPr algn="just"/>
            <a:endParaRPr lang="sv-SE" b="1" dirty="0"/>
          </a:p>
        </p:txBody>
      </p:sp>
      <p:sp>
        <p:nvSpPr>
          <p:cNvPr id="12" name="Underrubrik 9">
            <a:extLst>
              <a:ext uri="{FF2B5EF4-FFF2-40B4-BE49-F238E27FC236}">
                <a16:creationId xmlns:a16="http://schemas.microsoft.com/office/drawing/2014/main" id="{8C79C6C7-040C-2D22-46F9-BEDE100091B1}"/>
              </a:ext>
            </a:extLst>
          </p:cNvPr>
          <p:cNvSpPr txBox="1">
            <a:spLocks/>
          </p:cNvSpPr>
          <p:nvPr/>
        </p:nvSpPr>
        <p:spPr>
          <a:xfrm>
            <a:off x="1320997" y="4335220"/>
            <a:ext cx="9440034" cy="48977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v-SE" b="1" dirty="0"/>
              <a:t>Majblomman!</a:t>
            </a:r>
          </a:p>
          <a:p>
            <a:pPr algn="just"/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51293102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5793</TotalTime>
  <Words>415</Words>
  <Application>Microsoft Office PowerPoint</Application>
  <PresentationFormat>Bredbild</PresentationFormat>
  <Paragraphs>72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Calisto MT</vt:lpstr>
      <vt:lpstr>Wingdings</vt:lpstr>
      <vt:lpstr>Wingdings 2</vt:lpstr>
      <vt:lpstr>Anpassad formgivning</vt:lpstr>
      <vt:lpstr>Skiffer</vt:lpstr>
      <vt:lpstr>VÄLKOMMEN TILL MÖTET!</vt:lpstr>
      <vt:lpstr>VÅR TRÄNINGSGRUPP</vt:lpstr>
      <vt:lpstr>TRÄNING </vt:lpstr>
      <vt:lpstr>MATCHER</vt:lpstr>
      <vt:lpstr>UTRUSTNING</vt:lpstr>
      <vt:lpstr>INFORMATION &amp; KALLELSER</vt:lpstr>
      <vt:lpstr>FÖRÄLDRAROLLEN</vt:lpstr>
      <vt:lpstr>ÅRETS FÖRSÄLJNING</vt:lpstr>
      <vt:lpstr>Övrigt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Ludvig Rundlöf</cp:lastModifiedBy>
  <cp:revision>14</cp:revision>
  <dcterms:created xsi:type="dcterms:W3CDTF">2025-02-16T19:03:36Z</dcterms:created>
  <dcterms:modified xsi:type="dcterms:W3CDTF">2025-05-06T15:10:06Z</dcterms:modified>
</cp:coreProperties>
</file>