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13"/>
  </p:notesMasterIdLst>
  <p:sldIdLst>
    <p:sldId id="257" r:id="rId3"/>
    <p:sldId id="256" r:id="rId4"/>
    <p:sldId id="265" r:id="rId5"/>
    <p:sldId id="262" r:id="rId6"/>
    <p:sldId id="266" r:id="rId7"/>
    <p:sldId id="263" r:id="rId8"/>
    <p:sldId id="270" r:id="rId9"/>
    <p:sldId id="268" r:id="rId10"/>
    <p:sldId id="276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0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8.35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1 232 24575,'7'-1'0,"0"0"0,0 0 0,0-1 0,0 1 0,10-6 0,19-3 0,-10 7 0,32-1 0,-43 5 0,-1-2 0,0 0 0,1 0 0,-1-1 0,0-1 0,0-1 0,0 0 0,17-7 0,-16 3 0,-2 0 0,1 1 0,1 0 0,-1 1 0,1 0 0,0 1 0,1 1 0,-1 0 0,22-1 0,-1 4 0,-18 0 0,1 1 0,-1-2 0,23-5 0,83-14 0,-37 8 0,-36 5 0,-26 5 0,31-9 0,58-16 0,-95 23 0,0 0 0,1 1 0,0 1 0,24 0 0,83 4 0,-51 1 0,323-2-1365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1:38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1:38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11293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file:///C:\Users\mikae\Downloads\Bla-Traden%20(4)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75" y="0"/>
            <a:ext cx="10952252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817" y="1932058"/>
            <a:ext cx="4822979" cy="4787397"/>
          </a:xfrm>
        </p:spPr>
        <p:txBody>
          <a:bodyPr>
            <a:normAutofit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Antal spelare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: 19 st.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Tränare, huvudansvar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Simon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Bokinge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Tränare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Johanna Rydmarker Tränare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Assisterande tränare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Tilde Florén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B13BB61B-0249-2A54-CED1-A69AEF4CE720}"/>
              </a:ext>
            </a:extLst>
          </p:cNvPr>
          <p:cNvSpPr txBox="1">
            <a:spLocks/>
          </p:cNvSpPr>
          <p:nvPr/>
        </p:nvSpPr>
        <p:spPr>
          <a:xfrm>
            <a:off x="5429154" y="1828801"/>
            <a:ext cx="6129273" cy="52625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Linn Rundlöf 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Martina Gerleman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952-9BF2-61D4-03C9-2869FDE3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8152D-F9C6-4677-69DC-5ED3B454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-174661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TRÄNING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863F7-21C5-40BD-94C5-6C3BDD4B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654140"/>
            <a:ext cx="9440034" cy="4623797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sv-SE" altLang="LID4096" sz="5100" b="1" dirty="0"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2800" dirty="0">
                <a:latin typeface="Arial" panose="020B0604020202020204" pitchFamily="34" charset="0"/>
                <a:cs typeface="Arial" panose="020B0604020202020204" pitchFamily="34" charset="0"/>
              </a:rPr>
              <a:t>Onsdag 17:00-18:15 F-plan(5-manna) </a:t>
            </a:r>
          </a:p>
          <a:p>
            <a:pPr algn="l" eaLnBrk="1" hangingPunct="1"/>
            <a:r>
              <a:rPr lang="sv-SE" altLang="LID4096" sz="2800" dirty="0">
                <a:latin typeface="Arial" panose="020B0604020202020204" pitchFamily="34" charset="0"/>
                <a:cs typeface="Arial" panose="020B0604020202020204" pitchFamily="34" charset="0"/>
              </a:rPr>
              <a:t>Omklädningsrum 4</a:t>
            </a:r>
          </a:p>
          <a:p>
            <a:pPr algn="l" eaLnBrk="1" hangingPunct="1"/>
            <a:r>
              <a:rPr lang="sv-SE" altLang="LID4096" sz="2800" dirty="0">
                <a:latin typeface="Arial" panose="020B0604020202020204" pitchFamily="34" charset="0"/>
                <a:cs typeface="Arial" panose="020B0604020202020204" pitchFamily="34" charset="0"/>
              </a:rPr>
              <a:t>Söndag 10:00-11:00 F-plan(5-manna)</a:t>
            </a:r>
          </a:p>
          <a:p>
            <a:pPr algn="l" eaLnBrk="1" hangingPunct="1"/>
            <a:r>
              <a:rPr lang="sv-SE" altLang="LID4096" sz="2800" dirty="0">
                <a:latin typeface="Arial" panose="020B0604020202020204" pitchFamily="34" charset="0"/>
                <a:cs typeface="Arial" panose="020B0604020202020204" pitchFamily="34" charset="0"/>
              </a:rPr>
              <a:t>Omklädningsrum 5</a:t>
            </a:r>
          </a:p>
          <a:p>
            <a:pPr algn="l" eaLnBrk="1" hangingPunct="1"/>
            <a:r>
              <a:rPr lang="sv-SE" altLang="LID4096" sz="2800" dirty="0">
                <a:latin typeface="Arial" panose="020B0604020202020204" pitchFamily="34" charset="0"/>
                <a:cs typeface="Arial" panose="020B0604020202020204" pitchFamily="34" charset="0"/>
              </a:rPr>
              <a:t>Träningsavgift	300kr/medlem </a:t>
            </a:r>
          </a:p>
          <a:p>
            <a:pPr algn="l" eaLnBrk="1" hangingPunct="1"/>
            <a:r>
              <a:rPr lang="sv-SE" altLang="LID4096" sz="2800" dirty="0">
                <a:latin typeface="Arial" panose="020B0604020202020204" pitchFamily="34" charset="0"/>
                <a:cs typeface="Arial" panose="020B0604020202020204" pitchFamily="34" charset="0"/>
              </a:rPr>
              <a:t>Medlemsavgift 450kr/medlem</a:t>
            </a:r>
            <a:br>
              <a:rPr lang="sv-SE" altLang="LID4096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2800" dirty="0">
                <a:latin typeface="Arial" panose="020B0604020202020204" pitchFamily="34" charset="0"/>
                <a:cs typeface="Arial" panose="020B0604020202020204" pitchFamily="34" charset="0"/>
              </a:rPr>
              <a:t>Familjemedlemsavgift 800 kr / familj</a:t>
            </a:r>
          </a:p>
          <a:p>
            <a:pPr eaLnBrk="1" hangingPunct="1"/>
            <a:endParaRPr lang="sv-SE" altLang="LID4096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5A521-2CB3-3D0D-96B1-559E7179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C46F1-FBAA-CFE0-8642-F2DA796D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12" y="-404038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0DCEB0-C985-38E0-5384-8248FB673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478" y="1705120"/>
            <a:ext cx="11041569" cy="475968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Barnarpscupen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24 maj.</a:t>
            </a:r>
          </a:p>
          <a:p>
            <a:pPr algn="l" eaLnBrk="1" hangingPunct="1">
              <a:defRPr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KABE cup 15 Juni (eftermiddag)</a:t>
            </a:r>
          </a:p>
          <a:p>
            <a:pPr algn="l">
              <a:defRPr/>
            </a:pP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HAGAdagarna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16/17 Augusti</a:t>
            </a:r>
          </a:p>
          <a:p>
            <a:pPr algn="l">
              <a:defRPr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Spelar 5mot5</a:t>
            </a:r>
          </a:p>
          <a:p>
            <a:pPr algn="l" eaLnBrk="1" hangingPunct="1">
              <a:defRPr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1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9E65-1702-8944-13FC-49CF1C50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C06B3-9AD5-BD88-95AC-40C0DB51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530353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UTRUSTNING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C4EE1F-3170-A367-844B-CBCA80C1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638944"/>
            <a:ext cx="4160113" cy="35801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 (inget måste)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Träningskläder efter väder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 (krav)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12DC5755-304C-64AE-6995-E3665DD3D91E}"/>
              </a:ext>
            </a:extLst>
          </p:cNvPr>
          <p:cNvSpPr txBox="1">
            <a:spLocks/>
          </p:cNvSpPr>
          <p:nvPr/>
        </p:nvSpPr>
        <p:spPr>
          <a:xfrm>
            <a:off x="6271877" y="1638944"/>
            <a:ext cx="4544139" cy="3580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 (inget måste)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 (krav)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Matchkläder 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6CF-077C-7E7F-CCF2-2ED0D197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 Fotboll – Sveriges populäraste app! - Svensk fotboll">
            <a:extLst>
              <a:ext uri="{FF2B5EF4-FFF2-40B4-BE49-F238E27FC236}">
                <a16:creationId xmlns:a16="http://schemas.microsoft.com/office/drawing/2014/main" id="{7D1D8326-94C5-9CA0-3F52-C757DC1F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6" y="4515221"/>
            <a:ext cx="3901442" cy="21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72B7F11-DCD1-09FB-2A50-0433B9F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6" y="-1446415"/>
            <a:ext cx="11305308" cy="2892829"/>
          </a:xfrm>
        </p:spPr>
        <p:txBody>
          <a:bodyPr>
            <a:normAutofit/>
          </a:bodyPr>
          <a:lstStyle/>
          <a:p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INFORMATION &amp; KALLELSER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5A27C5-6F62-1A14-835C-B253EF2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79" y="1605345"/>
            <a:ext cx="7411401" cy="3041083"/>
          </a:xfrm>
        </p:spPr>
        <p:txBody>
          <a:bodyPr>
            <a:normAutofit fontScale="40000" lnSpcReduction="20000"/>
          </a:bodyPr>
          <a:lstStyle/>
          <a:p>
            <a:pPr algn="l" eaLnBrk="1" hangingPunct="1"/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läggs upp på laget.se www.laget.se/&lt;</a:t>
            </a:r>
            <a:r>
              <a:rPr lang="sv-SE" altLang="LID4096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Information till spelare och vårdnadshavare från ledare och föreningen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Svara på kallelser innan sista svarstid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 från klubben</a:t>
            </a:r>
          </a:p>
          <a:p>
            <a:pPr algn="l" eaLnBrk="1" hangingPunct="1"/>
            <a:b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Fungerar som närvarolista och medlemsregister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Alla barn ska vara registrerade på Laget.se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Kontaktuppgifter till vårdnadshavare, namn, e-post och telefonnummer</a:t>
            </a:r>
          </a:p>
          <a:p>
            <a:pPr lvl="1" algn="l" eaLnBrk="1" hangingPunct="1"/>
            <a:r>
              <a:rPr lang="sv-SE" altLang="LID4096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Medlemsavgifter och träningsavgifter faktureras via laget.se</a:t>
            </a:r>
            <a:endParaRPr lang="sv-SE" altLang="LID4096" sz="40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Stöttande och uppmuntrande till alla barn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Respekterar och berömmer domaren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Publik står på motsatt långsida i förhållande till spelare och ledare. Ingen publik bakom målen. Rekommenderat avstånd från publik till sidlinjen, minst tre meter.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coacha spelarna.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Låt spelarna själva fatta beslut på planen.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Belastningsregister (omklädningsrummen)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Läs mer i 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”Blå tråden”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14:cNvPr>
              <p14:cNvContentPartPr/>
              <p14:nvPr/>
            </p14:nvContentPartPr>
            <p14:xfrm>
              <a:off x="6278928" y="2526824"/>
              <a:ext cx="648360" cy="83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581" y="2477504"/>
                <a:ext cx="744894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32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F79C-8501-1351-1E53-3A5D11FC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9A598D-4061-2C3C-DA26-67F22B7C9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267" y="-483403"/>
            <a:ext cx="9440034" cy="1828801"/>
          </a:xfrm>
        </p:spPr>
        <p:txBody>
          <a:bodyPr>
            <a:no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ÅRETS FÖRSÄLJNING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E8A364-126B-24B7-C654-E14C363A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992" y="2144478"/>
            <a:ext cx="9440034" cy="3921785"/>
          </a:xfrm>
        </p:spPr>
        <p:txBody>
          <a:bodyPr>
            <a:normAutofit fontScale="40000" lnSpcReduction="20000"/>
          </a:bodyPr>
          <a:lstStyle/>
          <a:p>
            <a:pPr algn="l" eaLnBrk="1" hangingPunct="1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Min lilla stad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Minst ett häfte/spelare		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New Body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X paket/spelare 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Vinsten delas lika mellan föreningen och laget.</a:t>
            </a:r>
          </a:p>
          <a:p>
            <a:pPr algn="l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Sportlotten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10 paket/spelare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 eaLnBrk="1" hangingPunct="1">
              <a:defRPr/>
            </a:pP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CEDC5C9-9545-44DC-C6FA-FE90CD3918C7}"/>
              </a:ext>
            </a:extLst>
          </p:cNvPr>
          <p:cNvSpPr txBox="1"/>
          <p:nvPr/>
        </p:nvSpPr>
        <p:spPr>
          <a:xfrm>
            <a:off x="6253202" y="1229138"/>
            <a:ext cx="344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Gäller från det året barnet fyller 8 år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6823D5F-8DDB-5244-8321-7DA8D79B7935}"/>
              </a:ext>
            </a:extLst>
          </p:cNvPr>
          <p:cNvSpPr txBox="1"/>
          <p:nvPr/>
        </p:nvSpPr>
        <p:spPr>
          <a:xfrm>
            <a:off x="717115" y="2045295"/>
            <a:ext cx="115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April</a:t>
            </a:r>
            <a:endParaRPr lang="sv-SE" b="1" dirty="0">
              <a:solidFill>
                <a:srgbClr val="FFFF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1BD62B1-CF7C-2DB0-5491-A04034E4CC41}"/>
              </a:ext>
            </a:extLst>
          </p:cNvPr>
          <p:cNvSpPr txBox="1"/>
          <p:nvPr/>
        </p:nvSpPr>
        <p:spPr>
          <a:xfrm>
            <a:off x="162063" y="3077841"/>
            <a:ext cx="144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Maj/juni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1A2E416-2B01-D5CB-AFE6-1FB3F76537A4}"/>
              </a:ext>
            </a:extLst>
          </p:cNvPr>
          <p:cNvSpPr txBox="1"/>
          <p:nvPr/>
        </p:nvSpPr>
        <p:spPr>
          <a:xfrm>
            <a:off x="146305" y="4110387"/>
            <a:ext cx="148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Aug/</a:t>
            </a:r>
            <a:r>
              <a:rPr lang="sv-SE" sz="2400" b="1" dirty="0" err="1">
                <a:solidFill>
                  <a:srgbClr val="FFFF00"/>
                </a:solidFill>
              </a:rPr>
              <a:t>sept</a:t>
            </a:r>
            <a:endParaRPr lang="sv-SE" sz="2400" b="1" dirty="0">
              <a:solidFill>
                <a:srgbClr val="FFFF00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8EA8E22-2263-BDC4-2BA4-C509B5AE73B5}"/>
              </a:ext>
            </a:extLst>
          </p:cNvPr>
          <p:cNvSpPr txBox="1"/>
          <p:nvPr/>
        </p:nvSpPr>
        <p:spPr>
          <a:xfrm>
            <a:off x="1610751" y="5783836"/>
            <a:ext cx="763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Dessa försäljningar gör att vi kan hålla nere medlems- och träningsavgifter och genererar viktiga intäkter till klubben. </a:t>
            </a:r>
          </a:p>
          <a:p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14:cNvPr>
              <p14:cNvContentPartPr/>
              <p14:nvPr/>
            </p14:nvContentPartPr>
            <p14:xfrm>
              <a:off x="12879061" y="1241939"/>
              <a:ext cx="360" cy="36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2941" y="123581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70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C152B-BB51-C497-47DE-00B096DA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9FDCDD-7C4A-4CCD-4101-95F5FA1E0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267" y="-483403"/>
            <a:ext cx="9440034" cy="1828801"/>
          </a:xfrm>
        </p:spPr>
        <p:txBody>
          <a:bodyPr>
            <a:no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Övrigt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202F33B7-C2D0-AD3B-2560-655BFBC9716A}"/>
                  </a:ext>
                </a:extLst>
              </p14:cNvPr>
              <p14:cNvContentPartPr/>
              <p14:nvPr/>
            </p14:nvContentPartPr>
            <p14:xfrm>
              <a:off x="12879061" y="1241939"/>
              <a:ext cx="360" cy="36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202F33B7-C2D0-AD3B-2560-655BFBC971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2941" y="123581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Underrubrik 9">
            <a:extLst>
              <a:ext uri="{FF2B5EF4-FFF2-40B4-BE49-F238E27FC236}">
                <a16:creationId xmlns:a16="http://schemas.microsoft.com/office/drawing/2014/main" id="{01ED6801-22EE-2023-E196-14269652E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997" y="1600574"/>
            <a:ext cx="9440034" cy="2014694"/>
          </a:xfrm>
        </p:spPr>
        <p:txBody>
          <a:bodyPr>
            <a:normAutofit lnSpcReduction="10000"/>
          </a:bodyPr>
          <a:lstStyle/>
          <a:p>
            <a:pPr algn="just"/>
            <a:r>
              <a:rPr lang="sv-SE" b="1" dirty="0"/>
              <a:t>Götaströms Classic motor, varje lag ska skicka en förälder att vara parkeringsvakt under dagen. 4-5 timmar. </a:t>
            </a:r>
          </a:p>
          <a:p>
            <a:pPr algn="just"/>
            <a:endParaRPr lang="sv-SE" b="1" dirty="0"/>
          </a:p>
          <a:p>
            <a:pPr algn="just"/>
            <a:r>
              <a:rPr lang="sv-SE" b="1" dirty="0"/>
              <a:t>Kiosk Vecka 25 samt 39</a:t>
            </a:r>
          </a:p>
          <a:p>
            <a:pPr algn="just"/>
            <a:r>
              <a:rPr lang="sv-SE" b="1" dirty="0"/>
              <a:t>Instruktioner ligger under dokument på laget.se</a:t>
            </a:r>
          </a:p>
          <a:p>
            <a:pPr algn="just"/>
            <a:endParaRPr lang="sv-SE" b="1" dirty="0"/>
          </a:p>
        </p:txBody>
      </p:sp>
      <p:sp>
        <p:nvSpPr>
          <p:cNvPr id="11" name="Underrubrik 9">
            <a:extLst>
              <a:ext uri="{FF2B5EF4-FFF2-40B4-BE49-F238E27FC236}">
                <a16:creationId xmlns:a16="http://schemas.microsoft.com/office/drawing/2014/main" id="{B1CF0D15-9318-7A06-E224-85EEA06669F0}"/>
              </a:ext>
            </a:extLst>
          </p:cNvPr>
          <p:cNvSpPr txBox="1">
            <a:spLocks/>
          </p:cNvSpPr>
          <p:nvPr/>
        </p:nvSpPr>
        <p:spPr>
          <a:xfrm>
            <a:off x="1320997" y="3615268"/>
            <a:ext cx="9440034" cy="104986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v-SE" b="1" dirty="0"/>
              <a:t>Allergier och annan viktig information meddelas till tränare/lagledare</a:t>
            </a:r>
          </a:p>
          <a:p>
            <a:pPr algn="just"/>
            <a:endParaRPr lang="sv-SE" b="1" dirty="0"/>
          </a:p>
        </p:txBody>
      </p:sp>
      <p:sp>
        <p:nvSpPr>
          <p:cNvPr id="12" name="Underrubrik 9">
            <a:extLst>
              <a:ext uri="{FF2B5EF4-FFF2-40B4-BE49-F238E27FC236}">
                <a16:creationId xmlns:a16="http://schemas.microsoft.com/office/drawing/2014/main" id="{8C79C6C7-040C-2D22-46F9-BEDE100091B1}"/>
              </a:ext>
            </a:extLst>
          </p:cNvPr>
          <p:cNvSpPr txBox="1">
            <a:spLocks/>
          </p:cNvSpPr>
          <p:nvPr/>
        </p:nvSpPr>
        <p:spPr>
          <a:xfrm>
            <a:off x="1320997" y="4335220"/>
            <a:ext cx="9440034" cy="48977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v-SE" b="1" dirty="0"/>
              <a:t>Majblomman!</a:t>
            </a:r>
          </a:p>
          <a:p>
            <a:pPr algn="just"/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5129310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5793</TotalTime>
  <Words>415</Words>
  <Application>Microsoft Office PowerPoint</Application>
  <PresentationFormat>Bredbild</PresentationFormat>
  <Paragraphs>72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Calisto MT</vt:lpstr>
      <vt:lpstr>Wingdings</vt:lpstr>
      <vt:lpstr>Wingdings 2</vt:lpstr>
      <vt:lpstr>Anpassad formgivning</vt:lpstr>
      <vt:lpstr>Skiffer</vt:lpstr>
      <vt:lpstr>VÄLKOMMEN TILL MÖTET!</vt:lpstr>
      <vt:lpstr>VÅR TRÄNINGSGRUPP</vt:lpstr>
      <vt:lpstr>TRÄNING </vt:lpstr>
      <vt:lpstr>MATCHER</vt:lpstr>
      <vt:lpstr>UTRUSTNING</vt:lpstr>
      <vt:lpstr>INFORMATION &amp; KALLELSER</vt:lpstr>
      <vt:lpstr>FÖRÄLDRAROLLEN</vt:lpstr>
      <vt:lpstr>ÅRETS FÖRSÄLJNING</vt:lpstr>
      <vt:lpstr>Övrigt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Ludvig Rundlöf</cp:lastModifiedBy>
  <cp:revision>14</cp:revision>
  <dcterms:created xsi:type="dcterms:W3CDTF">2025-02-16T19:03:36Z</dcterms:created>
  <dcterms:modified xsi:type="dcterms:W3CDTF">2025-05-06T15:10:06Z</dcterms:modified>
</cp:coreProperties>
</file>