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592E59-AC85-69F3-B1B1-85D89DD9E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5114187-98C4-AEC9-A9EA-730BFCF32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820C51-E006-E635-845A-1E20F4F1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D702FE-45D9-ACB5-2FFB-70C7FFA4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23E99A-C63B-234D-6B22-64E25AFB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388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E0E30F-DE31-938E-0C83-C37AB2F9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9828A15-3487-B9D3-5DE7-08A62926B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DDAC5F-11F0-4467-3E9D-71BDC2CB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7543D-C8F7-6479-B182-32296C352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2948FD-15E2-182A-D477-08C9B631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210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B5D0B2C-DE30-BF0F-9335-96A149F61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4155B59-DB48-162A-345D-A709C5D0B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F4D371-5CB4-A49B-19AA-0F5F4C7F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484B14-2FB6-872C-CFBA-06646AE5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5BED18-9871-7A46-53AF-A1D1126C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38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164D36-73CF-97CF-C427-B6EF3BD9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D1C5E9-BFAB-A983-E9C3-29CAF95D4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E145DE-3EE8-6041-D8EA-CBF11B93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64EFD7-C751-295F-50D5-565012B6C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89FAD6-E1A7-470E-FF08-7F588CAC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299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8E52D1-17E2-F4E6-5084-9110EE20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064803-C70E-3D2C-DBD0-6ADD8891E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0400B6-CF60-11B6-B4C6-025435F48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F94D7C-1CAA-825E-EC94-349EEFB2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A923EA-230F-CD94-D5F8-8883F6788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569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38832E-A864-4313-E70F-B78AC3ED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6C8CB1-BF5D-24FB-5A87-A59CAA07A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C59EFD5-A319-68C9-1ED8-69FBBC8C6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5BAC364-16A2-3B55-6599-58C652BB4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7BA723-BBE1-8DA6-3492-EEF0E25D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1C4909-60D7-0943-7F00-F080C920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839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10F5C2-E340-D76A-AEF9-A9BFE6BD3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2ED88C-203A-66B6-477E-B014DD7AF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3B29E5-8237-7794-A7EB-0B49E047D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1EB99C8-A5DF-AD5B-2A12-566AEE548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A72F4F4-91DE-6F94-504E-226759A4A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B7CCF31-CF69-BBFA-4CE4-EA65B5C5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378A4CB-A1C3-EAC9-6249-52ACDEE1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87EFAC7-BE58-32B6-72E8-1679F767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986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EA6AF-A7E2-3D81-85AD-C82235A0F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02063A-93F5-1621-4FAD-42DB951D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35D8EC5-4304-2C31-45BC-5E737342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3E1035-4D31-CBF2-76FC-F74140AC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34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62D61D3-C443-19A9-0415-386BEFE4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1A7B6B-4DAF-608B-EF41-450D9BF17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085B1B-36B6-7BF0-B965-3601E28F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7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A11061-0B6C-D6CB-4DE5-9058D029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35E8FE-5955-9D7B-93F8-1C3D01237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5D7AA5-2860-71EF-5869-BD32E9CF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7F59E8-7F24-ECF9-B415-328E490D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609C720-3F9A-5146-1C80-E41C8B95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35CEE0B-6F20-EC95-5E62-BD56CDC4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56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46F94B-213E-3985-6F82-C4024115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D01BDD-421E-7C17-7023-061D17653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819450-BC18-2C8A-2B22-96474D075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54F4347-0AB8-3CD3-1970-D2C6449E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A6A8EC0-F0E1-8F6E-8F14-E12A22BE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4D8793-D46E-32BD-BC5E-DBEB8867D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006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DBC25BF-AB2B-ED11-C941-5024ABF8D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80D7E4-97D0-EE94-3987-4E8DF17D4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71F952-FEF7-AB95-F6C4-093AD9A69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5409B-D7F4-459B-A8F0-2C33C8B10CF0}" type="datetimeFigureOut">
              <a:rPr lang="sv-SE" smtClean="0"/>
              <a:t>2025-03-27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FD9E58-0956-F641-569F-B87859F14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0820CC-B9EA-F868-4E81-C531EA38C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65659D-719E-4B90-A0E3-C283B47555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431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9C2F1E0-AC8C-B1F2-5CF9-9909944D432B}"/>
              </a:ext>
            </a:extLst>
          </p:cNvPr>
          <p:cNvSpPr txBox="1"/>
          <p:nvPr/>
        </p:nvSpPr>
        <p:spPr>
          <a:xfrm>
            <a:off x="5081933" y="624605"/>
            <a:ext cx="6320641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b="1" dirty="0"/>
              <a:t>Försäljningsinformation</a:t>
            </a:r>
          </a:p>
          <a:p>
            <a:endParaRPr lang="sv-SE" dirty="0"/>
          </a:p>
          <a:p>
            <a:r>
              <a:rPr lang="sv-SE" sz="3200" dirty="0"/>
              <a:t>1 pkt Högrevsburgare 8st x 150 g</a:t>
            </a:r>
          </a:p>
          <a:p>
            <a:endParaRPr lang="sv-SE" sz="3200" dirty="0"/>
          </a:p>
          <a:p>
            <a:r>
              <a:rPr lang="sv-SE" sz="3200" dirty="0"/>
              <a:t>Leverans: Ons 9/4 </a:t>
            </a:r>
            <a:r>
              <a:rPr lang="sv-SE" sz="3200" dirty="0" err="1"/>
              <a:t>kl</a:t>
            </a:r>
            <a:r>
              <a:rPr lang="sv-SE" sz="3200" dirty="0"/>
              <a:t> 17:00 -18:00 </a:t>
            </a:r>
          </a:p>
          <a:p>
            <a:r>
              <a:rPr lang="sv-SE" sz="3200" dirty="0"/>
              <a:t>Plats: Löpargatan 6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15D56E95-22FA-06D7-EDC0-504CEC182FCD}"/>
              </a:ext>
            </a:extLst>
          </p:cNvPr>
          <p:cNvSpPr txBox="1"/>
          <p:nvPr/>
        </p:nvSpPr>
        <p:spPr>
          <a:xfrm>
            <a:off x="5412862" y="4876800"/>
            <a:ext cx="4243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Planera utkörningen till era kunder då varorna är frysta vid leverans</a:t>
            </a:r>
          </a:p>
          <a:p>
            <a:pPr algn="ctr"/>
            <a:endParaRPr lang="sv-SE" dirty="0"/>
          </a:p>
        </p:txBody>
      </p:sp>
      <p:pic>
        <p:nvPicPr>
          <p:cNvPr id="3" name="Bildobjekt 2" descr="En bild som visar text, logotyp, Varumärke, Teckensnitt&#10;&#10;AI-genererat innehåll kan vara felaktigt.">
            <a:extLst>
              <a:ext uri="{FF2B5EF4-FFF2-40B4-BE49-F238E27FC236}">
                <a16:creationId xmlns:a16="http://schemas.microsoft.com/office/drawing/2014/main" id="{CE620674-F7DC-4662-887A-5FBBB92B3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57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86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7D7E3-C72D-8030-E95D-C1C249003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2D5FC723-B50C-5095-ACE1-66C974032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88612"/>
              </p:ext>
            </p:extLst>
          </p:nvPr>
        </p:nvGraphicFramePr>
        <p:xfrm>
          <a:off x="5226049" y="838200"/>
          <a:ext cx="6403976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751">
                  <a:extLst>
                    <a:ext uri="{9D8B030D-6E8A-4147-A177-3AD203B41FA5}">
                      <a16:colId xmlns:a16="http://schemas.microsoft.com/office/drawing/2014/main" val="309944527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252423487"/>
                    </a:ext>
                  </a:extLst>
                </a:gridCol>
              </a:tblGrid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Namn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909149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807285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297974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05394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823838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052994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38397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18200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24736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94294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396030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956665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475540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057109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r>
                        <a:rPr lang="sv-SE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2958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336EA7E5-48C9-E9ED-07C1-B354883BED23}"/>
              </a:ext>
            </a:extLst>
          </p:cNvPr>
          <p:cNvSpPr txBox="1"/>
          <p:nvPr/>
        </p:nvSpPr>
        <p:spPr>
          <a:xfrm>
            <a:off x="6524625" y="285750"/>
            <a:ext cx="355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Beställningslista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7F28256-B4CB-BEC7-D0A8-AEF98F030526}"/>
              </a:ext>
            </a:extLst>
          </p:cNvPr>
          <p:cNvSpPr txBox="1"/>
          <p:nvPr/>
        </p:nvSpPr>
        <p:spPr>
          <a:xfrm>
            <a:off x="6491320" y="6387584"/>
            <a:ext cx="387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Tack för ni sponsrar WSK Lindesberg! </a:t>
            </a:r>
          </a:p>
        </p:txBody>
      </p:sp>
      <p:pic>
        <p:nvPicPr>
          <p:cNvPr id="7" name="Bildobjekt 6" descr="En bild som visar text, logotyp, Varumärke, Teckensnitt&#10;&#10;AI-genererat innehåll kan vara felaktigt.">
            <a:extLst>
              <a:ext uri="{FF2B5EF4-FFF2-40B4-BE49-F238E27FC236}">
                <a16:creationId xmlns:a16="http://schemas.microsoft.com/office/drawing/2014/main" id="{3351B8A2-DF10-AFE3-8F3C-1E76C8089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57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5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Bredbild</PresentationFormat>
  <Paragraphs>25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Ann-Sofie Almén</dc:creator>
  <cp:lastModifiedBy>Toni Boström (Billerud)</cp:lastModifiedBy>
  <cp:revision>2</cp:revision>
  <dcterms:created xsi:type="dcterms:W3CDTF">2025-03-22T10:46:12Z</dcterms:created>
  <dcterms:modified xsi:type="dcterms:W3CDTF">2025-03-27T10:05:30Z</dcterms:modified>
</cp:coreProperties>
</file>