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5"/>
  </p:notesMasterIdLst>
  <p:sldIdLst>
    <p:sldId id="262" r:id="rId3"/>
    <p:sldId id="28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86667" autoAdjust="0"/>
  </p:normalViewPr>
  <p:slideViewPr>
    <p:cSldViewPr snapToGrid="0">
      <p:cViewPr varScale="1">
        <p:scale>
          <a:sx n="57" d="100"/>
          <a:sy n="57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Johansson" userId="d886a89842d54153" providerId="LiveId" clId="{84B99E62-5B0B-4171-8925-4D9E22C6009A}"/>
    <pc:docChg chg="delSld modSld">
      <pc:chgData name="Mikael Johansson" userId="d886a89842d54153" providerId="LiveId" clId="{84B99E62-5B0B-4171-8925-4D9E22C6009A}" dt="2025-05-11T16:10:29.179" v="6" actId="20577"/>
      <pc:docMkLst>
        <pc:docMk/>
      </pc:docMkLst>
      <pc:sldChg chg="del">
        <pc:chgData name="Mikael Johansson" userId="d886a89842d54153" providerId="LiveId" clId="{84B99E62-5B0B-4171-8925-4D9E22C6009A}" dt="2025-05-11T16:09:42.905" v="1" actId="47"/>
        <pc:sldMkLst>
          <pc:docMk/>
          <pc:sldMk cId="1507179765" sldId="257"/>
        </pc:sldMkLst>
      </pc:sldChg>
      <pc:sldChg chg="modSp modNotesTx">
        <pc:chgData name="Mikael Johansson" userId="d886a89842d54153" providerId="LiveId" clId="{84B99E62-5B0B-4171-8925-4D9E22C6009A}" dt="2025-05-11T16:10:29.179" v="6" actId="20577"/>
        <pc:sldMkLst>
          <pc:docMk/>
          <pc:sldMk cId="3625829855" sldId="262"/>
        </pc:sldMkLst>
        <pc:spChg chg="mod">
          <ac:chgData name="Mikael Johansson" userId="d886a89842d54153" providerId="LiveId" clId="{84B99E62-5B0B-4171-8925-4D9E22C6009A}" dt="2025-05-11T16:10:29.179" v="6" actId="20577"/>
          <ac:spMkLst>
            <pc:docMk/>
            <pc:sldMk cId="3625829855" sldId="262"/>
            <ac:spMk id="5" creationId="{E5259547-5DF0-7085-56F4-A78173B1E85F}"/>
          </ac:spMkLst>
        </pc:spChg>
      </pc:sldChg>
      <pc:sldChg chg="del">
        <pc:chgData name="Mikael Johansson" userId="d886a89842d54153" providerId="LiveId" clId="{84B99E62-5B0B-4171-8925-4D9E22C6009A}" dt="2025-05-11T16:09:40.254" v="0" actId="47"/>
        <pc:sldMkLst>
          <pc:docMk/>
          <pc:sldMk cId="1193429065" sldId="276"/>
        </pc:sldMkLst>
      </pc:sldChg>
      <pc:sldChg chg="modNotesTx">
        <pc:chgData name="Mikael Johansson" userId="d886a89842d54153" providerId="LiveId" clId="{84B99E62-5B0B-4171-8925-4D9E22C6009A}" dt="2025-05-11T16:09:48.837" v="2" actId="20577"/>
        <pc:sldMkLst>
          <pc:docMk/>
          <pc:sldMk cId="932094087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86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D1118-641E-A3B7-D7CF-F823A6B5D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70CA0AE-4F86-12AF-D705-E9A46C220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C45347F-8903-C9E1-4831-0C6D17465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FC8011E-208A-E03C-9A2A-BA4FBE2C2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10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71F6E-AD7E-71C4-0DDB-1866F4D65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2">
            <a:extLst>
              <a:ext uri="{FF2B5EF4-FFF2-40B4-BE49-F238E27FC236}">
                <a16:creationId xmlns:a16="http://schemas.microsoft.com/office/drawing/2014/main" id="{11A94FDE-8C6D-AD5C-3EF9-5F582C4E1AF0}"/>
              </a:ext>
            </a:extLst>
          </p:cNvPr>
          <p:cNvSpPr txBox="1">
            <a:spLocks/>
          </p:cNvSpPr>
          <p:nvPr/>
        </p:nvSpPr>
        <p:spPr>
          <a:xfrm>
            <a:off x="457200" y="1244601"/>
            <a:ext cx="5056188" cy="5277508"/>
          </a:xfrm>
          <a:prstGeom prst="rect">
            <a:avLst/>
          </a:prstGeom>
          <a:ln w="57150">
            <a:noFill/>
            <a:prstDash val="lgDash"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sv-SE" dirty="0"/>
          </a:p>
        </p:txBody>
      </p:sp>
      <p:pic>
        <p:nvPicPr>
          <p:cNvPr id="3074" name="Picture 2" descr="Samling vid lägerelden — Lägereldssällskapet">
            <a:extLst>
              <a:ext uri="{FF2B5EF4-FFF2-40B4-BE49-F238E27FC236}">
                <a16:creationId xmlns:a16="http://schemas.microsoft.com/office/drawing/2014/main" id="{4BE00895-E542-B640-4D62-04B5619F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257" y="-1395748"/>
            <a:ext cx="13460513" cy="89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463F77F-AB99-5A9E-15AE-BD73831F9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375" y="2296854"/>
            <a:ext cx="9344025" cy="1421472"/>
          </a:xfrm>
        </p:spPr>
        <p:txBody>
          <a:bodyPr>
            <a:normAutofit/>
          </a:bodyPr>
          <a:lstStyle/>
          <a:p>
            <a:pPr algn="l"/>
            <a:r>
              <a:rPr lang="sv-SE" sz="5800" b="1" dirty="0">
                <a:latin typeface="Arial" panose="020B0604020202020204" pitchFamily="34" charset="0"/>
                <a:cs typeface="Arial" panose="020B0604020202020204" pitchFamily="34" charset="0"/>
              </a:rPr>
              <a:t>SAMLA LEDARTEAMET</a:t>
            </a:r>
            <a:endParaRPr lang="sv-SE" sz="5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50BF953-6261-04DE-1FA8-67035CE3827C}"/>
              </a:ext>
            </a:extLst>
          </p:cNvPr>
          <p:cNvSpPr txBox="1"/>
          <p:nvPr/>
        </p:nvSpPr>
        <p:spPr>
          <a:xfrm>
            <a:off x="6581256" y="4959092"/>
            <a:ext cx="4746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FF00"/>
                </a:solidFill>
              </a:rPr>
              <a:t>- Skapa samsyn och </a:t>
            </a:r>
            <a:br>
              <a:rPr lang="sv-SE" sz="2800" dirty="0">
                <a:solidFill>
                  <a:srgbClr val="FFFF00"/>
                </a:solidFill>
              </a:rPr>
            </a:br>
            <a:r>
              <a:rPr lang="sv-SE" sz="2800" dirty="0">
                <a:solidFill>
                  <a:srgbClr val="FFFF00"/>
                </a:solidFill>
              </a:rPr>
              <a:t>trygghet i ledargruppen </a:t>
            </a:r>
          </a:p>
          <a:p>
            <a:endParaRPr lang="sv-SE" sz="2800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E5259547-5DF0-7085-56F4-A78173B1E85F}"/>
              </a:ext>
            </a:extLst>
          </p:cNvPr>
          <p:cNvSpPr txBox="1">
            <a:spLocks/>
          </p:cNvSpPr>
          <p:nvPr/>
        </p:nvSpPr>
        <p:spPr>
          <a:xfrm>
            <a:off x="26175" y="4929935"/>
            <a:ext cx="5056188" cy="19280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SATSNING PÅ FÖRENINGENS VIKTIGASTE RESURS</a:t>
            </a:r>
          </a:p>
          <a:p>
            <a:endParaRPr lang="sv-SE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800" b="1" i="1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SOM LEDARE</a:t>
            </a:r>
          </a:p>
        </p:txBody>
      </p:sp>
    </p:spTree>
    <p:extLst>
      <p:ext uri="{BB962C8B-B14F-4D97-AF65-F5344CB8AC3E}">
        <p14:creationId xmlns:p14="http://schemas.microsoft.com/office/powerpoint/2010/main" val="36258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73656-B500-257E-9ACE-587D31CDD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2B7889BA-289E-C571-6EA1-21309C193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089" y="238977"/>
            <a:ext cx="7469510" cy="1478621"/>
          </a:xfrm>
        </p:spPr>
        <p:txBody>
          <a:bodyPr>
            <a:normAutofit/>
          </a:bodyPr>
          <a:lstStyle/>
          <a:p>
            <a:pPr algn="l"/>
            <a:r>
              <a:rPr lang="sv-SE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SAMLA LEDARTEAMET</a:t>
            </a:r>
            <a:endParaRPr lang="sv-SE" sz="4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EDE314F3-A4D3-A3CB-FCDC-F065BE833041}"/>
              </a:ext>
            </a:extLst>
          </p:cNvPr>
          <p:cNvSpPr txBox="1">
            <a:spLocks/>
          </p:cNvSpPr>
          <p:nvPr/>
        </p:nvSpPr>
        <p:spPr>
          <a:xfrm>
            <a:off x="2351819" y="1628698"/>
            <a:ext cx="6080981" cy="4013199"/>
          </a:xfrm>
          <a:prstGeom prst="rect">
            <a:avLst/>
          </a:prstGeom>
          <a:ln w="57150">
            <a:noFill/>
            <a:prstDash val="lgDash"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800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sv-SE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Spelformsutbildningar</a:t>
            </a:r>
          </a:p>
          <a:p>
            <a:b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Eget arbete </a:t>
            </a:r>
          </a:p>
          <a:p>
            <a:endParaRPr lang="sv-SE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Grill och </a:t>
            </a:r>
            <a:r>
              <a:rPr lang="sv-SE" sz="9600" dirty="0" err="1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 16/6 och 17/6</a:t>
            </a:r>
          </a:p>
          <a:p>
            <a:endParaRPr lang="sv-SE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Eget arbete </a:t>
            </a:r>
          </a:p>
          <a:p>
            <a:endParaRPr lang="sv-SE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6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600" dirty="0" err="1"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r>
              <a:rPr lang="sv-SE" sz="9600" dirty="0">
                <a:latin typeface="Arial" panose="020B0604020202020204" pitchFamily="34" charset="0"/>
                <a:cs typeface="Arial" panose="020B0604020202020204" pitchFamily="34" charset="0"/>
              </a:rPr>
              <a:t>-aktivitet</a:t>
            </a:r>
          </a:p>
          <a:p>
            <a:pPr algn="l">
              <a:lnSpc>
                <a:spcPct val="120000"/>
              </a:lnSpc>
              <a:defRPr/>
            </a:pPr>
            <a:endParaRPr lang="sv-SE" sz="2800" dirty="0"/>
          </a:p>
          <a:p>
            <a:pPr algn="l">
              <a:lnSpc>
                <a:spcPct val="120000"/>
              </a:lnSpc>
              <a:defRPr/>
            </a:pPr>
            <a:endParaRPr lang="sv-SE" sz="28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533FAEA-2EB3-0D89-E115-52D067530727}"/>
              </a:ext>
            </a:extLst>
          </p:cNvPr>
          <p:cNvSpPr txBox="1"/>
          <p:nvPr/>
        </p:nvSpPr>
        <p:spPr>
          <a:xfrm>
            <a:off x="226689" y="5972692"/>
            <a:ext cx="368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Samla ledarteamet går också </a:t>
            </a:r>
            <a:br>
              <a:rPr lang="sv-SE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 demokratisatsningen</a:t>
            </a:r>
            <a:endParaRPr lang="sv-S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940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12773</TotalTime>
  <Words>46</Words>
  <Application>Microsoft Office PowerPoint</Application>
  <PresentationFormat>Bredbild</PresentationFormat>
  <Paragraphs>18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Calisto MT</vt:lpstr>
      <vt:lpstr>Wingdings 2</vt:lpstr>
      <vt:lpstr>Anpassad formgivning</vt:lpstr>
      <vt:lpstr>Skiffer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Mikael Johansson</dc:creator>
  <cp:lastModifiedBy>Mikael Johansson</cp:lastModifiedBy>
  <cp:revision>4</cp:revision>
  <dcterms:created xsi:type="dcterms:W3CDTF">2025-02-16T19:03:36Z</dcterms:created>
  <dcterms:modified xsi:type="dcterms:W3CDTF">2025-05-11T16:10:43Z</dcterms:modified>
</cp:coreProperties>
</file>