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801" r:id="rId2"/>
  </p:sldMasterIdLst>
  <p:notesMasterIdLst>
    <p:notesMasterId r:id="rId5"/>
  </p:notesMasterIdLst>
  <p:sldIdLst>
    <p:sldId id="262" r:id="rId3"/>
    <p:sldId id="28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el Johansson" initials="MJ" lastIdx="1" clrIdx="0">
    <p:extLst>
      <p:ext uri="{19B8F6BF-5375-455C-9EA6-DF929625EA0E}">
        <p15:presenceInfo xmlns:p15="http://schemas.microsoft.com/office/powerpoint/2012/main" userId="d886a89842d541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DA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1" autoAdjust="0"/>
    <p:restoredTop sz="86667" autoAdjust="0"/>
  </p:normalViewPr>
  <p:slideViewPr>
    <p:cSldViewPr snapToGrid="0">
      <p:cViewPr varScale="1">
        <p:scale>
          <a:sx n="57" d="100"/>
          <a:sy n="57" d="100"/>
        </p:scale>
        <p:origin x="11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ael Johansson" userId="d886a89842d54153" providerId="LiveId" clId="{84B99E62-5B0B-4171-8925-4D9E22C6009A}"/>
    <pc:docChg chg="delSld modSld">
      <pc:chgData name="Mikael Johansson" userId="d886a89842d54153" providerId="LiveId" clId="{84B99E62-5B0B-4171-8925-4D9E22C6009A}" dt="2025-05-11T16:10:29.179" v="6" actId="20577"/>
      <pc:docMkLst>
        <pc:docMk/>
      </pc:docMkLst>
      <pc:sldChg chg="del">
        <pc:chgData name="Mikael Johansson" userId="d886a89842d54153" providerId="LiveId" clId="{84B99E62-5B0B-4171-8925-4D9E22C6009A}" dt="2025-05-11T16:09:42.905" v="1" actId="47"/>
        <pc:sldMkLst>
          <pc:docMk/>
          <pc:sldMk cId="1507179765" sldId="257"/>
        </pc:sldMkLst>
      </pc:sldChg>
      <pc:sldChg chg="modSp modNotesTx">
        <pc:chgData name="Mikael Johansson" userId="d886a89842d54153" providerId="LiveId" clId="{84B99E62-5B0B-4171-8925-4D9E22C6009A}" dt="2025-05-11T16:10:29.179" v="6" actId="20577"/>
        <pc:sldMkLst>
          <pc:docMk/>
          <pc:sldMk cId="3625829855" sldId="262"/>
        </pc:sldMkLst>
        <pc:spChg chg="mod">
          <ac:chgData name="Mikael Johansson" userId="d886a89842d54153" providerId="LiveId" clId="{84B99E62-5B0B-4171-8925-4D9E22C6009A}" dt="2025-05-11T16:10:29.179" v="6" actId="20577"/>
          <ac:spMkLst>
            <pc:docMk/>
            <pc:sldMk cId="3625829855" sldId="262"/>
            <ac:spMk id="5" creationId="{E5259547-5DF0-7085-56F4-A78173B1E85F}"/>
          </ac:spMkLst>
        </pc:spChg>
      </pc:sldChg>
      <pc:sldChg chg="del">
        <pc:chgData name="Mikael Johansson" userId="d886a89842d54153" providerId="LiveId" clId="{84B99E62-5B0B-4171-8925-4D9E22C6009A}" dt="2025-05-11T16:09:40.254" v="0" actId="47"/>
        <pc:sldMkLst>
          <pc:docMk/>
          <pc:sldMk cId="1193429065" sldId="276"/>
        </pc:sldMkLst>
      </pc:sldChg>
      <pc:sldChg chg="modNotesTx">
        <pc:chgData name="Mikael Johansson" userId="d886a89842d54153" providerId="LiveId" clId="{84B99E62-5B0B-4171-8925-4D9E22C6009A}" dt="2025-05-11T16:09:48.837" v="2" actId="20577"/>
        <pc:sldMkLst>
          <pc:docMk/>
          <pc:sldMk cId="932094087" sldId="2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5792-543E-4A03-9D55-747797E72F7E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8624E-025D-47EB-AAE2-4163E9A161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A8624E-025D-47EB-AAE2-4163E9A1613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2861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D1118-641E-A3B7-D7CF-F823A6B5D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70CA0AE-4F86-12AF-D705-E9A46C220D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C45347F-8903-C9E1-4831-0C6D17465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FC8011E-208A-E03C-9A2A-BA4FBE2C2C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A8624E-025D-47EB-AAE2-4163E9A1613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1101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90E052-E209-9EDA-A228-48A1966C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E0D4AD-292C-46CC-E1CB-66427F743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E4CD01-BE03-85C8-B928-AC6D56AF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7E49E-EE01-DD29-5FE1-520E632A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17F93-89AE-0632-7545-70CC1A35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54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8FC44-FC7B-426A-4E46-102D19E6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CD7651-B6CD-47B8-F058-E4EE8265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1860-9D1C-10F4-456A-DA255E5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12F3C5-F240-779D-207F-3646914C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D4DA2-C433-2841-DB02-60CD742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8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04A668-3280-8E9A-41AA-63DD753F4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827EBB-2B75-489D-8700-3796D7A8D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C75C6-F438-2542-32A2-4E78A44D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892D5-AFBA-6F81-F3EC-A39CEE87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1A1253-0854-2149-6CD7-F5A4B420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66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0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2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52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B74C5-A4E3-EC1E-7E54-90623172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BA5FE-E5E7-7511-0077-A4B59EAD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CA3636-F7CD-0D9D-8DA5-FB8BC092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E81A1-5DC7-D77F-69C4-5E7EE8BC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575E8-EB69-F62C-79FD-50A28556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91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44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69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033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65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141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33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19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0A404-221C-1FEE-A86F-F34B0B0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B19D70-E995-382C-403C-66C14A91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038F45-C8F3-E7A0-A4A6-A419790D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E3F361-0DFE-EB47-01DE-FCF470FD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69BDA-70D3-FFAB-93F7-3A0E315C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0EA16-9BA4-8770-00A8-57FDA76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163297-FD25-CB5C-A279-854B88625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B258B53-514B-A78A-00F5-09889FB94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A4C4FE-CD81-0347-9D86-9D483D17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8F2A9C-ECBB-F93A-1132-63A368DE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79A61C-A400-7806-FBEF-C6551456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46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77D6F-A1F8-FE06-3F53-DEF8D1B3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5489C-9B83-A759-ADA7-B1008E8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F69FF-82EC-C05E-0450-C031E366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A51A882-04A5-DC45-44F9-48264E4AE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D2A4F0-D002-406D-6383-4D548246A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FD12C2-C2DA-93B5-511F-F6E126FE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351997-B5B1-0C7B-8351-A20F20CF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17C782-21CC-753C-B273-5A67CC78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4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719985-C8AC-5FB1-65EC-946018F3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8B726A-72B4-55C5-EBEC-F29EBBA0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C9F1A-0F0F-E820-4904-D5E5C44B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0CA88C-6866-DF95-7141-6B53D036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7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222ED0-9B99-3C9E-D91B-E6DF967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51DDE3-2691-70D1-53FA-E34A880E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839B60-F300-ABED-022D-52AFD3C8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21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25291-ECD0-E926-023B-F6020FC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038AC-0F2F-9D9E-C6BE-BAA4533BE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99B6FD-78A2-A438-9CAD-A90DAE247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058918-6A64-FD1B-81F5-DF8B350E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CF5F12-3150-9B05-BA9B-DF78CDAF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1F677D-78CC-06C5-596F-BABFBBC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C8A1ED-6184-02C1-7CA2-4CDCAFCB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39B89-1668-BA61-E989-323F32459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2AF07A-96F4-7299-9845-E96CDBBD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97C064-8923-289D-5CA9-4FCB3F18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21A7F-A51A-A516-4DCA-E2809137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D6B4C5-CA2B-18E3-F66F-8AE7E1CA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02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6F791-72F3-79C4-8C8D-7ED6583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76B68D-4337-8652-401E-8B987D0D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F43720-2F5B-71A2-ADE4-83F5F76B4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257CB-C6DD-8636-21AD-6F3735DB9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C572DC-7BF5-81AF-757E-A04D4D792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5F959D7-3A80-454D-9588-DB1C303D11EC}" type="datetimeFigureOut">
              <a:rPr lang="sv-SE" smtClean="0"/>
              <a:t>2025-05-11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F2E774-43C7-E732-2DE4-023AD2B62B3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420100" y="4699520"/>
            <a:ext cx="3771900" cy="2082279"/>
          </a:xfrm>
          <a:prstGeom prst="rect">
            <a:avLst/>
          </a:prstGeom>
          <a:effectLst>
            <a:softEdge rad="533400"/>
          </a:effectLst>
        </p:spPr>
      </p:pic>
    </p:spTree>
    <p:extLst>
      <p:ext uri="{BB962C8B-B14F-4D97-AF65-F5344CB8AC3E}">
        <p14:creationId xmlns:p14="http://schemas.microsoft.com/office/powerpoint/2010/main" val="863824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71F6E-AD7E-71C4-0DDB-1866F4D65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rubrik 2">
            <a:extLst>
              <a:ext uri="{FF2B5EF4-FFF2-40B4-BE49-F238E27FC236}">
                <a16:creationId xmlns:a16="http://schemas.microsoft.com/office/drawing/2014/main" id="{11A94FDE-8C6D-AD5C-3EF9-5F582C4E1AF0}"/>
              </a:ext>
            </a:extLst>
          </p:cNvPr>
          <p:cNvSpPr txBox="1">
            <a:spLocks/>
          </p:cNvSpPr>
          <p:nvPr/>
        </p:nvSpPr>
        <p:spPr>
          <a:xfrm>
            <a:off x="457200" y="1244601"/>
            <a:ext cx="5056188" cy="5277508"/>
          </a:xfrm>
          <a:prstGeom prst="rect">
            <a:avLst/>
          </a:prstGeom>
          <a:ln w="57150">
            <a:noFill/>
            <a:prstDash val="lgDash"/>
          </a:ln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defRPr/>
            </a:pPr>
            <a:endParaRPr lang="sv-SE" dirty="0"/>
          </a:p>
        </p:txBody>
      </p:sp>
      <p:pic>
        <p:nvPicPr>
          <p:cNvPr id="3074" name="Picture 2" descr="Samling vid lägerelden — Lägereldssällskapet">
            <a:extLst>
              <a:ext uri="{FF2B5EF4-FFF2-40B4-BE49-F238E27FC236}">
                <a16:creationId xmlns:a16="http://schemas.microsoft.com/office/drawing/2014/main" id="{4BE00895-E542-B640-4D62-04B5619F6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257" y="-1395748"/>
            <a:ext cx="13460513" cy="898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derrubrik 2">
            <a:extLst>
              <a:ext uri="{FF2B5EF4-FFF2-40B4-BE49-F238E27FC236}">
                <a16:creationId xmlns:a16="http://schemas.microsoft.com/office/drawing/2014/main" id="{9463F77F-AB99-5A9E-15AE-BD73831F9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375" y="2296854"/>
            <a:ext cx="9344025" cy="1421472"/>
          </a:xfrm>
        </p:spPr>
        <p:txBody>
          <a:bodyPr>
            <a:normAutofit/>
          </a:bodyPr>
          <a:lstStyle/>
          <a:p>
            <a:pPr algn="l"/>
            <a:r>
              <a:rPr lang="sv-SE" sz="5800" b="1" dirty="0">
                <a:latin typeface="Arial" panose="020B0604020202020204" pitchFamily="34" charset="0"/>
                <a:cs typeface="Arial" panose="020B0604020202020204" pitchFamily="34" charset="0"/>
              </a:rPr>
              <a:t>SAMLA LEDARTEAMET</a:t>
            </a:r>
            <a:endParaRPr lang="sv-SE" sz="5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50BF953-6261-04DE-1FA8-67035CE3827C}"/>
              </a:ext>
            </a:extLst>
          </p:cNvPr>
          <p:cNvSpPr txBox="1"/>
          <p:nvPr/>
        </p:nvSpPr>
        <p:spPr>
          <a:xfrm>
            <a:off x="6581256" y="4959092"/>
            <a:ext cx="47461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solidFill>
                  <a:srgbClr val="FFFF00"/>
                </a:solidFill>
              </a:rPr>
              <a:t>- Skapa samsyn och </a:t>
            </a:r>
            <a:br>
              <a:rPr lang="sv-SE" sz="2800" dirty="0">
                <a:solidFill>
                  <a:srgbClr val="FFFF00"/>
                </a:solidFill>
              </a:rPr>
            </a:br>
            <a:r>
              <a:rPr lang="sv-SE" sz="2800" dirty="0">
                <a:solidFill>
                  <a:srgbClr val="FFFF00"/>
                </a:solidFill>
              </a:rPr>
              <a:t>trygghet i ledargruppen </a:t>
            </a:r>
          </a:p>
          <a:p>
            <a:endParaRPr lang="sv-SE" sz="2800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E5259547-5DF0-7085-56F4-A78173B1E85F}"/>
              </a:ext>
            </a:extLst>
          </p:cNvPr>
          <p:cNvSpPr txBox="1">
            <a:spLocks/>
          </p:cNvSpPr>
          <p:nvPr/>
        </p:nvSpPr>
        <p:spPr>
          <a:xfrm>
            <a:off x="26175" y="4929935"/>
            <a:ext cx="5056188" cy="192806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SATSNING PÅ FÖRENINGENS VIKTIGASTE RESURS</a:t>
            </a:r>
          </a:p>
          <a:p>
            <a:endParaRPr lang="sv-SE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800" b="1" i="1">
                <a:latin typeface="Arial" panose="020B0604020202020204" pitchFamily="34" charset="0"/>
                <a:cs typeface="Arial" panose="020B0604020202020204" pitchFamily="34" charset="0"/>
              </a:rPr>
              <a:t>DU </a:t>
            </a:r>
            <a:r>
              <a:rPr lang="sv-SE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SOM LEDARE</a:t>
            </a:r>
          </a:p>
        </p:txBody>
      </p:sp>
    </p:spTree>
    <p:extLst>
      <p:ext uri="{BB962C8B-B14F-4D97-AF65-F5344CB8AC3E}">
        <p14:creationId xmlns:p14="http://schemas.microsoft.com/office/powerpoint/2010/main" val="362582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73656-B500-257E-9ACE-587D31CDD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2B7889BA-289E-C571-6EA1-21309C193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3089" y="238977"/>
            <a:ext cx="7469510" cy="1478621"/>
          </a:xfrm>
        </p:spPr>
        <p:txBody>
          <a:bodyPr>
            <a:normAutofit/>
          </a:bodyPr>
          <a:lstStyle/>
          <a:p>
            <a:pPr algn="l"/>
            <a:r>
              <a:rPr lang="sv-SE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SAMLA LEDARTEAMET</a:t>
            </a:r>
            <a:endParaRPr lang="sv-SE" sz="4800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EDE314F3-A4D3-A3CB-FCDC-F065BE833041}"/>
              </a:ext>
            </a:extLst>
          </p:cNvPr>
          <p:cNvSpPr txBox="1">
            <a:spLocks/>
          </p:cNvSpPr>
          <p:nvPr/>
        </p:nvSpPr>
        <p:spPr>
          <a:xfrm>
            <a:off x="2351819" y="1628698"/>
            <a:ext cx="6080981" cy="4013199"/>
          </a:xfrm>
          <a:prstGeom prst="rect">
            <a:avLst/>
          </a:prstGeom>
          <a:ln w="57150">
            <a:noFill/>
            <a:prstDash val="lgDash"/>
          </a:ln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800" b="1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Spelformsutbildningar</a:t>
            </a:r>
          </a:p>
          <a:p>
            <a:b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Eget arbete </a:t>
            </a:r>
          </a:p>
          <a:p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Grill och </a:t>
            </a:r>
            <a:r>
              <a:rPr lang="sv-SE" sz="9600" dirty="0" err="1">
                <a:latin typeface="Arial" panose="020B0604020202020204" pitchFamily="34" charset="0"/>
                <a:cs typeface="Arial" panose="020B0604020202020204" pitchFamily="34" charset="0"/>
              </a:rPr>
              <a:t>quiz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 16/6 och 17/6</a:t>
            </a:r>
          </a:p>
          <a:p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Eget arbete </a:t>
            </a:r>
          </a:p>
          <a:p>
            <a:endParaRPr lang="sv-SE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9600" dirty="0" err="1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9600" dirty="0" err="1">
                <a:latin typeface="Arial" panose="020B0604020202020204" pitchFamily="34" charset="0"/>
                <a:cs typeface="Arial" panose="020B0604020202020204" pitchFamily="34" charset="0"/>
              </a:rPr>
              <a:t>season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-aktivitet</a:t>
            </a:r>
          </a:p>
          <a:p>
            <a:pPr algn="l">
              <a:lnSpc>
                <a:spcPct val="120000"/>
              </a:lnSpc>
              <a:defRPr/>
            </a:pPr>
            <a:endParaRPr lang="sv-SE" sz="2800" dirty="0"/>
          </a:p>
          <a:p>
            <a:pPr algn="l">
              <a:lnSpc>
                <a:spcPct val="120000"/>
              </a:lnSpc>
              <a:defRPr/>
            </a:pPr>
            <a:endParaRPr lang="sv-SE" sz="28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533FAEA-2EB3-0D89-E115-52D067530727}"/>
              </a:ext>
            </a:extLst>
          </p:cNvPr>
          <p:cNvSpPr txBox="1"/>
          <p:nvPr/>
        </p:nvSpPr>
        <p:spPr>
          <a:xfrm>
            <a:off x="226689" y="5972692"/>
            <a:ext cx="3684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Samla ledarteamet går också </a:t>
            </a:r>
            <a:br>
              <a:rPr lang="sv-SE" sz="1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i demokratisatsningen</a:t>
            </a:r>
            <a:endParaRPr lang="sv-S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09408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iff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f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if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{C052D7A6-7A5A-4429-9ED5-3A777FABD453}tf03457452</Template>
  <TotalTime>12773</TotalTime>
  <Words>46</Words>
  <Application>Microsoft Office PowerPoint</Application>
  <PresentationFormat>Bredbild</PresentationFormat>
  <Paragraphs>18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Calisto MT</vt:lpstr>
      <vt:lpstr>Wingdings 2</vt:lpstr>
      <vt:lpstr>Anpassad formgivning</vt:lpstr>
      <vt:lpstr>Skiffer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Mikael Johansson</dc:creator>
  <cp:lastModifiedBy>Mikael Johansson</cp:lastModifiedBy>
  <cp:revision>4</cp:revision>
  <dcterms:created xsi:type="dcterms:W3CDTF">2025-02-16T19:03:36Z</dcterms:created>
  <dcterms:modified xsi:type="dcterms:W3CDTF">2025-05-11T16:10:43Z</dcterms:modified>
</cp:coreProperties>
</file>