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1" r:id="rId5"/>
    <p:sldId id="264" r:id="rId6"/>
    <p:sldId id="258" r:id="rId7"/>
    <p:sldId id="259" r:id="rId8"/>
    <p:sldId id="266" r:id="rId9"/>
    <p:sldId id="267" r:id="rId10"/>
    <p:sldId id="270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 Öhrlund" userId="77bae4a8-d9ab-4acb-bb72-796081674d35" providerId="ADAL" clId="{99F6FB24-9E6B-4F14-831F-1844FD35623D}"/>
    <pc:docChg chg="custSel addSld delSld modSld">
      <pc:chgData name="Christin Öhrlund" userId="77bae4a8-d9ab-4acb-bb72-796081674d35" providerId="ADAL" clId="{99F6FB24-9E6B-4F14-831F-1844FD35623D}" dt="2026-03-20T12:53:50.764" v="1302" actId="14100"/>
      <pc:docMkLst>
        <pc:docMk/>
      </pc:docMkLst>
      <pc:sldChg chg="modSp mod">
        <pc:chgData name="Christin Öhrlund" userId="77bae4a8-d9ab-4acb-bb72-796081674d35" providerId="ADAL" clId="{99F6FB24-9E6B-4F14-831F-1844FD35623D}" dt="2026-03-18T13:31:39.198" v="5" actId="20577"/>
        <pc:sldMkLst>
          <pc:docMk/>
          <pc:sldMk cId="2415589261" sldId="256"/>
        </pc:sldMkLst>
        <pc:spChg chg="mod">
          <ac:chgData name="Christin Öhrlund" userId="77bae4a8-d9ab-4acb-bb72-796081674d35" providerId="ADAL" clId="{99F6FB24-9E6B-4F14-831F-1844FD35623D}" dt="2026-03-18T13:31:39.198" v="5" actId="20577"/>
          <ac:spMkLst>
            <pc:docMk/>
            <pc:sldMk cId="2415589261" sldId="256"/>
            <ac:spMk id="3" creationId="{E6EA82B0-CEE9-9EA2-5EB2-456637DFB911}"/>
          </ac:spMkLst>
        </pc:spChg>
      </pc:sldChg>
      <pc:sldChg chg="modSp mod">
        <pc:chgData name="Christin Öhrlund" userId="77bae4a8-d9ab-4acb-bb72-796081674d35" providerId="ADAL" clId="{99F6FB24-9E6B-4F14-831F-1844FD35623D}" dt="2026-03-19T15:19:42.831" v="793" actId="27636"/>
        <pc:sldMkLst>
          <pc:docMk/>
          <pc:sldMk cId="2973935910" sldId="257"/>
        </pc:sldMkLst>
        <pc:spChg chg="mod">
          <ac:chgData name="Christin Öhrlund" userId="77bae4a8-d9ab-4acb-bb72-796081674d35" providerId="ADAL" clId="{99F6FB24-9E6B-4F14-831F-1844FD35623D}" dt="2026-03-18T15:02:20.664" v="137" actId="20577"/>
          <ac:spMkLst>
            <pc:docMk/>
            <pc:sldMk cId="2973935910" sldId="257"/>
            <ac:spMk id="2" creationId="{E7B9822F-68EE-0C04-F1C2-D0A584BF810F}"/>
          </ac:spMkLst>
        </pc:spChg>
        <pc:spChg chg="mod">
          <ac:chgData name="Christin Öhrlund" userId="77bae4a8-d9ab-4acb-bb72-796081674d35" providerId="ADAL" clId="{99F6FB24-9E6B-4F14-831F-1844FD35623D}" dt="2026-03-19T15:19:42.831" v="793" actId="27636"/>
          <ac:spMkLst>
            <pc:docMk/>
            <pc:sldMk cId="2973935910" sldId="257"/>
            <ac:spMk id="3" creationId="{6857D85F-147C-BA3D-C125-6B321D44A177}"/>
          </ac:spMkLst>
        </pc:spChg>
      </pc:sldChg>
      <pc:sldChg chg="modSp mod">
        <pc:chgData name="Christin Öhrlund" userId="77bae4a8-d9ab-4acb-bb72-796081674d35" providerId="ADAL" clId="{99F6FB24-9E6B-4F14-831F-1844FD35623D}" dt="2026-03-18T15:00:37.272" v="52" actId="14100"/>
        <pc:sldMkLst>
          <pc:docMk/>
          <pc:sldMk cId="3740296910" sldId="258"/>
        </pc:sldMkLst>
        <pc:spChg chg="mod">
          <ac:chgData name="Christin Öhrlund" userId="77bae4a8-d9ab-4acb-bb72-796081674d35" providerId="ADAL" clId="{99F6FB24-9E6B-4F14-831F-1844FD35623D}" dt="2026-03-18T15:00:37.272" v="52" actId="14100"/>
          <ac:spMkLst>
            <pc:docMk/>
            <pc:sldMk cId="3740296910" sldId="258"/>
            <ac:spMk id="3" creationId="{39C049E9-73F4-DDEB-8B90-E250D5E75D79}"/>
          </ac:spMkLst>
        </pc:spChg>
      </pc:sldChg>
      <pc:sldChg chg="modSp mod">
        <pc:chgData name="Christin Öhrlund" userId="77bae4a8-d9ab-4acb-bb72-796081674d35" providerId="ADAL" clId="{99F6FB24-9E6B-4F14-831F-1844FD35623D}" dt="2026-03-18T15:01:59.867" v="128" actId="20577"/>
        <pc:sldMkLst>
          <pc:docMk/>
          <pc:sldMk cId="4255035851" sldId="259"/>
        </pc:sldMkLst>
        <pc:spChg chg="mod">
          <ac:chgData name="Christin Öhrlund" userId="77bae4a8-d9ab-4acb-bb72-796081674d35" providerId="ADAL" clId="{99F6FB24-9E6B-4F14-831F-1844FD35623D}" dt="2026-03-18T15:00:51.851" v="61" actId="20577"/>
          <ac:spMkLst>
            <pc:docMk/>
            <pc:sldMk cId="4255035851" sldId="259"/>
            <ac:spMk id="2" creationId="{6E3F8F02-59F6-3ACA-4ACC-A72571D6AF5F}"/>
          </ac:spMkLst>
        </pc:spChg>
        <pc:spChg chg="mod">
          <ac:chgData name="Christin Öhrlund" userId="77bae4a8-d9ab-4acb-bb72-796081674d35" providerId="ADAL" clId="{99F6FB24-9E6B-4F14-831F-1844FD35623D}" dt="2026-03-18T15:01:59.867" v="128" actId="20577"/>
          <ac:spMkLst>
            <pc:docMk/>
            <pc:sldMk cId="4255035851" sldId="259"/>
            <ac:spMk id="3" creationId="{266E6F6D-7417-0B07-D15D-FF47059B34E2}"/>
          </ac:spMkLst>
        </pc:spChg>
      </pc:sldChg>
      <pc:sldChg chg="modSp mod">
        <pc:chgData name="Christin Öhrlund" userId="77bae4a8-d9ab-4acb-bb72-796081674d35" providerId="ADAL" clId="{99F6FB24-9E6B-4F14-831F-1844FD35623D}" dt="2026-03-19T11:12:48.856" v="668" actId="5793"/>
        <pc:sldMkLst>
          <pc:docMk/>
          <pc:sldMk cId="2717112507" sldId="261"/>
        </pc:sldMkLst>
        <pc:spChg chg="mod">
          <ac:chgData name="Christin Öhrlund" userId="77bae4a8-d9ab-4acb-bb72-796081674d35" providerId="ADAL" clId="{99F6FB24-9E6B-4F14-831F-1844FD35623D}" dt="2026-03-19T11:12:48.856" v="668" actId="5793"/>
          <ac:spMkLst>
            <pc:docMk/>
            <pc:sldMk cId="2717112507" sldId="261"/>
            <ac:spMk id="3" creationId="{6857D85F-147C-BA3D-C125-6B321D44A177}"/>
          </ac:spMkLst>
        </pc:spChg>
      </pc:sldChg>
      <pc:sldChg chg="modSp mod">
        <pc:chgData name="Christin Öhrlund" userId="77bae4a8-d9ab-4acb-bb72-796081674d35" providerId="ADAL" clId="{99F6FB24-9E6B-4F14-831F-1844FD35623D}" dt="2026-03-19T15:25:31.062" v="816" actId="20577"/>
        <pc:sldMkLst>
          <pc:docMk/>
          <pc:sldMk cId="1103327081" sldId="264"/>
        </pc:sldMkLst>
        <pc:spChg chg="mod">
          <ac:chgData name="Christin Öhrlund" userId="77bae4a8-d9ab-4acb-bb72-796081674d35" providerId="ADAL" clId="{99F6FB24-9E6B-4F14-831F-1844FD35623D}" dt="2026-03-19T15:25:31.062" v="816" actId="20577"/>
          <ac:spMkLst>
            <pc:docMk/>
            <pc:sldMk cId="1103327081" sldId="264"/>
            <ac:spMk id="3" creationId="{39C049E9-73F4-DDEB-8B90-E250D5E75D79}"/>
          </ac:spMkLst>
        </pc:spChg>
      </pc:sldChg>
      <pc:sldChg chg="modSp mod">
        <pc:chgData name="Christin Öhrlund" userId="77bae4a8-d9ab-4acb-bb72-796081674d35" providerId="ADAL" clId="{99F6FB24-9E6B-4F14-831F-1844FD35623D}" dt="2026-03-20T12:48:11.907" v="818" actId="20577"/>
        <pc:sldMkLst>
          <pc:docMk/>
          <pc:sldMk cId="658266499" sldId="265"/>
        </pc:sldMkLst>
        <pc:spChg chg="mod">
          <ac:chgData name="Christin Öhrlund" userId="77bae4a8-d9ab-4acb-bb72-796081674d35" providerId="ADAL" clId="{99F6FB24-9E6B-4F14-831F-1844FD35623D}" dt="2026-03-19T11:06:27.857" v="352" actId="20577"/>
          <ac:spMkLst>
            <pc:docMk/>
            <pc:sldMk cId="658266499" sldId="265"/>
            <ac:spMk id="2" creationId="{E7B9822F-68EE-0C04-F1C2-D0A584BF810F}"/>
          </ac:spMkLst>
        </pc:spChg>
        <pc:spChg chg="mod">
          <ac:chgData name="Christin Öhrlund" userId="77bae4a8-d9ab-4acb-bb72-796081674d35" providerId="ADAL" clId="{99F6FB24-9E6B-4F14-831F-1844FD35623D}" dt="2026-03-20T12:48:11.907" v="818" actId="20577"/>
          <ac:spMkLst>
            <pc:docMk/>
            <pc:sldMk cId="658266499" sldId="265"/>
            <ac:spMk id="3" creationId="{6857D85F-147C-BA3D-C125-6B321D44A177}"/>
          </ac:spMkLst>
        </pc:spChg>
      </pc:sldChg>
      <pc:sldChg chg="addSp delSp modSp new mod">
        <pc:chgData name="Christin Öhrlund" userId="77bae4a8-d9ab-4acb-bb72-796081674d35" providerId="ADAL" clId="{99F6FB24-9E6B-4F14-831F-1844FD35623D}" dt="2026-03-19T15:07:32.096" v="693" actId="14100"/>
        <pc:sldMkLst>
          <pc:docMk/>
          <pc:sldMk cId="3915993799" sldId="266"/>
        </pc:sldMkLst>
        <pc:spChg chg="mod">
          <ac:chgData name="Christin Öhrlund" userId="77bae4a8-d9ab-4acb-bb72-796081674d35" providerId="ADAL" clId="{99F6FB24-9E6B-4F14-831F-1844FD35623D}" dt="2026-03-19T11:13:16.238" v="676" actId="20577"/>
          <ac:spMkLst>
            <pc:docMk/>
            <pc:sldMk cId="3915993799" sldId="266"/>
            <ac:spMk id="2" creationId="{ACCC4888-FE79-4357-00C4-0A12F0B92EBE}"/>
          </ac:spMkLst>
        </pc:spChg>
        <pc:spChg chg="del">
          <ac:chgData name="Christin Öhrlund" userId="77bae4a8-d9ab-4acb-bb72-796081674d35" providerId="ADAL" clId="{99F6FB24-9E6B-4F14-831F-1844FD35623D}" dt="2026-03-19T15:05:50.517" v="678"/>
          <ac:spMkLst>
            <pc:docMk/>
            <pc:sldMk cId="3915993799" sldId="266"/>
            <ac:spMk id="3" creationId="{7B0EF13D-C50E-8615-3BE7-3A6D7C43FE92}"/>
          </ac:spMkLst>
        </pc:spChg>
        <pc:picChg chg="add mod ord">
          <ac:chgData name="Christin Öhrlund" userId="77bae4a8-d9ab-4acb-bb72-796081674d35" providerId="ADAL" clId="{99F6FB24-9E6B-4F14-831F-1844FD35623D}" dt="2026-03-19T15:06:48.154" v="686" actId="1076"/>
          <ac:picMkLst>
            <pc:docMk/>
            <pc:sldMk cId="3915993799" sldId="266"/>
            <ac:picMk id="5" creationId="{2A6D6EE5-46CD-F0E0-D2F3-9CDCC9A4ED02}"/>
          </ac:picMkLst>
        </pc:picChg>
        <pc:picChg chg="add mod">
          <ac:chgData name="Christin Öhrlund" userId="77bae4a8-d9ab-4acb-bb72-796081674d35" providerId="ADAL" clId="{99F6FB24-9E6B-4F14-831F-1844FD35623D}" dt="2026-03-19T15:06:50.722" v="687" actId="1076"/>
          <ac:picMkLst>
            <pc:docMk/>
            <pc:sldMk cId="3915993799" sldId="266"/>
            <ac:picMk id="7" creationId="{B15ECE82-61B4-0946-D5EB-96A7DCE3DA21}"/>
          </ac:picMkLst>
        </pc:picChg>
        <pc:picChg chg="add mod">
          <ac:chgData name="Christin Öhrlund" userId="77bae4a8-d9ab-4acb-bb72-796081674d35" providerId="ADAL" clId="{99F6FB24-9E6B-4F14-831F-1844FD35623D}" dt="2026-03-19T15:07:32.096" v="693" actId="14100"/>
          <ac:picMkLst>
            <pc:docMk/>
            <pc:sldMk cId="3915993799" sldId="266"/>
            <ac:picMk id="9" creationId="{F0231E57-510F-8FC9-AFF3-D83D0E9D3FA4}"/>
          </ac:picMkLst>
        </pc:picChg>
      </pc:sldChg>
      <pc:sldChg chg="addSp delSp modSp new mod">
        <pc:chgData name="Christin Öhrlund" userId="77bae4a8-d9ab-4acb-bb72-796081674d35" providerId="ADAL" clId="{99F6FB24-9E6B-4F14-831F-1844FD35623D}" dt="2026-03-19T15:08:48.757" v="710" actId="1076"/>
        <pc:sldMkLst>
          <pc:docMk/>
          <pc:sldMk cId="444567545" sldId="267"/>
        </pc:sldMkLst>
        <pc:spChg chg="mod">
          <ac:chgData name="Christin Öhrlund" userId="77bae4a8-d9ab-4acb-bb72-796081674d35" providerId="ADAL" clId="{99F6FB24-9E6B-4F14-831F-1844FD35623D}" dt="2026-03-19T15:08:07.354" v="706" actId="20577"/>
          <ac:spMkLst>
            <pc:docMk/>
            <pc:sldMk cId="444567545" sldId="267"/>
            <ac:spMk id="2" creationId="{BCC17F77-E9BE-5BA5-3F18-8D3635BEFD79}"/>
          </ac:spMkLst>
        </pc:spChg>
        <pc:spChg chg="del">
          <ac:chgData name="Christin Öhrlund" userId="77bae4a8-d9ab-4acb-bb72-796081674d35" providerId="ADAL" clId="{99F6FB24-9E6B-4F14-831F-1844FD35623D}" dt="2026-03-19T15:07:39.696" v="694" actId="478"/>
          <ac:spMkLst>
            <pc:docMk/>
            <pc:sldMk cId="444567545" sldId="267"/>
            <ac:spMk id="3" creationId="{E92DEEE3-B270-E7B0-4E55-38C4195D97BB}"/>
          </ac:spMkLst>
        </pc:spChg>
        <pc:picChg chg="add mod">
          <ac:chgData name="Christin Öhrlund" userId="77bae4a8-d9ab-4acb-bb72-796081674d35" providerId="ADAL" clId="{99F6FB24-9E6B-4F14-831F-1844FD35623D}" dt="2026-03-19T15:08:03.461" v="698" actId="1076"/>
          <ac:picMkLst>
            <pc:docMk/>
            <pc:sldMk cId="444567545" sldId="267"/>
            <ac:picMk id="5" creationId="{A328CC89-FDE1-17CA-3228-15A78011FEC7}"/>
          </ac:picMkLst>
        </pc:picChg>
        <pc:picChg chg="add mod">
          <ac:chgData name="Christin Öhrlund" userId="77bae4a8-d9ab-4acb-bb72-796081674d35" providerId="ADAL" clId="{99F6FB24-9E6B-4F14-831F-1844FD35623D}" dt="2026-03-19T15:08:48.757" v="710" actId="1076"/>
          <ac:picMkLst>
            <pc:docMk/>
            <pc:sldMk cId="444567545" sldId="267"/>
            <ac:picMk id="7" creationId="{575E1543-4DF7-3DE9-E81F-D1308F542FBD}"/>
          </ac:picMkLst>
        </pc:picChg>
      </pc:sldChg>
      <pc:sldChg chg="addSp delSp modSp new mod">
        <pc:chgData name="Christin Öhrlund" userId="77bae4a8-d9ab-4acb-bb72-796081674d35" providerId="ADAL" clId="{99F6FB24-9E6B-4F14-831F-1844FD35623D}" dt="2026-03-20T12:52:21.072" v="1115" actId="20577"/>
        <pc:sldMkLst>
          <pc:docMk/>
          <pc:sldMk cId="72301224" sldId="268"/>
        </pc:sldMkLst>
        <pc:spChg chg="mod">
          <ac:chgData name="Christin Öhrlund" userId="77bae4a8-d9ab-4acb-bb72-796081674d35" providerId="ADAL" clId="{99F6FB24-9E6B-4F14-831F-1844FD35623D}" dt="2026-03-19T15:09:08.179" v="723" actId="20577"/>
          <ac:spMkLst>
            <pc:docMk/>
            <pc:sldMk cId="72301224" sldId="268"/>
            <ac:spMk id="2" creationId="{8248F847-A1A7-8397-96E9-F9CBA713564C}"/>
          </ac:spMkLst>
        </pc:spChg>
        <pc:spChg chg="add mod">
          <ac:chgData name="Christin Öhrlund" userId="77bae4a8-d9ab-4acb-bb72-796081674d35" providerId="ADAL" clId="{99F6FB24-9E6B-4F14-831F-1844FD35623D}" dt="2026-03-20T12:51:09.624" v="934" actId="1076"/>
          <ac:spMkLst>
            <pc:docMk/>
            <pc:sldMk cId="72301224" sldId="268"/>
            <ac:spMk id="3" creationId="{604B13D9-F36E-3E51-56E8-315DFEE13C62}"/>
          </ac:spMkLst>
        </pc:spChg>
        <pc:spChg chg="del">
          <ac:chgData name="Christin Öhrlund" userId="77bae4a8-d9ab-4acb-bb72-796081674d35" providerId="ADAL" clId="{99F6FB24-9E6B-4F14-831F-1844FD35623D}" dt="2026-03-19T15:09:12.918" v="724" actId="478"/>
          <ac:spMkLst>
            <pc:docMk/>
            <pc:sldMk cId="72301224" sldId="268"/>
            <ac:spMk id="3" creationId="{65EBBE5C-0D32-B4BD-0127-A0B4F2B04358}"/>
          </ac:spMkLst>
        </pc:spChg>
        <pc:spChg chg="add mod">
          <ac:chgData name="Christin Öhrlund" userId="77bae4a8-d9ab-4acb-bb72-796081674d35" providerId="ADAL" clId="{99F6FB24-9E6B-4F14-831F-1844FD35623D}" dt="2026-03-20T12:52:21.072" v="1115" actId="20577"/>
          <ac:spMkLst>
            <pc:docMk/>
            <pc:sldMk cId="72301224" sldId="268"/>
            <ac:spMk id="4" creationId="{BE73E151-E1D2-EC42-A4E8-2A5599606352}"/>
          </ac:spMkLst>
        </pc:spChg>
        <pc:picChg chg="add mod">
          <ac:chgData name="Christin Öhrlund" userId="77bae4a8-d9ab-4acb-bb72-796081674d35" providerId="ADAL" clId="{99F6FB24-9E6B-4F14-831F-1844FD35623D}" dt="2026-03-19T15:09:39.041" v="728" actId="1076"/>
          <ac:picMkLst>
            <pc:docMk/>
            <pc:sldMk cId="72301224" sldId="268"/>
            <ac:picMk id="5" creationId="{716C12AC-63DF-6EDC-8008-FD8D2C4BDD7C}"/>
          </ac:picMkLst>
        </pc:picChg>
        <pc:picChg chg="add mod">
          <ac:chgData name="Christin Öhrlund" userId="77bae4a8-d9ab-4acb-bb72-796081674d35" providerId="ADAL" clId="{99F6FB24-9E6B-4F14-831F-1844FD35623D}" dt="2026-03-19T15:10:16.754" v="733" actId="1076"/>
          <ac:picMkLst>
            <pc:docMk/>
            <pc:sldMk cId="72301224" sldId="268"/>
            <ac:picMk id="7" creationId="{42161C8C-A5E8-F893-BE3D-2ABB9611001E}"/>
          </ac:picMkLst>
        </pc:picChg>
      </pc:sldChg>
      <pc:sldChg chg="addSp delSp modSp new mod">
        <pc:chgData name="Christin Öhrlund" userId="77bae4a8-d9ab-4acb-bb72-796081674d35" providerId="ADAL" clId="{99F6FB24-9E6B-4F14-831F-1844FD35623D}" dt="2026-03-20T12:53:50.764" v="1302" actId="14100"/>
        <pc:sldMkLst>
          <pc:docMk/>
          <pc:sldMk cId="3819896803" sldId="269"/>
        </pc:sldMkLst>
        <pc:spChg chg="mod">
          <ac:chgData name="Christin Öhrlund" userId="77bae4a8-d9ab-4acb-bb72-796081674d35" providerId="ADAL" clId="{99F6FB24-9E6B-4F14-831F-1844FD35623D}" dt="2026-03-19T15:11:40.332" v="747" actId="20577"/>
          <ac:spMkLst>
            <pc:docMk/>
            <pc:sldMk cId="3819896803" sldId="269"/>
            <ac:spMk id="2" creationId="{2B70E4E0-55CF-BC0E-731C-DBD0FECBC892}"/>
          </ac:spMkLst>
        </pc:spChg>
        <pc:spChg chg="del">
          <ac:chgData name="Christin Öhrlund" userId="77bae4a8-d9ab-4acb-bb72-796081674d35" providerId="ADAL" clId="{99F6FB24-9E6B-4F14-831F-1844FD35623D}" dt="2026-03-19T15:11:18.283" v="734" actId="478"/>
          <ac:spMkLst>
            <pc:docMk/>
            <pc:sldMk cId="3819896803" sldId="269"/>
            <ac:spMk id="3" creationId="{A12E199D-303A-A4A0-8AA5-80448F1AE9A2}"/>
          </ac:spMkLst>
        </pc:spChg>
        <pc:spChg chg="add mod">
          <ac:chgData name="Christin Öhrlund" userId="77bae4a8-d9ab-4acb-bb72-796081674d35" providerId="ADAL" clId="{99F6FB24-9E6B-4F14-831F-1844FD35623D}" dt="2026-03-20T12:53:50.764" v="1302" actId="14100"/>
          <ac:spMkLst>
            <pc:docMk/>
            <pc:sldMk cId="3819896803" sldId="269"/>
            <ac:spMk id="3" creationId="{E87D115C-F0AE-7B67-7E87-F3C42718990C}"/>
          </ac:spMkLst>
        </pc:spChg>
        <pc:picChg chg="add mod">
          <ac:chgData name="Christin Öhrlund" userId="77bae4a8-d9ab-4acb-bb72-796081674d35" providerId="ADAL" clId="{99F6FB24-9E6B-4F14-831F-1844FD35623D}" dt="2026-03-19T15:11:36.264" v="738" actId="1076"/>
          <ac:picMkLst>
            <pc:docMk/>
            <pc:sldMk cId="3819896803" sldId="269"/>
            <ac:picMk id="5" creationId="{AFF018DB-F4DB-B98F-A52A-8C2929F9BA35}"/>
          </ac:picMkLst>
        </pc:picChg>
        <pc:picChg chg="add mod">
          <ac:chgData name="Christin Öhrlund" userId="77bae4a8-d9ab-4acb-bb72-796081674d35" providerId="ADAL" clId="{99F6FB24-9E6B-4F14-831F-1844FD35623D}" dt="2026-03-19T15:12:22.180" v="752" actId="14100"/>
          <ac:picMkLst>
            <pc:docMk/>
            <pc:sldMk cId="3819896803" sldId="269"/>
            <ac:picMk id="7" creationId="{0532CE67-FC1D-EE80-7190-074D3FDDDC7A}"/>
          </ac:picMkLst>
        </pc:picChg>
      </pc:sldChg>
      <pc:sldChg chg="addSp delSp modSp new mod">
        <pc:chgData name="Christin Öhrlund" userId="77bae4a8-d9ab-4acb-bb72-796081674d35" providerId="ADAL" clId="{99F6FB24-9E6B-4F14-831F-1844FD35623D}" dt="2026-03-20T12:50:42.054" v="931" actId="13822"/>
        <pc:sldMkLst>
          <pc:docMk/>
          <pc:sldMk cId="3157036017" sldId="270"/>
        </pc:sldMkLst>
        <pc:spChg chg="mod">
          <ac:chgData name="Christin Öhrlund" userId="77bae4a8-d9ab-4acb-bb72-796081674d35" providerId="ADAL" clId="{99F6FB24-9E6B-4F14-831F-1844FD35623D}" dt="2026-03-19T15:14:52.573" v="761" actId="20577"/>
          <ac:spMkLst>
            <pc:docMk/>
            <pc:sldMk cId="3157036017" sldId="270"/>
            <ac:spMk id="2" creationId="{69C5E695-28D8-D6D5-5920-8E8FFE1C832E}"/>
          </ac:spMkLst>
        </pc:spChg>
        <pc:spChg chg="del">
          <ac:chgData name="Christin Öhrlund" userId="77bae4a8-d9ab-4acb-bb72-796081674d35" providerId="ADAL" clId="{99F6FB24-9E6B-4F14-831F-1844FD35623D}" dt="2026-03-19T15:14:57.041" v="762" actId="478"/>
          <ac:spMkLst>
            <pc:docMk/>
            <pc:sldMk cId="3157036017" sldId="270"/>
            <ac:spMk id="3" creationId="{02ECEC27-07F2-23F0-23BD-AECD08D2701B}"/>
          </ac:spMkLst>
        </pc:spChg>
        <pc:spChg chg="add mod">
          <ac:chgData name="Christin Öhrlund" userId="77bae4a8-d9ab-4acb-bb72-796081674d35" providerId="ADAL" clId="{99F6FB24-9E6B-4F14-831F-1844FD35623D}" dt="2026-03-20T12:49:11.559" v="820" actId="17032"/>
          <ac:spMkLst>
            <pc:docMk/>
            <pc:sldMk cId="3157036017" sldId="270"/>
            <ac:spMk id="3" creationId="{55054A44-F1BD-D646-E810-8C2F2E2BFBD2}"/>
          </ac:spMkLst>
        </pc:spChg>
        <pc:spChg chg="add mod">
          <ac:chgData name="Christin Öhrlund" userId="77bae4a8-d9ab-4acb-bb72-796081674d35" providerId="ADAL" clId="{99F6FB24-9E6B-4F14-831F-1844FD35623D}" dt="2026-03-20T12:50:20.091" v="928" actId="14100"/>
          <ac:spMkLst>
            <pc:docMk/>
            <pc:sldMk cId="3157036017" sldId="270"/>
            <ac:spMk id="8" creationId="{421027D7-72A8-B279-CF3E-D7C110DFAC3E}"/>
          </ac:spMkLst>
        </pc:spChg>
        <pc:spChg chg="add mod">
          <ac:chgData name="Christin Öhrlund" userId="77bae4a8-d9ab-4acb-bb72-796081674d35" providerId="ADAL" clId="{99F6FB24-9E6B-4F14-831F-1844FD35623D}" dt="2026-03-20T12:50:42.054" v="931" actId="13822"/>
          <ac:spMkLst>
            <pc:docMk/>
            <pc:sldMk cId="3157036017" sldId="270"/>
            <ac:spMk id="9" creationId="{E8D63537-6099-3BEB-6FE4-8DC0ADA48964}"/>
          </ac:spMkLst>
        </pc:spChg>
        <pc:picChg chg="add mod">
          <ac:chgData name="Christin Öhrlund" userId="77bae4a8-d9ab-4acb-bb72-796081674d35" providerId="ADAL" clId="{99F6FB24-9E6B-4F14-831F-1844FD35623D}" dt="2026-03-19T15:16:58.528" v="766" actId="1076"/>
          <ac:picMkLst>
            <pc:docMk/>
            <pc:sldMk cId="3157036017" sldId="270"/>
            <ac:picMk id="5" creationId="{0A267D4C-047C-C0BC-69F8-21C3D262A3D9}"/>
          </ac:picMkLst>
        </pc:picChg>
        <pc:picChg chg="add mod">
          <ac:chgData name="Christin Öhrlund" userId="77bae4a8-d9ab-4acb-bb72-796081674d35" providerId="ADAL" clId="{99F6FB24-9E6B-4F14-831F-1844FD35623D}" dt="2026-03-19T15:17:35.659" v="771" actId="14100"/>
          <ac:picMkLst>
            <pc:docMk/>
            <pc:sldMk cId="3157036017" sldId="270"/>
            <ac:picMk id="7" creationId="{A49AB125-13DA-C4DC-1182-0B6D0159376A}"/>
          </ac:picMkLst>
        </pc:picChg>
        <pc:cxnChg chg="add mod">
          <ac:chgData name="Christin Öhrlund" userId="77bae4a8-d9ab-4acb-bb72-796081674d35" providerId="ADAL" clId="{99F6FB24-9E6B-4F14-831F-1844FD35623D}" dt="2026-03-20T12:49:31.820" v="822" actId="13822"/>
          <ac:cxnSpMkLst>
            <pc:docMk/>
            <pc:sldMk cId="3157036017" sldId="270"/>
            <ac:cxnSpMk id="6" creationId="{32FDACFC-D7B5-FFB2-BE69-2419FC3D2EB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1F27B-812C-C5C9-0D09-C68168BC3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4787D-DA00-3EC0-655E-F30215D01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7D261-F69B-DE49-7632-5CBB0A5D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8577-26CB-4FFA-9F07-CADDD44FA184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6893E-E985-0540-F232-560ED58D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98308-A45E-4B08-E2CC-92362BC5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641-2BB0-4516-9603-867D31804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2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0D6F-2EE5-583E-0A28-F26EF4DF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6A304-35B0-64C7-952A-86C15CD51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73489-5B69-6FB0-9142-1427349B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8577-26CB-4FFA-9F07-CADDD44FA184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CEFA-AAE0-0D24-842C-23919DB4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3408-BD9E-EF1A-C9A0-44DA87B2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641-2BB0-4516-9603-867D31804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7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B7111-28C1-506C-7747-E2C4EC5BC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CA75D-3E7B-8780-513C-8336188DC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7DEBE-7B2F-FE1E-4AE2-79C37A41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8577-26CB-4FFA-9F07-CADDD44FA184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F1C4F-843B-3BE1-0B94-EDE0E617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FB902-6733-066F-A802-D001E0CF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641-2BB0-4516-9603-867D31804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36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0565-DBFF-83B2-0550-25FF4343D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2A3E-1A0B-59AD-30FF-D8863C9B6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1886B-F9C0-6D56-3BF6-FD1069BB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8577-26CB-4FFA-9F07-CADDD44FA184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BD25A-39AF-7B0D-6177-C784B6A4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23DFD-9A0A-3C02-F996-25802855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641-2BB0-4516-9603-867D31804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86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A5A1-1A3E-8F41-9FF9-6335BE91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8C937-E6D2-7CE4-E5BE-171B7FB6A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00757-620F-9234-B8E0-2958516F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8577-26CB-4FFA-9F07-CADDD44FA184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EEAC7-25EF-76F8-7BCB-8E95C944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0B8BB-30A0-10E8-0B45-3C436C5E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641-2BB0-4516-9603-867D31804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9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6D00-1A97-C415-FC6C-282D3FFF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93F77-A47F-5989-DB36-AFF4CBC4C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EEB1C-FF99-2095-C959-1107A950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8D08C-F8F1-4AC3-C2DD-16D23BC7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8577-26CB-4FFA-9F07-CADDD44FA184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078-AFD1-ED62-5692-189E8EB4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2002-6D5C-F72F-2159-22353857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641-2BB0-4516-9603-867D31804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18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FED8-A8A4-ED8F-BFA0-4C4CB7B3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197FC-752F-3654-81F9-6D5114CB1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FE7F-810F-5A55-72DC-5288F8D00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AEDE6-FA3A-FD8C-FB23-A3AB29EF3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356EA-9B9D-8DB7-BBD9-E40428C58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2FEAF-C8EB-73B5-0B78-61979295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8577-26CB-4FFA-9F07-CADDD44FA184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9E452-BE04-BBF2-3F79-BF1C4BACE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CE160C-7831-3423-2169-64A5850C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641-2BB0-4516-9603-867D31804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7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00B4-A768-E6FA-8D70-B4564657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A265D-6039-2D2B-64FA-17973574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8577-26CB-4FFA-9F07-CADDD44FA184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BB9C1-A21D-E0BD-CB9F-38183082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2CF2B-02E7-0DC9-0F66-852C8E09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641-2BB0-4516-9603-867D31804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56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090123-C590-FE54-C44C-B4455D6A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8577-26CB-4FFA-9F07-CADDD44FA184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E7FD94-0027-1FB6-691A-50A53C22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4ADDD-915C-EF2B-0314-2B37597C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641-2BB0-4516-9603-867D31804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8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BD70-463C-436C-AA49-CFE49C36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A430D-97EA-E677-F919-80482F07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85E75-A76F-2D7A-45D2-5BDE0AADF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28975-9536-3F82-2D7E-59A013DD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8577-26CB-4FFA-9F07-CADDD44FA184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960DA-9934-6F82-6343-0D74C5C2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5B54B-D1D1-D24B-94A2-2A51026C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641-2BB0-4516-9603-867D31804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11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410C-087C-3FCC-B8B2-1B0589EB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F897D-92CE-3763-8D93-2B1B49CBB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107B0-6B93-2959-2D18-90BEBD55D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B9DE0-2316-E6BA-BD38-A1E2DFD0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8577-26CB-4FFA-9F07-CADDD44FA184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394A8-6892-53B5-2E25-8CBB7A06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D57CC-D87B-FCF2-8D35-9F7F2A35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641-2BB0-4516-9603-867D31804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24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9DEEA4-7C0B-80B2-68C2-2867DF4A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8D168-62BD-E0CA-C76E-22DFAAC7C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37658-BFCA-9AD4-C3D8-B01059BC4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8577-26CB-4FFA-9F07-CADDD44FA184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F5DBC-7F1A-1BAB-0AEE-18CD38E20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BE766-6B25-E9E6-565D-BB2315BAD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E9641-2BB0-4516-9603-867D31804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6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1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F8158-2512-C687-87CF-86FDED624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257" y="3897201"/>
            <a:ext cx="10515600" cy="1286544"/>
          </a:xfrm>
          <a:noFill/>
        </p:spPr>
        <p:txBody>
          <a:bodyPr anchor="b">
            <a:normAutofit/>
          </a:bodyPr>
          <a:lstStyle/>
          <a:p>
            <a:r>
              <a:rPr lang="sv-SE" sz="5200" dirty="0"/>
              <a:t>Föräldramöte P15</a:t>
            </a:r>
            <a:endParaRPr lang="en-GB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A82B0-CEE9-9EA2-5EB2-456637DFB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69" y="5572126"/>
            <a:ext cx="10509388" cy="556964"/>
          </a:xfrm>
          <a:noFill/>
        </p:spPr>
        <p:txBody>
          <a:bodyPr>
            <a:noAutofit/>
          </a:bodyPr>
          <a:lstStyle/>
          <a:p>
            <a:r>
              <a:rPr lang="sv-SE" sz="3200" dirty="0"/>
              <a:t>2026-03-19</a:t>
            </a:r>
            <a:endParaRPr lang="en-GB" sz="32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8B0A3BD-9A6D-A4B1-D361-8DF882751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 b="28565"/>
          <a:stretch/>
        </p:blipFill>
        <p:spPr>
          <a:xfrm>
            <a:off x="20" y="2"/>
            <a:ext cx="12191979" cy="3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8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C5E695-28D8-D6D5-5920-8E8FFE1C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Laget.se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A267D4C-047C-C0BC-69F8-21C3D262A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61" y="437321"/>
            <a:ext cx="2875502" cy="625171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49AB125-13DA-C4DC-1182-0B6D01593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402" y="437322"/>
            <a:ext cx="2875502" cy="6251714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55054A44-F1BD-D646-E810-8C2F2E2BFBD2}"/>
              </a:ext>
            </a:extLst>
          </p:cNvPr>
          <p:cNvSpPr/>
          <p:nvPr/>
        </p:nvSpPr>
        <p:spPr>
          <a:xfrm>
            <a:off x="8205537" y="4614111"/>
            <a:ext cx="1467852" cy="4572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32FDACFC-D7B5-FFB2-BE69-2419FC3D2EBF}"/>
              </a:ext>
            </a:extLst>
          </p:cNvPr>
          <p:cNvCxnSpPr>
            <a:stCxn id="3" idx="6"/>
          </p:cNvCxnSpPr>
          <p:nvPr/>
        </p:nvCxnSpPr>
        <p:spPr>
          <a:xfrm flipV="1">
            <a:off x="9673389" y="4409574"/>
            <a:ext cx="679785" cy="4331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421027D7-72A8-B279-CF3E-D7C110DFAC3E}"/>
              </a:ext>
            </a:extLst>
          </p:cNvPr>
          <p:cNvSpPr txBox="1"/>
          <p:nvPr/>
        </p:nvSpPr>
        <p:spPr>
          <a:xfrm>
            <a:off x="10353174" y="3789947"/>
            <a:ext cx="1521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Genom att ändra till ”Synlig för alla” så kan ni föräldrar hitta telefonnummer till andra föräldrar.</a:t>
            </a:r>
            <a:endParaRPr lang="en-GB" sz="1400" dirty="0"/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E8D63537-6099-3BEB-6FE4-8DC0ADA48964}"/>
              </a:ext>
            </a:extLst>
          </p:cNvPr>
          <p:cNvSpPr/>
          <p:nvPr/>
        </p:nvSpPr>
        <p:spPr>
          <a:xfrm>
            <a:off x="4138864" y="3001879"/>
            <a:ext cx="553452" cy="33086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3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48F847-A1A7-8397-96E9-F9CBA713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Supertext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16C12AC-63DF-6EDC-8008-FD8D2C4BD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17" y="407504"/>
            <a:ext cx="2873216" cy="624674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2161C8C-A5E8-F893-BE3D-2ABB96110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44" y="427381"/>
            <a:ext cx="2854929" cy="6206987"/>
          </a:xfrm>
          <a:prstGeom prst="rect">
            <a:avLst/>
          </a:prstGeom>
        </p:spPr>
      </p:pic>
      <p:sp>
        <p:nvSpPr>
          <p:cNvPr id="3" name="Pil: uppåt 2">
            <a:extLst>
              <a:ext uri="{FF2B5EF4-FFF2-40B4-BE49-F238E27FC236}">
                <a16:creationId xmlns:a16="http://schemas.microsoft.com/office/drawing/2014/main" id="{604B13D9-F36E-3E51-56E8-315DFEE13C62}"/>
              </a:ext>
            </a:extLst>
          </p:cNvPr>
          <p:cNvSpPr/>
          <p:nvPr/>
        </p:nvSpPr>
        <p:spPr>
          <a:xfrm>
            <a:off x="6222648" y="1088984"/>
            <a:ext cx="535406" cy="685800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E73E151-E1D2-EC42-A4E8-2A5599606352}"/>
              </a:ext>
            </a:extLst>
          </p:cNvPr>
          <p:cNvSpPr txBox="1"/>
          <p:nvPr/>
        </p:nvSpPr>
        <p:spPr>
          <a:xfrm>
            <a:off x="838200" y="1774784"/>
            <a:ext cx="2873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en grupp i </a:t>
            </a:r>
            <a:r>
              <a:rPr lang="sv-SE" dirty="0" err="1"/>
              <a:t>supertext</a:t>
            </a:r>
            <a:r>
              <a:rPr lang="sv-SE" dirty="0"/>
              <a:t> kan man klicka på gruppsymbolen i övre högra hörnet så får man upp en lista på alla i gruppen.</a:t>
            </a:r>
          </a:p>
          <a:p>
            <a:endParaRPr lang="sv-SE" dirty="0"/>
          </a:p>
          <a:p>
            <a:r>
              <a:rPr lang="sv-SE" dirty="0"/>
              <a:t>Klickar man på ett namn får man upp kontaktuppgifter.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01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70E4E0-55CF-BC0E-731C-DBD0FECB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Supertext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FF018DB-F4DB-B98F-A52A-8C2929F9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48" y="715617"/>
            <a:ext cx="2726926" cy="592869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532CE67-FC1D-EE80-7190-074D3FDDD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82" y="665921"/>
            <a:ext cx="2726926" cy="5928691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E87D115C-F0AE-7B67-7E87-F3C42718990C}"/>
              </a:ext>
            </a:extLst>
          </p:cNvPr>
          <p:cNvSpPr txBox="1"/>
          <p:nvPr/>
        </p:nvSpPr>
        <p:spPr>
          <a:xfrm>
            <a:off x="956512" y="2159668"/>
            <a:ext cx="2726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Här ser ni också personens telefonnummer och genom att välja ”Chatta” kan ni skriva direkt till bara den personen. Fungerar på samma sätt som Messenger med grupper och medlemmar.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89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0A8A546-60DE-CF78-5A7B-13E30E9FE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r="10803" b="1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9822F-68EE-0C04-F1C2-D0A584BF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783" y="439860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 dirty="0"/>
              <a:t>Träningar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7D85F-147C-BA3D-C125-6B321D44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783" y="2034018"/>
            <a:ext cx="4522644" cy="4607892"/>
          </a:xfrm>
        </p:spPr>
        <p:txBody>
          <a:bodyPr>
            <a:normAutofit/>
          </a:bodyPr>
          <a:lstStyle/>
          <a:p>
            <a:r>
              <a:rPr lang="sv-SE" sz="2000" dirty="0"/>
              <a:t>Onsdagar</a:t>
            </a:r>
          </a:p>
          <a:p>
            <a:r>
              <a:rPr lang="sv-SE" sz="2000" dirty="0"/>
              <a:t>Fredagar</a:t>
            </a:r>
          </a:p>
          <a:p>
            <a:endParaRPr lang="sv-SE" sz="2400" dirty="0"/>
          </a:p>
          <a:p>
            <a:pPr marL="0" indent="0">
              <a:buNone/>
            </a:pPr>
            <a:r>
              <a:rPr lang="sv-SE" sz="2400" dirty="0"/>
              <a:t>Vi skickar kallelse via laget.se och vi önskar gärna att ni svarar på dessa.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Vi </a:t>
            </a:r>
            <a:r>
              <a:rPr lang="en-GB" sz="2000" dirty="0" err="1"/>
              <a:t>vill</a:t>
            </a:r>
            <a:r>
              <a:rPr lang="en-GB" sz="2000" dirty="0"/>
              <a:t> </a:t>
            </a:r>
            <a:r>
              <a:rPr lang="en-GB" sz="2000" dirty="0" err="1"/>
              <a:t>att</a:t>
            </a:r>
            <a:r>
              <a:rPr lang="en-GB" sz="2000" dirty="0"/>
              <a:t> </a:t>
            </a:r>
            <a:r>
              <a:rPr lang="en-GB" sz="2000" b="1" u="sng" dirty="0"/>
              <a:t>alla</a:t>
            </a:r>
            <a:r>
              <a:rPr lang="en-GB" sz="2000" dirty="0"/>
              <a:t> </a:t>
            </a:r>
            <a:r>
              <a:rPr lang="en-GB" sz="2000" dirty="0" err="1"/>
              <a:t>samlas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omklädningsrummet</a:t>
            </a:r>
            <a:r>
              <a:rPr lang="en-GB" sz="2000" dirty="0"/>
              <a:t> </a:t>
            </a:r>
            <a:r>
              <a:rPr lang="en-GB" sz="2000" dirty="0" err="1"/>
              <a:t>före</a:t>
            </a:r>
            <a:r>
              <a:rPr lang="en-GB" sz="2000" dirty="0"/>
              <a:t> </a:t>
            </a:r>
            <a:r>
              <a:rPr lang="en-GB" sz="2000" dirty="0" err="1"/>
              <a:t>träningarna</a:t>
            </a:r>
            <a:r>
              <a:rPr lang="en-GB" sz="2000" dirty="0"/>
              <a:t> och </a:t>
            </a:r>
            <a:r>
              <a:rPr lang="en-GB" sz="2000" dirty="0" err="1"/>
              <a:t>kommer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tid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Regler och </a:t>
            </a:r>
            <a:r>
              <a:rPr lang="en-GB" sz="2000" dirty="0" err="1"/>
              <a:t>språk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97393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0A8A546-60DE-CF78-5A7B-13E30E9FE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r="10803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9822F-68EE-0C04-F1C2-D0A584BF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 dirty="0"/>
              <a:t>Föräldrarnas uppgift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7D85F-147C-BA3D-C125-6B321D44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v-SE" sz="2000" dirty="0"/>
              <a:t>Alla killar skall kunna knyta sina fotbollsskor – öva hemma</a:t>
            </a:r>
          </a:p>
          <a:p>
            <a:r>
              <a:rPr lang="sv-SE" sz="2000" dirty="0"/>
              <a:t>Svara på kallelser</a:t>
            </a:r>
          </a:p>
          <a:p>
            <a:r>
              <a:rPr lang="sv-SE" sz="2000" dirty="0"/>
              <a:t>Håll er uppdaterade på laget och </a:t>
            </a:r>
            <a:r>
              <a:rPr lang="sv-SE" sz="2000" dirty="0" err="1"/>
              <a:t>supertext</a:t>
            </a:r>
            <a:r>
              <a:rPr lang="sv-SE" sz="2000" dirty="0"/>
              <a:t>.</a:t>
            </a:r>
          </a:p>
          <a:p>
            <a:r>
              <a:rPr lang="sv-SE" sz="2000" dirty="0"/>
              <a:t>Betala fakturorna i tid</a:t>
            </a:r>
          </a:p>
          <a:p>
            <a:r>
              <a:rPr lang="sv-SE" sz="2000" dirty="0"/>
              <a:t>Ställ upp på aktiviteter och om ni inte kan så byt med varandra</a:t>
            </a:r>
          </a:p>
          <a:p>
            <a:endParaRPr lang="sv-SE" sz="2000" dirty="0"/>
          </a:p>
          <a:p>
            <a:pPr marL="457200" lvl="1" indent="0">
              <a:buNone/>
            </a:pPr>
            <a:endParaRPr lang="en-GB" sz="2000" dirty="0"/>
          </a:p>
          <a:p>
            <a:pPr lvl="1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65826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0A8A546-60DE-CF78-5A7B-13E30E9FE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r="10803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9822F-68EE-0C04-F1C2-D0A584BF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Medlemsavgifter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7D85F-147C-BA3D-C125-6B321D44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275462" cy="3742762"/>
          </a:xfrm>
        </p:spPr>
        <p:txBody>
          <a:bodyPr>
            <a:normAutofit/>
          </a:bodyPr>
          <a:lstStyle/>
          <a:p>
            <a:r>
              <a:rPr lang="sv-SE" sz="3600" dirty="0"/>
              <a:t>Medlemsavgift</a:t>
            </a:r>
          </a:p>
          <a:p>
            <a:pPr lvl="1"/>
            <a:r>
              <a:rPr lang="sv-SE" dirty="0"/>
              <a:t>450 kr aktiva medlemmar</a:t>
            </a:r>
          </a:p>
          <a:p>
            <a:pPr lvl="1"/>
            <a:r>
              <a:rPr lang="sv-SE" dirty="0"/>
              <a:t>800 kr familjemedlemskap </a:t>
            </a:r>
          </a:p>
          <a:p>
            <a:pPr lvl="1"/>
            <a:endParaRPr lang="sv-SE" dirty="0"/>
          </a:p>
          <a:p>
            <a:r>
              <a:rPr lang="sv-SE" sz="3600" dirty="0"/>
              <a:t>Deltagaravgift</a:t>
            </a:r>
          </a:p>
          <a:p>
            <a:pPr lvl="1"/>
            <a:r>
              <a:rPr lang="sv-SE" dirty="0"/>
              <a:t>800kr för 7-mannalag  </a:t>
            </a:r>
          </a:p>
          <a:p>
            <a:pPr lvl="1"/>
            <a:r>
              <a:rPr lang="sv-SE" dirty="0"/>
              <a:t>Försäkring ingår</a:t>
            </a:r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en-GB" sz="2000" dirty="0"/>
          </a:p>
          <a:p>
            <a:pPr lvl="1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71711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4378176-DB59-307E-06C6-37149BBBB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r="10803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A0F10-225E-BB7B-B38B-65535B6D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 dirty="0"/>
              <a:t>Försäljningar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49E9-73F4-DDEB-8B90-E250D5E75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v-SE" sz="2400" dirty="0"/>
              <a:t>Vår lilla stad häftet – 1st/barn  (digitalt i år)</a:t>
            </a:r>
          </a:p>
          <a:p>
            <a:r>
              <a:rPr lang="sv-SE" sz="2400" dirty="0" err="1"/>
              <a:t>Newbody</a:t>
            </a:r>
            <a:r>
              <a:rPr lang="sv-SE" sz="2400" dirty="0"/>
              <a:t> (våren)</a:t>
            </a:r>
          </a:p>
          <a:p>
            <a:r>
              <a:rPr lang="sv-SE" sz="2400" dirty="0"/>
              <a:t>Sportlotten (hösten)</a:t>
            </a:r>
          </a:p>
          <a:p>
            <a:endParaRPr lang="sv-SE" sz="2400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Digitala lagkassan</a:t>
            </a:r>
          </a:p>
        </p:txBody>
      </p:sp>
    </p:spTree>
    <p:extLst>
      <p:ext uri="{BB962C8B-B14F-4D97-AF65-F5344CB8AC3E}">
        <p14:creationId xmlns:p14="http://schemas.microsoft.com/office/powerpoint/2010/main" val="110332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4378176-DB59-307E-06C6-37149BBBB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r="10803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A0F10-225E-BB7B-B38B-65535B6D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 dirty="0"/>
              <a:t>Aktiviteter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49E9-73F4-DDEB-8B90-E250D5E75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206" y="2651018"/>
            <a:ext cx="4256191" cy="3742762"/>
          </a:xfrm>
        </p:spPr>
        <p:txBody>
          <a:bodyPr>
            <a:normAutofit/>
          </a:bodyPr>
          <a:lstStyle/>
          <a:p>
            <a:r>
              <a:rPr lang="sv-SE" dirty="0"/>
              <a:t>Parkeringsvakter (1 </a:t>
            </a:r>
            <a:r>
              <a:rPr lang="sv-SE" dirty="0" err="1"/>
              <a:t>pers</a:t>
            </a:r>
            <a:r>
              <a:rPr lang="sv-SE" dirty="0"/>
              <a:t>)</a:t>
            </a:r>
          </a:p>
          <a:p>
            <a:r>
              <a:rPr lang="sv-SE" dirty="0"/>
              <a:t>WIK-dagen 29/8</a:t>
            </a:r>
          </a:p>
          <a:p>
            <a:r>
              <a:rPr lang="sv-SE" dirty="0"/>
              <a:t>Föräldravandring (1 </a:t>
            </a:r>
            <a:r>
              <a:rPr lang="sv-SE" dirty="0" err="1"/>
              <a:t>pers</a:t>
            </a:r>
            <a:r>
              <a:rPr lang="sv-SE" dirty="0"/>
              <a:t>)</a:t>
            </a:r>
          </a:p>
          <a:p>
            <a:r>
              <a:rPr lang="sv-SE" dirty="0"/>
              <a:t>Bollkalle/matchvärd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29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300A2-08BC-E9C9-A302-2D2E18002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8" r="10642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F8F02-59F6-3ACA-4ACC-A72571D6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 dirty="0"/>
              <a:t>Seriespel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E6F6D-7417-0B07-D15D-FF47059B3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304122" cy="3742762"/>
          </a:xfrm>
        </p:spPr>
        <p:txBody>
          <a:bodyPr>
            <a:normAutofit/>
          </a:bodyPr>
          <a:lstStyle/>
          <a:p>
            <a:r>
              <a:rPr lang="sv-SE" sz="2400" dirty="0"/>
              <a:t>Nytt upplägg</a:t>
            </a:r>
          </a:p>
          <a:p>
            <a:r>
              <a:rPr lang="sv-SE" sz="2400" dirty="0"/>
              <a:t>2 lag</a:t>
            </a:r>
          </a:p>
          <a:p>
            <a:r>
              <a:rPr lang="sv-SE" sz="2400" dirty="0"/>
              <a:t>5 grupper, 2 grupper kallas till varje match.</a:t>
            </a: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lvl="1"/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503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C4888-FE79-4357-00C4-0A12F0B9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Laget.se</a:t>
            </a:r>
            <a:endParaRPr lang="en-GB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A6D6EE5-46CD-F0E0-D2F3-9CDCC9A4E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922" y="664839"/>
            <a:ext cx="2706678" cy="588466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15ECE82-61B4-0946-D5EB-96A7DCE3D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48" y="698404"/>
            <a:ext cx="2700383" cy="587098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0231E57-510F-8FC9-AFF3-D83D0E9D3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279" y="678526"/>
            <a:ext cx="2700383" cy="58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9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C17F77-E9BE-5BA5-3F18-8D3635BE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Laget.se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28CC89-FDE1-17CA-3228-15A78011F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08" y="253448"/>
            <a:ext cx="2921217" cy="635110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75E1543-4DF7-3DE9-E81F-D1308F542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69" y="161511"/>
            <a:ext cx="3005791" cy="65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67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247</Words>
  <Application>Microsoft Office PowerPoint</Application>
  <PresentationFormat>Bredbild</PresentationFormat>
  <Paragraphs>55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Föräldramöte P15</vt:lpstr>
      <vt:lpstr>Träningar</vt:lpstr>
      <vt:lpstr>Föräldrarnas uppgift</vt:lpstr>
      <vt:lpstr>Medlemsavgifter</vt:lpstr>
      <vt:lpstr>Försäljningar</vt:lpstr>
      <vt:lpstr>Aktiviteter</vt:lpstr>
      <vt:lpstr>Seriespel</vt:lpstr>
      <vt:lpstr>Laget.se</vt:lpstr>
      <vt:lpstr>Laget.se</vt:lpstr>
      <vt:lpstr>Laget.se</vt:lpstr>
      <vt:lpstr>Supertext</vt:lpstr>
      <vt:lpstr>Supertext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P15</dc:title>
  <dc:creator>Christin Öhrlund</dc:creator>
  <cp:lastModifiedBy>Christin Öhrlund</cp:lastModifiedBy>
  <cp:revision>4</cp:revision>
  <dcterms:created xsi:type="dcterms:W3CDTF">2023-04-16T08:00:24Z</dcterms:created>
  <dcterms:modified xsi:type="dcterms:W3CDTF">2026-03-20T12:53:57Z</dcterms:modified>
</cp:coreProperties>
</file>