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801" r:id="rId2"/>
  </p:sldMasterIdLst>
  <p:notesMasterIdLst>
    <p:notesMasterId r:id="rId19"/>
  </p:notesMasterIdLst>
  <p:sldIdLst>
    <p:sldId id="257" r:id="rId3"/>
    <p:sldId id="258" r:id="rId4"/>
    <p:sldId id="259" r:id="rId5"/>
    <p:sldId id="269" r:id="rId6"/>
    <p:sldId id="260" r:id="rId7"/>
    <p:sldId id="261" r:id="rId8"/>
    <p:sldId id="256" r:id="rId9"/>
    <p:sldId id="265" r:id="rId10"/>
    <p:sldId id="262" r:id="rId11"/>
    <p:sldId id="266" r:id="rId12"/>
    <p:sldId id="263" r:id="rId13"/>
    <p:sldId id="270" r:id="rId14"/>
    <p:sldId id="268" r:id="rId15"/>
    <p:sldId id="277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ael Johansson" initials="MJ" lastIdx="1" clrIdx="0">
    <p:extLst>
      <p:ext uri="{19B8F6BF-5375-455C-9EA6-DF929625EA0E}">
        <p15:presenceInfo xmlns:p15="http://schemas.microsoft.com/office/powerpoint/2012/main" userId="d886a89842d541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A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örk Therese" userId="4e0b4ef5-f1cc-48ed-810a-98bd832d0b51" providerId="ADAL" clId="{C34A5723-1202-4461-99A4-C3E9928DB174}"/>
    <pc:docChg chg="undo custSel addSld delSld modSld sldOrd">
      <pc:chgData name="Björk Therese" userId="4e0b4ef5-f1cc-48ed-810a-98bd832d0b51" providerId="ADAL" clId="{C34A5723-1202-4461-99A4-C3E9928DB174}" dt="2025-04-28T14:49:26.579" v="1262" actId="113"/>
      <pc:docMkLst>
        <pc:docMk/>
      </pc:docMkLst>
      <pc:sldChg chg="modSp mod">
        <pc:chgData name="Björk Therese" userId="4e0b4ef5-f1cc-48ed-810a-98bd832d0b51" providerId="ADAL" clId="{C34A5723-1202-4461-99A4-C3E9928DB174}" dt="2025-04-28T14:49:26.579" v="1262" actId="113"/>
        <pc:sldMkLst>
          <pc:docMk/>
          <pc:sldMk cId="4162381637" sldId="256"/>
        </pc:sldMkLst>
        <pc:spChg chg="mod">
          <ac:chgData name="Björk Therese" userId="4e0b4ef5-f1cc-48ed-810a-98bd832d0b51" providerId="ADAL" clId="{C34A5723-1202-4461-99A4-C3E9928DB174}" dt="2025-04-28T14:49:26.579" v="1262" actId="113"/>
          <ac:spMkLst>
            <pc:docMk/>
            <pc:sldMk cId="4162381637" sldId="256"/>
            <ac:spMk id="3" creationId="{DD9AA989-D1A6-5A4F-C06F-CF34B01A9813}"/>
          </ac:spMkLst>
        </pc:spChg>
        <pc:spChg chg="mod">
          <ac:chgData name="Björk Therese" userId="4e0b4ef5-f1cc-48ed-810a-98bd832d0b51" providerId="ADAL" clId="{C34A5723-1202-4461-99A4-C3E9928DB174}" dt="2025-04-14T17:38:20.635" v="731" actId="20577"/>
          <ac:spMkLst>
            <pc:docMk/>
            <pc:sldMk cId="4162381637" sldId="256"/>
            <ac:spMk id="4" creationId="{B13BB61B-0249-2A54-CED1-A69AEF4CE720}"/>
          </ac:spMkLst>
        </pc:spChg>
      </pc:sldChg>
      <pc:sldChg chg="modSp mod">
        <pc:chgData name="Björk Therese" userId="4e0b4ef5-f1cc-48ed-810a-98bd832d0b51" providerId="ADAL" clId="{C34A5723-1202-4461-99A4-C3E9928DB174}" dt="2025-04-14T21:48:03.747" v="1246" actId="20577"/>
        <pc:sldMkLst>
          <pc:docMk/>
          <pc:sldMk cId="4136369690" sldId="258"/>
        </pc:sldMkLst>
        <pc:spChg chg="mod">
          <ac:chgData name="Björk Therese" userId="4e0b4ef5-f1cc-48ed-810a-98bd832d0b51" providerId="ADAL" clId="{C34A5723-1202-4461-99A4-C3E9928DB174}" dt="2025-04-14T21:48:03.747" v="1246" actId="20577"/>
          <ac:spMkLst>
            <pc:docMk/>
            <pc:sldMk cId="4136369690" sldId="258"/>
            <ac:spMk id="3" creationId="{16FE8B6C-F623-A861-741C-16F88CA9E340}"/>
          </ac:spMkLst>
        </pc:spChg>
      </pc:sldChg>
      <pc:sldChg chg="ord">
        <pc:chgData name="Björk Therese" userId="4e0b4ef5-f1cc-48ed-810a-98bd832d0b51" providerId="ADAL" clId="{C34A5723-1202-4461-99A4-C3E9928DB174}" dt="2025-04-14T17:40:17.474" v="755"/>
        <pc:sldMkLst>
          <pc:docMk/>
          <pc:sldMk cId="1363932" sldId="261"/>
        </pc:sldMkLst>
      </pc:sldChg>
      <pc:sldChg chg="modSp mod">
        <pc:chgData name="Björk Therese" userId="4e0b4ef5-f1cc-48ed-810a-98bd832d0b51" providerId="ADAL" clId="{C34A5723-1202-4461-99A4-C3E9928DB174}" dt="2025-04-14T17:50:42.550" v="1083" actId="20577"/>
        <pc:sldMkLst>
          <pc:docMk/>
          <pc:sldMk cId="1813110237" sldId="262"/>
        </pc:sldMkLst>
        <pc:spChg chg="mod">
          <ac:chgData name="Björk Therese" userId="4e0b4ef5-f1cc-48ed-810a-98bd832d0b51" providerId="ADAL" clId="{C34A5723-1202-4461-99A4-C3E9928DB174}" dt="2025-04-14T17:50:42.550" v="1083" actId="20577"/>
          <ac:spMkLst>
            <pc:docMk/>
            <pc:sldMk cId="1813110237" sldId="262"/>
            <ac:spMk id="3" creationId="{F20DCEB0-C985-38E0-5384-8248FB6737C7}"/>
          </ac:spMkLst>
        </pc:spChg>
      </pc:sldChg>
      <pc:sldChg chg="modSp mod">
        <pc:chgData name="Björk Therese" userId="4e0b4ef5-f1cc-48ed-810a-98bd832d0b51" providerId="ADAL" clId="{C34A5723-1202-4461-99A4-C3E9928DB174}" dt="2025-04-14T18:37:24.169" v="1165" actId="20577"/>
        <pc:sldMkLst>
          <pc:docMk/>
          <pc:sldMk cId="2050059695" sldId="263"/>
        </pc:sldMkLst>
        <pc:spChg chg="mod">
          <ac:chgData name="Björk Therese" userId="4e0b4ef5-f1cc-48ed-810a-98bd832d0b51" providerId="ADAL" clId="{C34A5723-1202-4461-99A4-C3E9928DB174}" dt="2025-04-14T18:37:24.169" v="1165" actId="20577"/>
          <ac:spMkLst>
            <pc:docMk/>
            <pc:sldMk cId="2050059695" sldId="263"/>
            <ac:spMk id="3" creationId="{C85A27C5-6F62-1A14-835C-B253EF22A95B}"/>
          </ac:spMkLst>
        </pc:spChg>
      </pc:sldChg>
      <pc:sldChg chg="del">
        <pc:chgData name="Björk Therese" userId="4e0b4ef5-f1cc-48ed-810a-98bd832d0b51" providerId="ADAL" clId="{C34A5723-1202-4461-99A4-C3E9928DB174}" dt="2025-04-14T18:03:33.733" v="1084" actId="47"/>
        <pc:sldMkLst>
          <pc:docMk/>
          <pc:sldMk cId="3359601008" sldId="264"/>
        </pc:sldMkLst>
      </pc:sldChg>
      <pc:sldChg chg="modSp mod">
        <pc:chgData name="Björk Therese" userId="4e0b4ef5-f1cc-48ed-810a-98bd832d0b51" providerId="ADAL" clId="{C34A5723-1202-4461-99A4-C3E9928DB174}" dt="2025-04-14T22:01:08.942" v="1247" actId="20577"/>
        <pc:sldMkLst>
          <pc:docMk/>
          <pc:sldMk cId="2831664754" sldId="265"/>
        </pc:sldMkLst>
        <pc:spChg chg="mod">
          <ac:chgData name="Björk Therese" userId="4e0b4ef5-f1cc-48ed-810a-98bd832d0b51" providerId="ADAL" clId="{C34A5723-1202-4461-99A4-C3E9928DB174}" dt="2025-04-14T22:01:08.942" v="1247" actId="20577"/>
          <ac:spMkLst>
            <pc:docMk/>
            <pc:sldMk cId="2831664754" sldId="265"/>
            <ac:spMk id="3" creationId="{7AE863F7-21C5-40BD-94C5-6C3BDD4B312F}"/>
          </ac:spMkLst>
        </pc:spChg>
      </pc:sldChg>
      <pc:sldChg chg="del">
        <pc:chgData name="Björk Therese" userId="4e0b4ef5-f1cc-48ed-810a-98bd832d0b51" providerId="ADAL" clId="{C34A5723-1202-4461-99A4-C3E9928DB174}" dt="2025-04-14T18:03:52.360" v="1086" actId="47"/>
        <pc:sldMkLst>
          <pc:docMk/>
          <pc:sldMk cId="257624445" sldId="271"/>
        </pc:sldMkLst>
      </pc:sldChg>
      <pc:sldChg chg="del">
        <pc:chgData name="Björk Therese" userId="4e0b4ef5-f1cc-48ed-810a-98bd832d0b51" providerId="ADAL" clId="{C34A5723-1202-4461-99A4-C3E9928DB174}" dt="2025-04-14T18:03:44.480" v="1085" actId="47"/>
        <pc:sldMkLst>
          <pc:docMk/>
          <pc:sldMk cId="4113101976" sldId="276"/>
        </pc:sldMkLst>
      </pc:sldChg>
      <pc:sldChg chg="modSp new mod">
        <pc:chgData name="Björk Therese" userId="4e0b4ef5-f1cc-48ed-810a-98bd832d0b51" providerId="ADAL" clId="{C34A5723-1202-4461-99A4-C3E9928DB174}" dt="2025-04-14T21:44:13.100" v="1166" actId="20577"/>
        <pc:sldMkLst>
          <pc:docMk/>
          <pc:sldMk cId="3134544684" sldId="277"/>
        </pc:sldMkLst>
        <pc:spChg chg="mod">
          <ac:chgData name="Björk Therese" userId="4e0b4ef5-f1cc-48ed-810a-98bd832d0b51" providerId="ADAL" clId="{C34A5723-1202-4461-99A4-C3E9928DB174}" dt="2025-04-13T19:07:30.386" v="421" actId="255"/>
          <ac:spMkLst>
            <pc:docMk/>
            <pc:sldMk cId="3134544684" sldId="277"/>
            <ac:spMk id="2" creationId="{99D8E96D-868F-2D1E-0FFD-A3598B4C5B68}"/>
          </ac:spMkLst>
        </pc:spChg>
        <pc:spChg chg="mod">
          <ac:chgData name="Björk Therese" userId="4e0b4ef5-f1cc-48ed-810a-98bd832d0b51" providerId="ADAL" clId="{C34A5723-1202-4461-99A4-C3E9928DB174}" dt="2025-04-14T21:44:13.100" v="1166" actId="20577"/>
          <ac:spMkLst>
            <pc:docMk/>
            <pc:sldMk cId="3134544684" sldId="277"/>
            <ac:spMk id="3" creationId="{991B6DAD-6278-7623-D713-70AB0335436D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26T17:12:14.204" idx="1">
    <p:pos x="672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8.35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1 232 24575,'7'-1'0,"0"0"0,0 0 0,0-1 0,0 1 0,10-6 0,19-3 0,-10 7 0,32-1 0,-43 5 0,-1-2 0,0 0 0,1 0 0,-1-1 0,0-1 0,0-1 0,0 0 0,17-7 0,-16 3 0,-2 0 0,1 1 0,1 0 0,-1 1 0,1 0 0,0 1 0,1 1 0,-1 0 0,22-1 0,-1 4 0,-18 0 0,1 1 0,-1-2 0,23-5 0,83-14 0,-37 8 0,-36 5 0,-26 5 0,31-9 0,58-16 0,-95 23 0,0 0 0,1 1 0,0 1 0,24 0 0,83 4 0,-51 1 0,323-2-1365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5:59:29.462"/>
    </inkml:context>
    <inkml:brush xml:id="br0">
      <inkml:brushProperty name="width" value="0.2" units="cm"/>
      <inkml:brushProperty name="height" value="0.2" units="cm"/>
      <inkml:brushProperty name="color" value="#E1F61E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01:38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5792-543E-4A03-9D55-747797E72F7E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8624E-025D-47EB-AAE2-4163E9A161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3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Via Svensks Fotbollförbundets utbildningssida ”Fotbollens Spela Lek &amp; Lär” kan du som ledare visa vad Svensk fotboll står för. Här finns filmer och diskussionsfrågor att få igång deltagarna på mötet.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8624E-025D-47EB-AAE2-4163E9A16137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00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90E052-E209-9EDA-A228-48A1966C8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E0D4AD-292C-46CC-E1CB-66427F743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E4CD01-BE03-85C8-B928-AC6D56AF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CA7E49E-EE01-DD29-5FE1-520E632A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B17F93-89AE-0632-7545-70CC1A35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54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88FC44-FC7B-426A-4E46-102D19E6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2CD7651-B6CD-47B8-F058-E4EE82651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A11860-9D1C-10F4-456A-DA255E5E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12F3C5-F240-779D-207F-3646914C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6D4DA2-C433-2841-DB02-60CD742E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86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804A668-3280-8E9A-41AA-63DD753F4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3827EBB-2B75-489D-8700-3796D7A8D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8C75C6-F438-2542-32A2-4E78A44D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3892D5-AFBA-6F81-F3EC-A39CEE8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A1253-0854-2149-6CD7-F5A4B420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88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6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29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5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52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B74C5-A4E3-EC1E-7E54-9062317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BA5FE-E5E7-7511-0077-A4B59EAD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CA3636-F7CD-0D9D-8DA5-FB8BC09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9E81A1-5DC7-D77F-69C4-5E7EE8BC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C575E8-EB69-F62C-79FD-50A28556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091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44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69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03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6653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141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92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0A404-221C-1FEE-A86F-F34B0B0B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B19D70-E995-382C-403C-66C14A911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038F45-C8F3-E7A0-A4A6-A419790D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E3F361-0DFE-EB47-01DE-FCF470F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969BDA-70D3-FFAB-93F7-3A0E315C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6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0EA16-9BA4-8770-00A8-57FDA769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163297-FD25-CB5C-A279-854B8862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258B53-514B-A78A-00F5-09889FB94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A4C4FE-CD81-0347-9D86-9D483D17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78F2A9C-ECBB-F93A-1132-63A368D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79A61C-A400-7806-FBEF-C6551456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346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577D6F-A1F8-FE06-3F53-DEF8D1B3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15489C-9B83-A759-ADA7-B1008E87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1F69FF-82EC-C05E-0450-C031E366E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A51A882-04A5-DC45-44F9-48264E4AE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D2A4F0-D002-406D-6383-4D548246A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EFD12C2-C2DA-93B5-511F-F6E126FE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351997-B5B1-0C7B-8351-A20F20CF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17C782-21CC-753C-B273-5A67CC78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9985-C8AC-5FB1-65EC-946018F37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8B726A-72B4-55C5-EBEC-F29EBBA0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5C9F1A-0F0F-E820-4904-D5E5C44B9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A0CA88C-6866-DF95-7141-6B53D036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6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1222ED0-9B99-3C9E-D91B-E6DF9670C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51DDE3-2691-70D1-53FA-E34A880E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839B60-F300-ABED-022D-52AFD3C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21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F25291-ECD0-E926-023B-F6020FC9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1038AC-0F2F-9D9E-C6BE-BAA4533B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99B6FD-78A2-A438-9CAD-A90DAE24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058918-6A64-FD1B-81F5-DF8B350E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CF5F12-3150-9B05-BA9B-DF78CDAF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1F677D-78CC-06C5-596F-BABFBBC6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7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C8A1ED-6184-02C1-7CA2-4CDCAFCB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E39B89-1668-BA61-E989-323F32459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2AF07A-96F4-7299-9845-E96CDBBD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97C064-8923-289D-5CA9-4FCB3F18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3921A7F-A51A-A516-4DCA-E2809137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6B4C5-CA2B-18E3-F66F-8AE7E1CA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0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C6F791-72F3-79C4-8C8D-7ED65831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B68D-4337-8652-401E-8B987D0D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F43720-2F5B-71A2-ADE4-83F5F76B4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D257CB-C6DD-8636-21AD-6F3735DB9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C572DC-7BF5-81AF-757E-A04D4D792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2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F959D7-3A80-454D-9588-DB1C303D11EC}" type="datetimeFigureOut">
              <a:rPr lang="sv-SE" smtClean="0"/>
              <a:t>2025-04-28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4C2A755-4EF3-447E-994B-11F1BB79FCF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6F2E774-43C7-E732-2DE4-023AD2B62B3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8420100" y="4699520"/>
            <a:ext cx="3771900" cy="2082279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863824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ngall.com/emoji-heart-png/download/153889/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WaggerydsIK/Page/11293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file:///C:\Users\mikae\Downloads\Bla-Traden%20(4)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ktiva.svenskfotboll.se/utbildning/tranarmaterial/digitala-bocker/fsll/#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moji-heart-png/download/15388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75"/>
                    </a14:imgEffect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A2ADB1-8B36-396C-B285-553C1CE9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771100">
            <a:off x="640128" y="3468875"/>
            <a:ext cx="2390828" cy="1344841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96D1365-8122-2943-EC17-39CD3ABE9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/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VÄLKOMMEN TILL MÖTET!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CA70A05-2D1E-5792-AB91-7C5287BF97DE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</p:spTree>
    <p:extLst>
      <p:ext uri="{BB962C8B-B14F-4D97-AF65-F5344CB8AC3E}">
        <p14:creationId xmlns:p14="http://schemas.microsoft.com/office/powerpoint/2010/main" val="150717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79E65-1702-8944-13FC-49CF1C50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3C06B3-9AD5-BD88-95AC-40C0DB510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530353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UTRUSTNING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C4EE1F-3170-A367-844B-CBCA80C19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638944"/>
            <a:ext cx="3223449" cy="358011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Träningskläder efter väder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1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12DC5755-304C-64AE-6995-E3665DD3D91E}"/>
              </a:ext>
            </a:extLst>
          </p:cNvPr>
          <p:cNvSpPr txBox="1">
            <a:spLocks/>
          </p:cNvSpPr>
          <p:nvPr/>
        </p:nvSpPr>
        <p:spPr>
          <a:xfrm>
            <a:off x="6271878" y="1638944"/>
            <a:ext cx="3887106" cy="358011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Fotbollsskor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Vattenflaska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Inga smycken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(Att tejpa över är </a:t>
            </a:r>
            <a:r>
              <a:rPr lang="sv-SE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1900" dirty="0">
                <a:latin typeface="Arial" panose="020B0604020202020204" pitchFamily="34" charset="0"/>
                <a:cs typeface="Arial" panose="020B0604020202020204" pitchFamily="34" charset="0"/>
              </a:rPr>
              <a:t> OK)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Matchkläder 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5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686CF-077C-7E7F-CCF2-2ED0D197B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 Fotboll – Sveriges populäraste app! - Svensk fotboll">
            <a:extLst>
              <a:ext uri="{FF2B5EF4-FFF2-40B4-BE49-F238E27FC236}">
                <a16:creationId xmlns:a16="http://schemas.microsoft.com/office/drawing/2014/main" id="{7D1D8326-94C5-9CA0-3F52-C757DC1F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6" y="4515221"/>
            <a:ext cx="3901442" cy="219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72B7F11-DCD1-09FB-2A50-0433B9FBB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6" y="-1446415"/>
            <a:ext cx="11305308" cy="2892829"/>
          </a:xfrm>
        </p:spPr>
        <p:txBody>
          <a:bodyPr>
            <a:normAutofit/>
          </a:bodyPr>
          <a:lstStyle/>
          <a:p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INFORMATION &amp; KALLELSER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85A27C5-6F62-1A14-835C-B253EF22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879" y="1605345"/>
            <a:ext cx="7411401" cy="3041083"/>
          </a:xfrm>
        </p:spPr>
        <p:txBody>
          <a:bodyPr>
            <a:normAutofit fontScale="32500" lnSpcReduction="20000"/>
          </a:bodyPr>
          <a:lstStyle/>
          <a:p>
            <a:pPr algn="l" eaLnBrk="1" hangingPunct="1"/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All information läggs upp på laget.se www.laget.se/&lt;</a:t>
            </a:r>
            <a:r>
              <a:rPr lang="sv-SE" altLang="LID4096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lag</a:t>
            </a: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Information till spelare och vårdnadshavare från ledare och föreningen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Svara på kallelser innan sista svarstid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Info från klubben</a:t>
            </a:r>
          </a:p>
          <a:p>
            <a:pPr lvl="1" algn="l" eaLnBrk="1" hangingPunct="1"/>
            <a:endParaRPr lang="sv-SE" altLang="LID4096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b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LID4096" sz="4000" b="1" dirty="0">
                <a:latin typeface="Arial" panose="020B0604020202020204" pitchFamily="34" charset="0"/>
                <a:cs typeface="Arial" panose="020B0604020202020204" pitchFamily="34" charset="0"/>
              </a:rPr>
              <a:t>Fungerar som närvarolista och medlemsregister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Alla barn ska vara registrerade på Laget.se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Kontaktuppgifter till vårdnadshavare, namn, e-post och telefonnummer</a:t>
            </a:r>
          </a:p>
          <a:p>
            <a:pPr lvl="1" algn="l" eaLnBrk="1" hangingPunct="1"/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</a:rPr>
              <a:t>Spelarnas mobilnummer på laget.se </a:t>
            </a:r>
            <a:r>
              <a:rPr lang="sv-SE" altLang="LID4096" sz="4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Lägg gärna in detta</a:t>
            </a:r>
            <a:endParaRPr lang="sv-SE" altLang="LID4096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 eaLnBrk="1" hangingPunct="1"/>
            <a:r>
              <a:rPr lang="sv-SE" altLang="LID4096" sz="4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Medlemsavgifter och träningsavgifter faktureras via laget.se</a:t>
            </a:r>
            <a:endParaRPr lang="sv-SE" altLang="LID4096" sz="4000" b="1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5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F5D53-EEFE-2CCF-2086-886D043A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66BDA0-DE10-4B84-76A5-1D6288F31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A17D50-A277-1270-3AFD-CDC761008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475968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Stöttande och uppmuntrande till alla barn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Respekterar och berömmer domaren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Publik står på motsatt långsida i förhållande till spelare och ledare. Ingen publik bakom målen. Rekommenderat avstånd från publik till sidlinjen, minst tre meter.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coacha spelarna.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Låt spelarna själva fatta beslut på planen.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Belastningsregister (omklädningsrummen)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Läs mer i 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”Blå tråden”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14:cNvPr>
              <p14:cNvContentPartPr/>
              <p14:nvPr/>
            </p14:nvContentPartPr>
            <p14:xfrm>
              <a:off x="6278928" y="2526824"/>
              <a:ext cx="648360" cy="83880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D2DF5CD1-DAA3-9396-C81A-26C9559467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9581" y="2477504"/>
                <a:ext cx="744894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14:cNvPr>
              <p14:cNvContentPartPr/>
              <p14:nvPr/>
            </p14:nvContentPartPr>
            <p14:xfrm>
              <a:off x="13613101" y="3112944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182EE148-9400-1F6F-9DEA-C23B80B6AF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77461" y="307694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32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3F79C-8501-1351-1E53-3A5D11FC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9A598D-4061-2C3C-DA26-67F22B7C9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267" y="-483403"/>
            <a:ext cx="9440034" cy="1828801"/>
          </a:xfrm>
        </p:spPr>
        <p:txBody>
          <a:bodyPr>
            <a:noAutofit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ÅRETS FÖRSÄLJNING</a:t>
            </a:r>
            <a:endParaRPr lang="sv-SE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E8A364-126B-24B7-C654-E14C363A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992" y="2144478"/>
            <a:ext cx="9440034" cy="3921785"/>
          </a:xfrm>
        </p:spPr>
        <p:txBody>
          <a:bodyPr>
            <a:normAutofit fontScale="40000" lnSpcReduction="20000"/>
          </a:bodyPr>
          <a:lstStyle/>
          <a:p>
            <a:pPr algn="l" eaLnBrk="1" hangingPunct="1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Min lilla stad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Minst ett häfte/spelare		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Hela vinsten går till föreningen (fotbollssektionen)</a:t>
            </a:r>
          </a:p>
          <a:p>
            <a:pPr algn="l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New Body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 X paket/spelare </a:t>
            </a: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Vinsten delas lika mellan föreningen och laget.</a:t>
            </a:r>
          </a:p>
          <a:p>
            <a:pPr algn="l">
              <a:defRPr/>
            </a:pPr>
            <a:r>
              <a:rPr lang="sv-SE" sz="6000" b="1" dirty="0">
                <a:latin typeface="Arial" panose="020B0604020202020204" pitchFamily="34" charset="0"/>
                <a:cs typeface="Arial" panose="020B0604020202020204" pitchFamily="34" charset="0"/>
              </a:rPr>
              <a:t>Sportlotten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 10 paket/spelare</a:t>
            </a:r>
            <a:b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000" dirty="0">
                <a:latin typeface="Arial" panose="020B0604020202020204" pitchFamily="34" charset="0"/>
                <a:cs typeface="Arial" panose="020B0604020202020204" pitchFamily="34" charset="0"/>
              </a:rPr>
              <a:t>Hela vinsten går till föreningen (fotbollssektionen)</a:t>
            </a:r>
          </a:p>
          <a:p>
            <a:pPr algn="l" eaLnBrk="1" hangingPunct="1">
              <a:defRPr/>
            </a:pP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CEDC5C9-9545-44DC-C6FA-FE90CD3918C7}"/>
              </a:ext>
            </a:extLst>
          </p:cNvPr>
          <p:cNvSpPr txBox="1"/>
          <p:nvPr/>
        </p:nvSpPr>
        <p:spPr>
          <a:xfrm>
            <a:off x="6253202" y="1229138"/>
            <a:ext cx="344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Gäller från det året barnet fyller 8 år</a:t>
            </a: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6823D5F-8DDB-5244-8321-7DA8D79B7935}"/>
              </a:ext>
            </a:extLst>
          </p:cNvPr>
          <p:cNvSpPr txBox="1"/>
          <p:nvPr/>
        </p:nvSpPr>
        <p:spPr>
          <a:xfrm>
            <a:off x="717115" y="2045295"/>
            <a:ext cx="115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April</a:t>
            </a:r>
            <a:endParaRPr lang="sv-SE" b="1" dirty="0">
              <a:solidFill>
                <a:srgbClr val="FFFF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1BD62B1-CF7C-2DB0-5491-A04034E4CC41}"/>
              </a:ext>
            </a:extLst>
          </p:cNvPr>
          <p:cNvSpPr txBox="1"/>
          <p:nvPr/>
        </p:nvSpPr>
        <p:spPr>
          <a:xfrm>
            <a:off x="162063" y="3077841"/>
            <a:ext cx="144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Maj/juni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1A2E416-2B01-D5CB-AFE6-1FB3F76537A4}"/>
              </a:ext>
            </a:extLst>
          </p:cNvPr>
          <p:cNvSpPr txBox="1"/>
          <p:nvPr/>
        </p:nvSpPr>
        <p:spPr>
          <a:xfrm>
            <a:off x="146305" y="4110387"/>
            <a:ext cx="148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Aug/</a:t>
            </a:r>
            <a:r>
              <a:rPr lang="sv-SE" sz="2400" b="1" dirty="0" err="1">
                <a:solidFill>
                  <a:srgbClr val="FFFF00"/>
                </a:solidFill>
              </a:rPr>
              <a:t>sept</a:t>
            </a:r>
            <a:endParaRPr lang="sv-SE" sz="2400" b="1" dirty="0">
              <a:solidFill>
                <a:srgbClr val="FFFF00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8EA8E22-2263-BDC4-2BA4-C509B5AE73B5}"/>
              </a:ext>
            </a:extLst>
          </p:cNvPr>
          <p:cNvSpPr txBox="1"/>
          <p:nvPr/>
        </p:nvSpPr>
        <p:spPr>
          <a:xfrm>
            <a:off x="1610751" y="5783836"/>
            <a:ext cx="763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Dessa försäljningar gör att vi kan hålla nere medlems- och träningsavgifter och genererar viktiga intäkter till klubben. </a:t>
            </a:r>
          </a:p>
          <a:p>
            <a:endParaRPr lang="sv-S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A45BBF5D-1F65-3DD5-702C-B6CF645FCDF8}"/>
                  </a:ext>
                </a:extLst>
              </p14:cNvPr>
              <p14:cNvContentPartPr/>
              <p14:nvPr/>
            </p14:nvContentPartPr>
            <p14:xfrm>
              <a:off x="12879061" y="1241939"/>
              <a:ext cx="360" cy="360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A45BBF5D-1F65-3DD5-702C-B6CF645FCD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72941" y="1235819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70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E96D-868F-2D1E-0FFD-A3598B4C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b="1" dirty="0">
                <a:latin typeface="Arial" panose="020B0604020202020204" pitchFamily="34" charset="0"/>
                <a:cs typeface="Arial" panose="020B0604020202020204" pitchFamily="34" charset="0"/>
              </a:rPr>
              <a:t>ÖVRIGA UPPDRAG</a:t>
            </a:r>
            <a:endParaRPr lang="sv-S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B6DAD-6278-7623-D713-70AB0335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Kiosken – v.19 &amp; v.41</a:t>
            </a:r>
          </a:p>
          <a:p>
            <a:pPr lvl="1"/>
            <a:r>
              <a:rPr lang="sv-SE" sz="2200" b="1" dirty="0">
                <a:latin typeface="Arial" panose="020B0604020202020204" pitchFamily="34" charset="0"/>
                <a:cs typeface="Arial" panose="020B0604020202020204" pitchFamily="34" charset="0"/>
              </a:rPr>
              <a:t>Schema kommer skickas ut</a:t>
            </a:r>
          </a:p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Götaström Classic Motors – 1:e juni, Travbanan</a:t>
            </a:r>
          </a:p>
          <a:p>
            <a:pPr lvl="1"/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Parkeringsvakt, 1 förälder/lag</a:t>
            </a:r>
          </a:p>
          <a:p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Föräldravandring – 13-14:e juni</a:t>
            </a:r>
          </a:p>
          <a:p>
            <a:pPr lvl="1"/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1 förälder/lag</a:t>
            </a:r>
          </a:p>
          <a:p>
            <a:r>
              <a:rPr lang="sv-S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Waggerydsdagen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 – 30:e augusti</a:t>
            </a:r>
          </a:p>
          <a:p>
            <a:pPr lvl="1"/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Alla lag har uppdrag </a:t>
            </a:r>
          </a:p>
          <a:p>
            <a:pPr lvl="1"/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Inga matcher</a:t>
            </a:r>
          </a:p>
        </p:txBody>
      </p:sp>
    </p:spTree>
    <p:extLst>
      <p:ext uri="{BB962C8B-B14F-4D97-AF65-F5344CB8AC3E}">
        <p14:creationId xmlns:p14="http://schemas.microsoft.com/office/powerpoint/2010/main" val="3134544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6A842-0E6B-E084-FF33-2305166BE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7E45D-BA19-5A3A-007C-59D37E481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251" y="1094301"/>
            <a:ext cx="10584480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DISKUSSIONSFRÅGOR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304ACFA-C0EA-3684-07E6-2433B0785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760" y="5902561"/>
            <a:ext cx="9440034" cy="1049867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Fotbollens Spela Lek &amp; Lär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F1CA65-30C6-EF1C-7F4B-266BF0CC46D8}"/>
              </a:ext>
            </a:extLst>
          </p:cNvPr>
          <p:cNvSpPr/>
          <p:nvPr/>
        </p:nvSpPr>
        <p:spPr>
          <a:xfrm>
            <a:off x="803760" y="5602645"/>
            <a:ext cx="13821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Klicka där!</a:t>
            </a:r>
            <a:endParaRPr lang="sv-SE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0A8D7D63-1B4E-939F-3661-76C442C04B01}"/>
              </a:ext>
            </a:extLst>
          </p:cNvPr>
          <p:cNvCxnSpPr>
            <a:cxnSpLocks/>
          </p:cNvCxnSpPr>
          <p:nvPr/>
        </p:nvCxnSpPr>
        <p:spPr>
          <a:xfrm>
            <a:off x="2223255" y="5902561"/>
            <a:ext cx="1003024" cy="2000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53A56C74-81F1-63A0-A00F-B074A17A9194}"/>
              </a:ext>
            </a:extLst>
          </p:cNvPr>
          <p:cNvSpPr txBox="1">
            <a:spLocks/>
          </p:cNvSpPr>
          <p:nvPr/>
        </p:nvSpPr>
        <p:spPr>
          <a:xfrm>
            <a:off x="-406925" y="-471093"/>
            <a:ext cx="5260359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FILMER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959E05A-3715-337B-19D0-F194D9101386}"/>
              </a:ext>
            </a:extLst>
          </p:cNvPr>
          <p:cNvSpPr txBox="1">
            <a:spLocks/>
          </p:cNvSpPr>
          <p:nvPr/>
        </p:nvSpPr>
        <p:spPr>
          <a:xfrm>
            <a:off x="415571" y="3122850"/>
            <a:ext cx="10584480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sv-SE" sz="4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SVENSK FOTBOLL &amp; IDROTTENS </a:t>
            </a:r>
            <a:r>
              <a:rPr lang="sv-SE" sz="4400" b="1" dirty="0">
                <a:solidFill>
                  <a:srgbClr val="FDA3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VÄRDEGRUND</a:t>
            </a:r>
            <a:endParaRPr lang="sv-SE" sz="2800" b="1" dirty="0">
              <a:solidFill>
                <a:srgbClr val="FDA3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475F1EA-4F53-4D66-99F0-B743EEC8AB24}"/>
              </a:ext>
            </a:extLst>
          </p:cNvPr>
          <p:cNvSpPr txBox="1">
            <a:spLocks/>
          </p:cNvSpPr>
          <p:nvPr/>
        </p:nvSpPr>
        <p:spPr>
          <a:xfrm>
            <a:off x="3091642" y="2230"/>
            <a:ext cx="3291905" cy="227034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16600" b="1" dirty="0">
                <a:solidFill>
                  <a:srgbClr val="FDA3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4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3FC0F-9039-A90F-7E0B-67ECCB659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86785-6865-5532-100F-D27A207B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952122"/>
            <a:ext cx="9440034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TACK FÖR IDAG!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D0F33A74-992D-038D-F1B8-67B7B700538D}"/>
              </a:ext>
            </a:extLst>
          </p:cNvPr>
          <p:cNvSpPr txBox="1">
            <a:spLocks/>
          </p:cNvSpPr>
          <p:nvPr/>
        </p:nvSpPr>
        <p:spPr>
          <a:xfrm>
            <a:off x="1375983" y="2780923"/>
            <a:ext cx="9440034" cy="18288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WAGGERYDS IK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F4333AC-4AE7-CFC7-1366-A6C9754C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98828">
            <a:off x="9153895" y="482514"/>
            <a:ext cx="2665581" cy="1499390"/>
          </a:xfrm>
          <a:prstGeom prst="rect">
            <a:avLst/>
          </a:prstGeom>
          <a:effectLst>
            <a:outerShdw blurRad="50800" dist="228600" sx="123000" sy="123000" algn="ctr" rotWithShape="0">
              <a:srgbClr val="000000">
                <a:alpha val="3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96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DB8F-FB08-8021-C952-183E451D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FA154-6EB6-FD96-922C-F0B711158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-9489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FE8B6C-F623-A861-741C-16F88CA9E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115" y="1865785"/>
            <a:ext cx="5707349" cy="4310727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Om Waggeryds IK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Träning och match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Föräldrarollen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Försäljningsaktiviteter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Övriga uppdrag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Diskussionsfrågor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illar02.png">
            <a:extLst>
              <a:ext uri="{FF2B5EF4-FFF2-40B4-BE49-F238E27FC236}">
                <a16:creationId xmlns:a16="http://schemas.microsoft.com/office/drawing/2014/main" id="{3454E51D-BD32-95CB-628A-5161AFF1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4" y="819510"/>
            <a:ext cx="2994109" cy="552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36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F7938-01B4-1142-FFDF-84A4B970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6A66B-5ACE-601E-D2DC-181FD613B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OM WAGGERYDS IK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70ABC5C-AC35-050B-FD3B-B0EC0FEC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901" y="2098312"/>
            <a:ext cx="10220116" cy="403536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Bildades 1920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Ca 650 medlemmar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Styrelse, bandy &amp; fotbollssektion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Herrlag och damlag i div 3 (fotboll) + herrlag i div 2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Antal träningsgrupper barn och ungdom: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20 (fotboll) 5 (bandy)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Ca 120 ideella ledare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Två st. anställda, kanslist &amp; föreningsutvecklare</a:t>
            </a:r>
          </a:p>
        </p:txBody>
      </p:sp>
    </p:spTree>
    <p:extLst>
      <p:ext uri="{BB962C8B-B14F-4D97-AF65-F5344CB8AC3E}">
        <p14:creationId xmlns:p14="http://schemas.microsoft.com/office/powerpoint/2010/main" val="218880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DBE1-28C4-6735-68B2-49E29C1F9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ockfotot one caucasian soccer player man happy celebration in silhouette  isolated on white background | Adobe Stock">
            <a:extLst>
              <a:ext uri="{FF2B5EF4-FFF2-40B4-BE49-F238E27FC236}">
                <a16:creationId xmlns:a16="http://schemas.microsoft.com/office/drawing/2014/main" id="{631243F0-B3B3-7A13-BEBB-2D145BA2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66" y="3872607"/>
            <a:ext cx="3464234" cy="259817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F6F929-C3D3-64C4-6745-77B7BEE34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780" y="-190073"/>
            <a:ext cx="11556439" cy="1828801"/>
          </a:xfrm>
        </p:spPr>
        <p:txBody>
          <a:bodyPr>
            <a:normAutofit fontScale="90000"/>
          </a:bodyPr>
          <a:lstStyle/>
          <a:p>
            <a:r>
              <a:rPr lang="sv-SE" sz="7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MED VERKSAMHETEN</a:t>
            </a:r>
            <a:endParaRPr lang="sv-SE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97A39B-7E60-F9AE-F631-AF633701F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767" y="4054415"/>
            <a:ext cx="10220116" cy="2094450"/>
          </a:xfrm>
        </p:spPr>
        <p:txBody>
          <a:bodyPr>
            <a:normAutofit/>
          </a:bodyPr>
          <a:lstStyle/>
          <a:p>
            <a:pPr algn="l"/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Nya satsningar 2025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Föreningsdemokrati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Motionsidrott</a:t>
            </a:r>
          </a:p>
          <a:p>
            <a:pPr marL="457200" indent="-457200" algn="l">
              <a:buFontTx/>
              <a:buChar char="-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Parasport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203CEB98-7E47-8954-AF09-59F3A65A0A38}"/>
              </a:ext>
            </a:extLst>
          </p:cNvPr>
          <p:cNvSpPr txBox="1">
            <a:spLocks/>
          </p:cNvSpPr>
          <p:nvPr/>
        </p:nvSpPr>
        <p:spPr>
          <a:xfrm>
            <a:off x="518092" y="1638047"/>
            <a:ext cx="10220116" cy="2094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Waggeryds IK är en breddförening där alla får vara med.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Så många som möjligt, så roligt som möjligt och så bra som möjligt är föreningens ambition.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Vi arbetar efter Svenska FFs riktlinjer gällande spelar och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ledarutbildningplan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6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29778-28D2-7083-F7D3-818503D61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567E9-31AA-C928-9E63-19061875D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581" y="0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1CDD3D-B7D5-8C69-44E7-BDEC6A2EB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098312"/>
            <a:ext cx="9440034" cy="393261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Omsättning 2024 ca 2 miljoner.</a:t>
            </a: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Resultat 2024 +/- 5000kr</a:t>
            </a: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Idrottsplatsen drivs av en annan förening som heter </a:t>
            </a:r>
            <a:r>
              <a:rPr lang="sv-S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Vaggeryds </a:t>
            </a:r>
            <a:r>
              <a:rPr lang="sv-SE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Idrottplats</a:t>
            </a:r>
            <a:r>
              <a:rPr lang="sv-S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(VIP), </a:t>
            </a:r>
            <a:r>
              <a:rPr lang="sv-SE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där WIK betalar 14 300kr per/månad i hyra.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sv-SE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6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0CC90-93DB-B4B8-AB92-778390F5E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4390CB-20A6-967B-AF5B-88D3B0A23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861" y="-152400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ANSVARSOMRÅDEN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7DB437-021A-CCF7-1C6B-91CEC9A5C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365" y="1554480"/>
            <a:ext cx="9440034" cy="5663739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Tränare med huvudansvar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Planerar och genomför träningar och matcher efter SvFFs spelarutbildningsplan och riktlinjer. Deltar inte i laguppdrag, endast försäljning.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Assisterande tränare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Bistår tränarna vid träningar och matcher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Lagledare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Hanterar aktiviteter utanför planen, så som administration och fördelning av arbetsuppgifter för lagets olika uppdrag. 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Försäljningsansvarig</a:t>
            </a:r>
            <a:b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Hanterar försäljningsaktivitet samt lagets ekonomi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en-S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en-SE" sz="1800" b="1" dirty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b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en-SE" sz="1800" dirty="0">
                <a:latin typeface="Arial" panose="020B0604020202020204" pitchFamily="34" charset="0"/>
                <a:cs typeface="Arial" panose="020B0604020202020204" pitchFamily="34" charset="0"/>
              </a:rPr>
              <a:t>Genomför tilldelade uppdrag och stöttar barnen i deras idrottande.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70872-CDB8-AC01-B047-3532122B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7B7D00-29F7-FCC2-CCB1-BB870ED7A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175" y="0"/>
            <a:ext cx="10952252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VÅR TRÄNINGSGRUPP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D9AA989-D1A6-5A4F-C06F-CF34B01A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175" y="1932058"/>
            <a:ext cx="4298334" cy="478739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Antal spelare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: 26 st.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Tränare, huvudansvar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Michaela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Bävemark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Kalle Nilenfors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Assisterande tränare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Emma Engman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Therese Björk</a:t>
            </a: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Hjälptränare</a:t>
            </a:r>
          </a:p>
          <a:p>
            <a:pPr algn="l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Isabell Gunnarsson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B13BB61B-0249-2A54-CED1-A69AEF4CE720}"/>
              </a:ext>
            </a:extLst>
          </p:cNvPr>
          <p:cNvSpPr txBox="1">
            <a:spLocks/>
          </p:cNvSpPr>
          <p:nvPr/>
        </p:nvSpPr>
        <p:spPr>
          <a:xfrm>
            <a:off x="5429154" y="1828801"/>
            <a:ext cx="6129273" cy="526255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Lagledare</a:t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Vakant</a:t>
            </a:r>
          </a:p>
          <a:p>
            <a:pPr algn="l"/>
            <a:endParaRPr lang="sv-S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Försäljningsansvarig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Therese Björk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  <a:t>Föräldrar</a:t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 </a:t>
            </a: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Förnamn Efternamn roll</a:t>
            </a:r>
            <a:br>
              <a:rPr lang="sv-S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8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3C952-9BF2-61D4-03C9-2869FDE3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8152D-F9C6-4677-69DC-5ED3B454B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76" y="-174661"/>
            <a:ext cx="10194278" cy="1828801"/>
          </a:xfrm>
        </p:spPr>
        <p:txBody>
          <a:bodyPr>
            <a:normAutofit/>
          </a:bodyPr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TRÄNING 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E863F7-21C5-40BD-94C5-6C3BDD4B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923651"/>
            <a:ext cx="9440034" cy="4623797"/>
          </a:xfrm>
        </p:spPr>
        <p:txBody>
          <a:bodyPr>
            <a:normAutofit fontScale="62500" lnSpcReduction="20000"/>
          </a:bodyPr>
          <a:lstStyle/>
          <a:p>
            <a:pPr algn="l" eaLnBrk="1" hangingPunct="1"/>
            <a:r>
              <a:rPr lang="sv-SE" altLang="LID4096" sz="5100" b="1" dirty="0">
                <a:latin typeface="Arial" panose="020B0604020202020204" pitchFamily="34" charset="0"/>
                <a:cs typeface="Arial" panose="020B0604020202020204" pitchFamily="34" charset="0"/>
              </a:rPr>
              <a:t>Träningstider</a:t>
            </a:r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Måndag 17:30-19:00</a:t>
            </a: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Onsdag 17:00-18:30</a:t>
            </a:r>
          </a:p>
          <a:p>
            <a:pPr lvl="1"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b="1">
                <a:latin typeface="Arial" panose="020B0604020202020204" pitchFamily="34" charset="0"/>
                <a:cs typeface="Arial" panose="020B0604020202020204" pitchFamily="34" charset="0"/>
              </a:rPr>
              <a:t>Sommarsäsong</a:t>
            </a:r>
            <a:r>
              <a:rPr lang="sv-SE" altLang="LID4096" sz="3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med träning och matcher april-september </a:t>
            </a:r>
          </a:p>
          <a:p>
            <a:pPr algn="l"/>
            <a:endParaRPr lang="sv-SE" altLang="LID4096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altLang="LID4096" sz="3800" b="1" dirty="0">
                <a:latin typeface="Arial" panose="020B0604020202020204" pitchFamily="34" charset="0"/>
                <a:cs typeface="Arial" panose="020B0604020202020204" pitchFamily="34" charset="0"/>
              </a:rPr>
              <a:t>Vinterträning</a:t>
            </a:r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sv-SE" altLang="LID4096" sz="3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endParaRPr lang="sv-SE" altLang="LID4096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Waggeryds IK uppmuntrar till att barn och ungdomar </a:t>
            </a:r>
          </a:p>
          <a:p>
            <a:pPr algn="l" eaLnBrk="1" hangingPunct="1"/>
            <a:r>
              <a:rPr lang="sv-SE" altLang="LID4096" sz="3800" dirty="0">
                <a:latin typeface="Arial" panose="020B0604020202020204" pitchFamily="34" charset="0"/>
                <a:cs typeface="Arial" panose="020B0604020202020204" pitchFamily="34" charset="0"/>
              </a:rPr>
              <a:t>ska hålla på med fler idrotter och fritidsaktiviteter </a:t>
            </a:r>
          </a:p>
          <a:p>
            <a:pPr eaLnBrk="1" hangingPunct="1"/>
            <a:endParaRPr lang="sv-SE" altLang="LID4096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6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5A521-2CB3-3D0D-96B1-559E7179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C46F1-FBAA-CFE0-8642-F2DA796DF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112" y="-404038"/>
            <a:ext cx="9440034" cy="1828801"/>
          </a:xfrm>
        </p:spPr>
        <p:txBody>
          <a:bodyPr/>
          <a:lstStyle/>
          <a:p>
            <a:r>
              <a:rPr lang="sv-SE" sz="7200" b="1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20DCEB0-C985-38E0-5384-8248FB673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478" y="1705120"/>
            <a:ext cx="11041569" cy="4759688"/>
          </a:xfrm>
        </p:spPr>
        <p:txBody>
          <a:bodyPr>
            <a:normAutofit fontScale="62500" lnSpcReduction="20000"/>
          </a:bodyPr>
          <a:lstStyle/>
          <a:p>
            <a:pPr algn="l" eaLnBrk="1" hangingPunct="1"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Match/seriespel/poolspel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1 seriespelande lag</a:t>
            </a:r>
          </a:p>
          <a:p>
            <a:pPr algn="l" eaLnBrk="1" hangingPunct="1">
              <a:defRPr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Deltagande i match: Träningsnärvaro och engagemang</a:t>
            </a:r>
          </a:p>
          <a:p>
            <a:pPr algn="l" eaLnBrk="1" hangingPunct="1">
              <a:defRPr/>
            </a:pP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Speltid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WIK följer Svenska FFs rekommendationer.</a:t>
            </a: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Olika positioner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Vi försöker i största möjliga mån att spelaren har samma position under hela matchen.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Sett över säsongen är det fördelaktigt för spelarens utveckling att prova olika positioner. </a:t>
            </a:r>
            <a:b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i="1" dirty="0">
                <a:latin typeface="Arial" panose="020B0604020202020204" pitchFamily="34" charset="0"/>
                <a:cs typeface="Arial" panose="020B0604020202020204" pitchFamily="34" charset="0"/>
              </a:rPr>
              <a:t>(gäller åtminstone upp till 15 år). </a:t>
            </a:r>
          </a:p>
          <a:p>
            <a:pPr marL="0" indent="0" algn="l" eaLnBrk="1" hangingPunct="1">
              <a:buFont typeface="Arial" panose="020B0604020202020204" pitchFamily="34" charset="0"/>
              <a:buNone/>
              <a:defRPr/>
            </a:pPr>
            <a:endParaRPr lang="sv-S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defRPr/>
            </a:pPr>
            <a:r>
              <a:rPr lang="sv-SE" alt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Bortamatcher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Samling vid Vaggeryds IP och vi åker gemensamt i bilar.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Åker man direkt till matchen meddelas detta via </a:t>
            </a:r>
            <a:r>
              <a:rPr lang="sv-SE" alt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Supertext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eaLnBrk="1" hangingPunct="1">
              <a:defRPr/>
            </a:pP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Resultatet i matchen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Har underordnad betydelse för oss </a:t>
            </a:r>
            <a:r>
              <a:rPr lang="sv-SE" alt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vuxna. 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Självklart ska spelarna få &amp; vilja vinna 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samt visa känslor vid olika matchresultat. Utveckling och gemenskap är prioriterat.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1023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kiffer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kif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{C052D7A6-7A5A-4429-9ED5-3A777FABD453}tf03457452</Template>
  <TotalTime>0</TotalTime>
  <Words>828</Words>
  <Application>Microsoft Office PowerPoint</Application>
  <PresentationFormat>Widescreen</PresentationFormat>
  <Paragraphs>130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Calisto MT</vt:lpstr>
      <vt:lpstr>Wingdings</vt:lpstr>
      <vt:lpstr>Wingdings 2</vt:lpstr>
      <vt:lpstr>Anpassad formgivning</vt:lpstr>
      <vt:lpstr>Skiffer</vt:lpstr>
      <vt:lpstr>VÄLKOMMEN TILL MÖTET!</vt:lpstr>
      <vt:lpstr>AGENDA</vt:lpstr>
      <vt:lpstr>OM WAGGERYDS IK</vt:lpstr>
      <vt:lpstr>MÅL MED VERKSAMHETEN</vt:lpstr>
      <vt:lpstr>EKONOMI</vt:lpstr>
      <vt:lpstr>ANSVARSOMRÅDEN</vt:lpstr>
      <vt:lpstr>VÅR TRÄNINGSGRUPP</vt:lpstr>
      <vt:lpstr>TRÄNING </vt:lpstr>
      <vt:lpstr>MATCHER</vt:lpstr>
      <vt:lpstr>UTRUSTNING</vt:lpstr>
      <vt:lpstr>INFORMATION &amp; KALLELSER</vt:lpstr>
      <vt:lpstr>FÖRÄLDRAROLLEN</vt:lpstr>
      <vt:lpstr>ÅRETS FÖRSÄLJNING</vt:lpstr>
      <vt:lpstr>ÖVRIGA UPPDRAG</vt:lpstr>
      <vt:lpstr>DISKUSSIONSFRÅGOR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TILL MÖTET!</dc:title>
  <dc:creator>Mikael Johansson</dc:creator>
  <cp:lastModifiedBy>Björk Therese</cp:lastModifiedBy>
  <cp:revision>12</cp:revision>
  <dcterms:created xsi:type="dcterms:W3CDTF">2025-02-16T19:03:36Z</dcterms:created>
  <dcterms:modified xsi:type="dcterms:W3CDTF">2025-04-28T14:49:34Z</dcterms:modified>
</cp:coreProperties>
</file>