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4"/>
  </p:notesMasterIdLst>
  <p:sldIdLst>
    <p:sldId id="587" r:id="rId5"/>
    <p:sldId id="579" r:id="rId6"/>
    <p:sldId id="586" r:id="rId7"/>
    <p:sldId id="577" r:id="rId8"/>
    <p:sldId id="317" r:id="rId9"/>
    <p:sldId id="592" r:id="rId10"/>
    <p:sldId id="593" r:id="rId11"/>
    <p:sldId id="589" r:id="rId12"/>
    <p:sldId id="5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" initials="O" lastIdx="1" clrIdx="0">
    <p:extLst>
      <p:ext uri="{19B8F6BF-5375-455C-9EA6-DF929625EA0E}">
        <p15:presenceInfo xmlns:p15="http://schemas.microsoft.com/office/powerpoint/2012/main" userId="Osc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26"/>
  </p:normalViewPr>
  <p:slideViewPr>
    <p:cSldViewPr snapToGrid="0">
      <p:cViewPr varScale="1">
        <p:scale>
          <a:sx n="121" d="100"/>
          <a:sy n="121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44BDF3-2048-42D9-91D1-F0F6C8693ED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281F77D7-3C3F-4170-8417-94B710C4BF03}">
      <dgm:prSet phldrT="[Text]"/>
      <dgm:spPr/>
      <dgm:t>
        <a:bodyPr/>
        <a:lstStyle/>
        <a:p>
          <a:r>
            <a:rPr lang="sv-SE"/>
            <a:t>Svenska Padelförbundet</a:t>
          </a:r>
        </a:p>
      </dgm:t>
    </dgm:pt>
    <dgm:pt modelId="{727BE648-FDEB-4F5C-9B30-FBDEB26B8489}" type="parTrans" cxnId="{C4AC797B-B990-4EBE-8339-CA3B28FD1D58}">
      <dgm:prSet/>
      <dgm:spPr/>
      <dgm:t>
        <a:bodyPr/>
        <a:lstStyle/>
        <a:p>
          <a:endParaRPr lang="sv-SE"/>
        </a:p>
      </dgm:t>
    </dgm:pt>
    <dgm:pt modelId="{89C59746-8181-4168-B48B-BE7BCAA12AEF}" type="sibTrans" cxnId="{C4AC797B-B990-4EBE-8339-CA3B28FD1D58}">
      <dgm:prSet/>
      <dgm:spPr/>
      <dgm:t>
        <a:bodyPr/>
        <a:lstStyle/>
        <a:p>
          <a:endParaRPr lang="sv-SE"/>
        </a:p>
      </dgm:t>
    </dgm:pt>
    <dgm:pt modelId="{141C4CD1-ED90-4D62-AEAE-2E94671E415B}">
      <dgm:prSet phldrT="[Text]"/>
      <dgm:spPr/>
      <dgm:t>
        <a:bodyPr/>
        <a:lstStyle/>
        <a:p>
          <a:r>
            <a:rPr lang="sv-SE"/>
            <a:t>WAP Padel Club </a:t>
          </a:r>
        </a:p>
        <a:p>
          <a:r>
            <a:rPr lang="sv-SE"/>
            <a:t>Örebro</a:t>
          </a:r>
        </a:p>
      </dgm:t>
    </dgm:pt>
    <dgm:pt modelId="{B6785CE6-85E3-468C-B91E-9AA4F7F6F607}" type="parTrans" cxnId="{D70006CA-EDC9-4E2D-97E8-FB743A135E31}">
      <dgm:prSet/>
      <dgm:spPr/>
      <dgm:t>
        <a:bodyPr/>
        <a:lstStyle/>
        <a:p>
          <a:endParaRPr lang="sv-SE"/>
        </a:p>
      </dgm:t>
    </dgm:pt>
    <dgm:pt modelId="{914EB237-072F-4FB0-A3C9-D3A757DDA4BA}" type="sibTrans" cxnId="{D70006CA-EDC9-4E2D-97E8-FB743A135E31}">
      <dgm:prSet/>
      <dgm:spPr/>
      <dgm:t>
        <a:bodyPr/>
        <a:lstStyle/>
        <a:p>
          <a:endParaRPr lang="sv-SE"/>
        </a:p>
      </dgm:t>
    </dgm:pt>
    <dgm:pt modelId="{59932A66-403E-4ADF-9DB4-B90DAEAF7333}">
      <dgm:prSet phldrT="[Text]"/>
      <dgm:spPr/>
      <dgm:t>
        <a:bodyPr/>
        <a:lstStyle/>
        <a:p>
          <a:r>
            <a:rPr lang="sv-SE"/>
            <a:t>WAP Padel Club Sverige </a:t>
          </a:r>
        </a:p>
        <a:p>
          <a:r>
            <a:rPr lang="sv-SE"/>
            <a:t>- Alliansen</a:t>
          </a:r>
        </a:p>
      </dgm:t>
    </dgm:pt>
    <dgm:pt modelId="{E59A2915-D97D-48BC-BF16-78AA4979960F}" type="parTrans" cxnId="{C47B7D16-C614-447D-BD6D-0603EABF747C}">
      <dgm:prSet/>
      <dgm:spPr/>
      <dgm:t>
        <a:bodyPr/>
        <a:lstStyle/>
        <a:p>
          <a:endParaRPr lang="sv-SE"/>
        </a:p>
      </dgm:t>
    </dgm:pt>
    <dgm:pt modelId="{B5C71AE7-3754-41FE-BCDF-C38DC84C7F0F}" type="sibTrans" cxnId="{C47B7D16-C614-447D-BD6D-0603EABF747C}">
      <dgm:prSet/>
      <dgm:spPr/>
      <dgm:t>
        <a:bodyPr/>
        <a:lstStyle/>
        <a:p>
          <a:endParaRPr lang="sv-SE"/>
        </a:p>
      </dgm:t>
    </dgm:pt>
    <dgm:pt modelId="{60D18CA6-8B39-45FF-AE21-7F2289663A4F}">
      <dgm:prSet phldrT="[Text]"/>
      <dgm:spPr/>
      <dgm:t>
        <a:bodyPr/>
        <a:lstStyle/>
        <a:p>
          <a:r>
            <a:rPr lang="sv-SE"/>
            <a:t>WAP Padel Club   (Stad)</a:t>
          </a:r>
        </a:p>
      </dgm:t>
    </dgm:pt>
    <dgm:pt modelId="{DB349DF9-3389-4465-A071-833E080DE4BA}" type="parTrans" cxnId="{DEFB911B-C945-4DE2-B546-ADB68CDFF870}">
      <dgm:prSet/>
      <dgm:spPr/>
      <dgm:t>
        <a:bodyPr/>
        <a:lstStyle/>
        <a:p>
          <a:endParaRPr lang="sv-SE"/>
        </a:p>
      </dgm:t>
    </dgm:pt>
    <dgm:pt modelId="{57B85AF8-AA7D-4135-86EA-FF535AC6A276}" type="sibTrans" cxnId="{DEFB911B-C945-4DE2-B546-ADB68CDFF870}">
      <dgm:prSet/>
      <dgm:spPr/>
      <dgm:t>
        <a:bodyPr/>
        <a:lstStyle/>
        <a:p>
          <a:endParaRPr lang="sv-SE"/>
        </a:p>
      </dgm:t>
    </dgm:pt>
    <dgm:pt modelId="{FED84075-D81E-408C-89D6-23C4D05405DC}">
      <dgm:prSet phldrT="[Text]"/>
      <dgm:spPr/>
      <dgm:t>
        <a:bodyPr/>
        <a:lstStyle/>
        <a:p>
          <a:r>
            <a:rPr lang="sv-SE"/>
            <a:t>WAP Padel Club  (Stad)</a:t>
          </a:r>
        </a:p>
      </dgm:t>
    </dgm:pt>
    <dgm:pt modelId="{4620A886-2A9F-4BA2-851F-E8C039D21082}" type="parTrans" cxnId="{64C80CEF-A702-48F0-8AA3-D51038C935C1}">
      <dgm:prSet/>
      <dgm:spPr/>
      <dgm:t>
        <a:bodyPr/>
        <a:lstStyle/>
        <a:p>
          <a:endParaRPr lang="sv-SE"/>
        </a:p>
      </dgm:t>
    </dgm:pt>
    <dgm:pt modelId="{4DCF341A-3D35-44DE-A29F-6423FC766E15}" type="sibTrans" cxnId="{64C80CEF-A702-48F0-8AA3-D51038C935C1}">
      <dgm:prSet/>
      <dgm:spPr/>
      <dgm:t>
        <a:bodyPr/>
        <a:lstStyle/>
        <a:p>
          <a:endParaRPr lang="sv-SE"/>
        </a:p>
      </dgm:t>
    </dgm:pt>
    <dgm:pt modelId="{E13BBF1B-2698-4751-80C9-9F83F1C355CD}">
      <dgm:prSet phldrT="[Text]"/>
      <dgm:spPr/>
      <dgm:t>
        <a:bodyPr/>
        <a:lstStyle/>
        <a:p>
          <a:r>
            <a:rPr lang="sv-SE"/>
            <a:t>WAP Padel Club   (Stad)</a:t>
          </a:r>
        </a:p>
      </dgm:t>
    </dgm:pt>
    <dgm:pt modelId="{4F7A6B1E-9D0C-4824-9755-7D611754A7A8}" type="parTrans" cxnId="{BB870418-1321-43B1-81AE-5D0418484A3E}">
      <dgm:prSet/>
      <dgm:spPr/>
      <dgm:t>
        <a:bodyPr/>
        <a:lstStyle/>
        <a:p>
          <a:endParaRPr lang="sv-SE"/>
        </a:p>
      </dgm:t>
    </dgm:pt>
    <dgm:pt modelId="{03E91E89-DBCC-4808-B889-E5B0F5AB90AA}" type="sibTrans" cxnId="{BB870418-1321-43B1-81AE-5D0418484A3E}">
      <dgm:prSet/>
      <dgm:spPr/>
      <dgm:t>
        <a:bodyPr/>
        <a:lstStyle/>
        <a:p>
          <a:endParaRPr lang="sv-SE"/>
        </a:p>
      </dgm:t>
    </dgm:pt>
    <dgm:pt modelId="{6C0F3F32-E72C-4168-BF45-489169D56739}">
      <dgm:prSet phldrT="[Text]"/>
      <dgm:spPr/>
      <dgm:t>
        <a:bodyPr/>
        <a:lstStyle/>
        <a:p>
          <a:r>
            <a:rPr lang="sv-SE"/>
            <a:t>Riksidrotts Förbundet</a:t>
          </a:r>
        </a:p>
      </dgm:t>
    </dgm:pt>
    <dgm:pt modelId="{2C9D8465-6BA8-4AA5-8275-8B04954C9387}" type="parTrans" cxnId="{4A9CCF41-923C-4D66-AB92-DB4540DD22F5}">
      <dgm:prSet/>
      <dgm:spPr/>
      <dgm:t>
        <a:bodyPr/>
        <a:lstStyle/>
        <a:p>
          <a:endParaRPr lang="sv-SE"/>
        </a:p>
      </dgm:t>
    </dgm:pt>
    <dgm:pt modelId="{94941C7B-F4A6-46BE-8605-C26041537296}" type="sibTrans" cxnId="{4A9CCF41-923C-4D66-AB92-DB4540DD22F5}">
      <dgm:prSet/>
      <dgm:spPr/>
      <dgm:t>
        <a:bodyPr/>
        <a:lstStyle/>
        <a:p>
          <a:endParaRPr lang="sv-SE"/>
        </a:p>
      </dgm:t>
    </dgm:pt>
    <dgm:pt modelId="{9C2F8243-11EC-4C9F-8757-F08C8BCD3E54}" type="pres">
      <dgm:prSet presAssocID="{5C44BDF3-2048-42D9-91D1-F0F6C8693E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3D70DE-5202-4229-9037-24620A106BEE}" type="pres">
      <dgm:prSet presAssocID="{6C0F3F32-E72C-4168-BF45-489169D56739}" presName="hierRoot1" presStyleCnt="0"/>
      <dgm:spPr/>
    </dgm:pt>
    <dgm:pt modelId="{083285A2-C4C0-4EB1-BE8D-B7F02297382C}" type="pres">
      <dgm:prSet presAssocID="{6C0F3F32-E72C-4168-BF45-489169D56739}" presName="composite" presStyleCnt="0"/>
      <dgm:spPr/>
    </dgm:pt>
    <dgm:pt modelId="{BB4B042E-A153-44AF-B91F-D1B72CFC6A26}" type="pres">
      <dgm:prSet presAssocID="{6C0F3F32-E72C-4168-BF45-489169D56739}" presName="background" presStyleLbl="node0" presStyleIdx="0" presStyleCnt="2"/>
      <dgm:spPr/>
    </dgm:pt>
    <dgm:pt modelId="{453BAF1F-D9C0-47E4-8E6F-A334B630DE2D}" type="pres">
      <dgm:prSet presAssocID="{6C0F3F32-E72C-4168-BF45-489169D56739}" presName="text" presStyleLbl="fgAcc0" presStyleIdx="0" presStyleCnt="2" custLinFactNeighborX="-4405" custLinFactNeighborY="-34918">
        <dgm:presLayoutVars>
          <dgm:chPref val="3"/>
        </dgm:presLayoutVars>
      </dgm:prSet>
      <dgm:spPr/>
    </dgm:pt>
    <dgm:pt modelId="{C957EEFB-92A9-4304-BFC0-7FB84F072C4D}" type="pres">
      <dgm:prSet presAssocID="{6C0F3F32-E72C-4168-BF45-489169D56739}" presName="hierChild2" presStyleCnt="0"/>
      <dgm:spPr/>
    </dgm:pt>
    <dgm:pt modelId="{F4836B23-FD18-487A-8FB3-62127435143D}" type="pres">
      <dgm:prSet presAssocID="{727BE648-FDEB-4F5C-9B30-FBDEB26B8489}" presName="Name10" presStyleLbl="parChTrans1D2" presStyleIdx="0" presStyleCnt="1"/>
      <dgm:spPr/>
    </dgm:pt>
    <dgm:pt modelId="{CB76DF0E-AE0B-439B-AFB0-E2B21552B734}" type="pres">
      <dgm:prSet presAssocID="{281F77D7-3C3F-4170-8417-94B710C4BF03}" presName="hierRoot2" presStyleCnt="0"/>
      <dgm:spPr/>
    </dgm:pt>
    <dgm:pt modelId="{E786375A-88C8-4A78-8ECC-B1C6E8FAB2E7}" type="pres">
      <dgm:prSet presAssocID="{281F77D7-3C3F-4170-8417-94B710C4BF03}" presName="composite2" presStyleCnt="0"/>
      <dgm:spPr/>
    </dgm:pt>
    <dgm:pt modelId="{4FBAD39A-51B2-4D7A-AA8C-C4A89F24DB49}" type="pres">
      <dgm:prSet presAssocID="{281F77D7-3C3F-4170-8417-94B710C4BF03}" presName="background2" presStyleLbl="node2" presStyleIdx="0" presStyleCnt="1"/>
      <dgm:spPr/>
    </dgm:pt>
    <dgm:pt modelId="{D7F5672F-D606-402F-B2FB-D2F5D87AD838}" type="pres">
      <dgm:prSet presAssocID="{281F77D7-3C3F-4170-8417-94B710C4BF03}" presName="text2" presStyleLbl="fgAcc2" presStyleIdx="0" presStyleCnt="1" custLinFactNeighborX="-8809" custLinFactNeighborY="-51676">
        <dgm:presLayoutVars>
          <dgm:chPref val="3"/>
        </dgm:presLayoutVars>
      </dgm:prSet>
      <dgm:spPr/>
    </dgm:pt>
    <dgm:pt modelId="{F3358C3A-1298-47F6-9FE0-7E5E92CC2F83}" type="pres">
      <dgm:prSet presAssocID="{281F77D7-3C3F-4170-8417-94B710C4BF03}" presName="hierChild3" presStyleCnt="0"/>
      <dgm:spPr/>
    </dgm:pt>
    <dgm:pt modelId="{2E23979A-1FCB-41A7-9DAC-C7A807993F21}" type="pres">
      <dgm:prSet presAssocID="{B6785CE6-85E3-468C-B91E-9AA4F7F6F607}" presName="Name17" presStyleLbl="parChTrans1D3" presStyleIdx="0" presStyleCnt="4"/>
      <dgm:spPr/>
    </dgm:pt>
    <dgm:pt modelId="{980665EF-0EE1-4478-921E-38FDA2B627A6}" type="pres">
      <dgm:prSet presAssocID="{141C4CD1-ED90-4D62-AEAE-2E94671E415B}" presName="hierRoot3" presStyleCnt="0"/>
      <dgm:spPr/>
    </dgm:pt>
    <dgm:pt modelId="{57D94CBE-9AAF-4D65-A9D0-999B5BD09BD9}" type="pres">
      <dgm:prSet presAssocID="{141C4CD1-ED90-4D62-AEAE-2E94671E415B}" presName="composite3" presStyleCnt="0"/>
      <dgm:spPr/>
    </dgm:pt>
    <dgm:pt modelId="{01F35200-97F2-4C74-9E11-E30DFDA2879A}" type="pres">
      <dgm:prSet presAssocID="{141C4CD1-ED90-4D62-AEAE-2E94671E415B}" presName="background3" presStyleLbl="node3" presStyleIdx="0" presStyleCnt="4"/>
      <dgm:spPr/>
    </dgm:pt>
    <dgm:pt modelId="{2B43C0D6-36F0-4E5F-AD3A-61A051DD5B60}" type="pres">
      <dgm:prSet presAssocID="{141C4CD1-ED90-4D62-AEAE-2E94671E415B}" presName="text3" presStyleLbl="fgAcc3" presStyleIdx="0" presStyleCnt="4">
        <dgm:presLayoutVars>
          <dgm:chPref val="3"/>
        </dgm:presLayoutVars>
      </dgm:prSet>
      <dgm:spPr/>
    </dgm:pt>
    <dgm:pt modelId="{FB83C2ED-DB64-4198-A2E6-1A86E552B0B1}" type="pres">
      <dgm:prSet presAssocID="{141C4CD1-ED90-4D62-AEAE-2E94671E415B}" presName="hierChild4" presStyleCnt="0"/>
      <dgm:spPr/>
    </dgm:pt>
    <dgm:pt modelId="{B6B628AA-B019-48CF-A05C-F7CD91E17A67}" type="pres">
      <dgm:prSet presAssocID="{DB349DF9-3389-4465-A071-833E080DE4BA}" presName="Name17" presStyleLbl="parChTrans1D3" presStyleIdx="1" presStyleCnt="4"/>
      <dgm:spPr/>
    </dgm:pt>
    <dgm:pt modelId="{A261E7AD-1F63-4ED6-86FA-F9E8D9152EFD}" type="pres">
      <dgm:prSet presAssocID="{60D18CA6-8B39-45FF-AE21-7F2289663A4F}" presName="hierRoot3" presStyleCnt="0"/>
      <dgm:spPr/>
    </dgm:pt>
    <dgm:pt modelId="{F35CB335-7CF1-424F-BC80-9BDC85FE0990}" type="pres">
      <dgm:prSet presAssocID="{60D18CA6-8B39-45FF-AE21-7F2289663A4F}" presName="composite3" presStyleCnt="0"/>
      <dgm:spPr/>
    </dgm:pt>
    <dgm:pt modelId="{0C6C3537-FB5B-4AE8-9A5F-071F93C2226A}" type="pres">
      <dgm:prSet presAssocID="{60D18CA6-8B39-45FF-AE21-7F2289663A4F}" presName="background3" presStyleLbl="node3" presStyleIdx="1" presStyleCnt="4"/>
      <dgm:spPr/>
    </dgm:pt>
    <dgm:pt modelId="{F4E0447E-2026-4E4C-8946-070D27316902}" type="pres">
      <dgm:prSet presAssocID="{60D18CA6-8B39-45FF-AE21-7F2289663A4F}" presName="text3" presStyleLbl="fgAcc3" presStyleIdx="1" presStyleCnt="4">
        <dgm:presLayoutVars>
          <dgm:chPref val="3"/>
        </dgm:presLayoutVars>
      </dgm:prSet>
      <dgm:spPr/>
    </dgm:pt>
    <dgm:pt modelId="{84670E78-F75C-460B-A2AF-06E7FA13BE7B}" type="pres">
      <dgm:prSet presAssocID="{60D18CA6-8B39-45FF-AE21-7F2289663A4F}" presName="hierChild4" presStyleCnt="0"/>
      <dgm:spPr/>
    </dgm:pt>
    <dgm:pt modelId="{6F696A58-FFB2-4373-84B9-FD171276880C}" type="pres">
      <dgm:prSet presAssocID="{4620A886-2A9F-4BA2-851F-E8C039D21082}" presName="Name17" presStyleLbl="parChTrans1D3" presStyleIdx="2" presStyleCnt="4"/>
      <dgm:spPr/>
    </dgm:pt>
    <dgm:pt modelId="{6AF0BD1A-7902-4D5D-8086-A34D8F99DBB1}" type="pres">
      <dgm:prSet presAssocID="{FED84075-D81E-408C-89D6-23C4D05405DC}" presName="hierRoot3" presStyleCnt="0"/>
      <dgm:spPr/>
    </dgm:pt>
    <dgm:pt modelId="{F82CE58F-1DEF-4A2E-A0B3-25C955D575FB}" type="pres">
      <dgm:prSet presAssocID="{FED84075-D81E-408C-89D6-23C4D05405DC}" presName="composite3" presStyleCnt="0"/>
      <dgm:spPr/>
    </dgm:pt>
    <dgm:pt modelId="{287EB66F-0307-408C-BF95-38E3E8009D4B}" type="pres">
      <dgm:prSet presAssocID="{FED84075-D81E-408C-89D6-23C4D05405DC}" presName="background3" presStyleLbl="node3" presStyleIdx="2" presStyleCnt="4"/>
      <dgm:spPr/>
    </dgm:pt>
    <dgm:pt modelId="{E10CB46C-2BAB-4A59-861C-2A6452C9D378}" type="pres">
      <dgm:prSet presAssocID="{FED84075-D81E-408C-89D6-23C4D05405DC}" presName="text3" presStyleLbl="fgAcc3" presStyleIdx="2" presStyleCnt="4">
        <dgm:presLayoutVars>
          <dgm:chPref val="3"/>
        </dgm:presLayoutVars>
      </dgm:prSet>
      <dgm:spPr/>
    </dgm:pt>
    <dgm:pt modelId="{80C16BC7-19B6-4BFD-A081-086086F271CC}" type="pres">
      <dgm:prSet presAssocID="{FED84075-D81E-408C-89D6-23C4D05405DC}" presName="hierChild4" presStyleCnt="0"/>
      <dgm:spPr/>
    </dgm:pt>
    <dgm:pt modelId="{10AF869E-2A3D-433A-9F68-0AF843A40284}" type="pres">
      <dgm:prSet presAssocID="{4F7A6B1E-9D0C-4824-9755-7D611754A7A8}" presName="Name17" presStyleLbl="parChTrans1D3" presStyleIdx="3" presStyleCnt="4"/>
      <dgm:spPr/>
    </dgm:pt>
    <dgm:pt modelId="{5EF92E4B-BD09-4FCD-BB04-6661460F3A5D}" type="pres">
      <dgm:prSet presAssocID="{E13BBF1B-2698-4751-80C9-9F83F1C355CD}" presName="hierRoot3" presStyleCnt="0"/>
      <dgm:spPr/>
    </dgm:pt>
    <dgm:pt modelId="{E07875BD-A648-41F6-A35A-E64CB39EEE94}" type="pres">
      <dgm:prSet presAssocID="{E13BBF1B-2698-4751-80C9-9F83F1C355CD}" presName="composite3" presStyleCnt="0"/>
      <dgm:spPr/>
    </dgm:pt>
    <dgm:pt modelId="{2CA15BE3-E132-4379-B2B2-49CF8B41CCF3}" type="pres">
      <dgm:prSet presAssocID="{E13BBF1B-2698-4751-80C9-9F83F1C355CD}" presName="background3" presStyleLbl="node3" presStyleIdx="3" presStyleCnt="4"/>
      <dgm:spPr/>
    </dgm:pt>
    <dgm:pt modelId="{7F94C9A5-C424-4340-938F-6DF11B51F2F4}" type="pres">
      <dgm:prSet presAssocID="{E13BBF1B-2698-4751-80C9-9F83F1C355CD}" presName="text3" presStyleLbl="fgAcc3" presStyleIdx="3" presStyleCnt="4">
        <dgm:presLayoutVars>
          <dgm:chPref val="3"/>
        </dgm:presLayoutVars>
      </dgm:prSet>
      <dgm:spPr/>
    </dgm:pt>
    <dgm:pt modelId="{4E4FB061-7793-42AF-A2B0-88B37DE381DF}" type="pres">
      <dgm:prSet presAssocID="{E13BBF1B-2698-4751-80C9-9F83F1C355CD}" presName="hierChild4" presStyleCnt="0"/>
      <dgm:spPr/>
    </dgm:pt>
    <dgm:pt modelId="{D619D60D-F316-44DD-A825-2B8F70FD4C46}" type="pres">
      <dgm:prSet presAssocID="{59932A66-403E-4ADF-9DB4-B90DAEAF7333}" presName="hierRoot1" presStyleCnt="0"/>
      <dgm:spPr/>
    </dgm:pt>
    <dgm:pt modelId="{96EAE5B4-2F02-4466-8840-B4A12D4DBD8B}" type="pres">
      <dgm:prSet presAssocID="{59932A66-403E-4ADF-9DB4-B90DAEAF7333}" presName="composite" presStyleCnt="0"/>
      <dgm:spPr/>
    </dgm:pt>
    <dgm:pt modelId="{FB75754F-0BA8-486B-9643-CD4B7FE97918}" type="pres">
      <dgm:prSet presAssocID="{59932A66-403E-4ADF-9DB4-B90DAEAF7333}" presName="background" presStyleLbl="node0" presStyleIdx="1" presStyleCnt="2"/>
      <dgm:spPr/>
    </dgm:pt>
    <dgm:pt modelId="{7DF9114C-EC7C-4340-A02B-63FA19845120}" type="pres">
      <dgm:prSet presAssocID="{59932A66-403E-4ADF-9DB4-B90DAEAF7333}" presName="text" presStyleLbl="fgAcc0" presStyleIdx="1" presStyleCnt="2" custLinFactY="43317" custLinFactNeighborX="-4996" custLinFactNeighborY="100000">
        <dgm:presLayoutVars>
          <dgm:chPref val="3"/>
        </dgm:presLayoutVars>
      </dgm:prSet>
      <dgm:spPr/>
    </dgm:pt>
    <dgm:pt modelId="{21DBE3E6-4AA4-4B19-8B5C-DAD34C884DDD}" type="pres">
      <dgm:prSet presAssocID="{59932A66-403E-4ADF-9DB4-B90DAEAF7333}" presName="hierChild2" presStyleCnt="0"/>
      <dgm:spPr/>
    </dgm:pt>
  </dgm:ptLst>
  <dgm:cxnLst>
    <dgm:cxn modelId="{9F87BC0B-0B01-4872-8940-7F614FCDE913}" type="presOf" srcId="{5C44BDF3-2048-42D9-91D1-F0F6C8693ED2}" destId="{9C2F8243-11EC-4C9F-8757-F08C8BCD3E54}" srcOrd="0" destOrd="0" presId="urn:microsoft.com/office/officeart/2005/8/layout/hierarchy1"/>
    <dgm:cxn modelId="{C47B7D16-C614-447D-BD6D-0603EABF747C}" srcId="{5C44BDF3-2048-42D9-91D1-F0F6C8693ED2}" destId="{59932A66-403E-4ADF-9DB4-B90DAEAF7333}" srcOrd="1" destOrd="0" parTransId="{E59A2915-D97D-48BC-BF16-78AA4979960F}" sibTransId="{B5C71AE7-3754-41FE-BCDF-C38DC84C7F0F}"/>
    <dgm:cxn modelId="{BB870418-1321-43B1-81AE-5D0418484A3E}" srcId="{281F77D7-3C3F-4170-8417-94B710C4BF03}" destId="{E13BBF1B-2698-4751-80C9-9F83F1C355CD}" srcOrd="3" destOrd="0" parTransId="{4F7A6B1E-9D0C-4824-9755-7D611754A7A8}" sibTransId="{03E91E89-DBCC-4808-B889-E5B0F5AB90AA}"/>
    <dgm:cxn modelId="{DEFB911B-C945-4DE2-B546-ADB68CDFF870}" srcId="{281F77D7-3C3F-4170-8417-94B710C4BF03}" destId="{60D18CA6-8B39-45FF-AE21-7F2289663A4F}" srcOrd="1" destOrd="0" parTransId="{DB349DF9-3389-4465-A071-833E080DE4BA}" sibTransId="{57B85AF8-AA7D-4135-86EA-FF535AC6A276}"/>
    <dgm:cxn modelId="{DA7BB738-6D74-4EF5-B302-E74AA5B72F9E}" type="presOf" srcId="{DB349DF9-3389-4465-A071-833E080DE4BA}" destId="{B6B628AA-B019-48CF-A05C-F7CD91E17A67}" srcOrd="0" destOrd="0" presId="urn:microsoft.com/office/officeart/2005/8/layout/hierarchy1"/>
    <dgm:cxn modelId="{4A9CCF41-923C-4D66-AB92-DB4540DD22F5}" srcId="{5C44BDF3-2048-42D9-91D1-F0F6C8693ED2}" destId="{6C0F3F32-E72C-4168-BF45-489169D56739}" srcOrd="0" destOrd="0" parTransId="{2C9D8465-6BA8-4AA5-8275-8B04954C9387}" sibTransId="{94941C7B-F4A6-46BE-8605-C26041537296}"/>
    <dgm:cxn modelId="{AD17BA46-BBA9-4749-B9AB-4B4AF6E57F90}" type="presOf" srcId="{B6785CE6-85E3-468C-B91E-9AA4F7F6F607}" destId="{2E23979A-1FCB-41A7-9DAC-C7A807993F21}" srcOrd="0" destOrd="0" presId="urn:microsoft.com/office/officeart/2005/8/layout/hierarchy1"/>
    <dgm:cxn modelId="{0B0DA451-456F-4306-8C53-7850912843F3}" type="presOf" srcId="{60D18CA6-8B39-45FF-AE21-7F2289663A4F}" destId="{F4E0447E-2026-4E4C-8946-070D27316902}" srcOrd="0" destOrd="0" presId="urn:microsoft.com/office/officeart/2005/8/layout/hierarchy1"/>
    <dgm:cxn modelId="{C4AC797B-B990-4EBE-8339-CA3B28FD1D58}" srcId="{6C0F3F32-E72C-4168-BF45-489169D56739}" destId="{281F77D7-3C3F-4170-8417-94B710C4BF03}" srcOrd="0" destOrd="0" parTransId="{727BE648-FDEB-4F5C-9B30-FBDEB26B8489}" sibTransId="{89C59746-8181-4168-B48B-BE7BCAA12AEF}"/>
    <dgm:cxn modelId="{08A4DC85-4B2E-4457-96F0-BAEB0433E319}" type="presOf" srcId="{141C4CD1-ED90-4D62-AEAE-2E94671E415B}" destId="{2B43C0D6-36F0-4E5F-AD3A-61A051DD5B60}" srcOrd="0" destOrd="0" presId="urn:microsoft.com/office/officeart/2005/8/layout/hierarchy1"/>
    <dgm:cxn modelId="{6AE0D58E-FCE3-4B11-8AD7-EBF3D289E373}" type="presOf" srcId="{727BE648-FDEB-4F5C-9B30-FBDEB26B8489}" destId="{F4836B23-FD18-487A-8FB3-62127435143D}" srcOrd="0" destOrd="0" presId="urn:microsoft.com/office/officeart/2005/8/layout/hierarchy1"/>
    <dgm:cxn modelId="{31AACCA9-9248-4A7E-9F4A-5C1FB09EFA50}" type="presOf" srcId="{281F77D7-3C3F-4170-8417-94B710C4BF03}" destId="{D7F5672F-D606-402F-B2FB-D2F5D87AD838}" srcOrd="0" destOrd="0" presId="urn:microsoft.com/office/officeart/2005/8/layout/hierarchy1"/>
    <dgm:cxn modelId="{009C0AC4-B0A0-4AE9-8F7A-E256EFC7B7E7}" type="presOf" srcId="{E13BBF1B-2698-4751-80C9-9F83F1C355CD}" destId="{7F94C9A5-C424-4340-938F-6DF11B51F2F4}" srcOrd="0" destOrd="0" presId="urn:microsoft.com/office/officeart/2005/8/layout/hierarchy1"/>
    <dgm:cxn modelId="{D70006CA-EDC9-4E2D-97E8-FB743A135E31}" srcId="{281F77D7-3C3F-4170-8417-94B710C4BF03}" destId="{141C4CD1-ED90-4D62-AEAE-2E94671E415B}" srcOrd="0" destOrd="0" parTransId="{B6785CE6-85E3-468C-B91E-9AA4F7F6F607}" sibTransId="{914EB237-072F-4FB0-A3C9-D3A757DDA4BA}"/>
    <dgm:cxn modelId="{22ADCBCD-ABDF-42BE-9829-4188FF8F7A6A}" type="presOf" srcId="{4620A886-2A9F-4BA2-851F-E8C039D21082}" destId="{6F696A58-FFB2-4373-84B9-FD171276880C}" srcOrd="0" destOrd="0" presId="urn:microsoft.com/office/officeart/2005/8/layout/hierarchy1"/>
    <dgm:cxn modelId="{BF4D5AD2-1434-4526-884A-F77B8B9331BE}" type="presOf" srcId="{6C0F3F32-E72C-4168-BF45-489169D56739}" destId="{453BAF1F-D9C0-47E4-8E6F-A334B630DE2D}" srcOrd="0" destOrd="0" presId="urn:microsoft.com/office/officeart/2005/8/layout/hierarchy1"/>
    <dgm:cxn modelId="{E8BEACE8-6ED2-4AF6-99B9-4EF3569A3657}" type="presOf" srcId="{FED84075-D81E-408C-89D6-23C4D05405DC}" destId="{E10CB46C-2BAB-4A59-861C-2A6452C9D378}" srcOrd="0" destOrd="0" presId="urn:microsoft.com/office/officeart/2005/8/layout/hierarchy1"/>
    <dgm:cxn modelId="{71CE4BE9-4AB7-48EA-B5CF-0A0516237CDD}" type="presOf" srcId="{59932A66-403E-4ADF-9DB4-B90DAEAF7333}" destId="{7DF9114C-EC7C-4340-A02B-63FA19845120}" srcOrd="0" destOrd="0" presId="urn:microsoft.com/office/officeart/2005/8/layout/hierarchy1"/>
    <dgm:cxn modelId="{64C80CEF-A702-48F0-8AA3-D51038C935C1}" srcId="{281F77D7-3C3F-4170-8417-94B710C4BF03}" destId="{FED84075-D81E-408C-89D6-23C4D05405DC}" srcOrd="2" destOrd="0" parTransId="{4620A886-2A9F-4BA2-851F-E8C039D21082}" sibTransId="{4DCF341A-3D35-44DE-A29F-6423FC766E15}"/>
    <dgm:cxn modelId="{D738D9F8-E227-4A8F-BC2C-5027EDC774B3}" type="presOf" srcId="{4F7A6B1E-9D0C-4824-9755-7D611754A7A8}" destId="{10AF869E-2A3D-433A-9F68-0AF843A40284}" srcOrd="0" destOrd="0" presId="urn:microsoft.com/office/officeart/2005/8/layout/hierarchy1"/>
    <dgm:cxn modelId="{8C05E128-8C9C-4219-BC69-B68FFB55A91D}" type="presParOf" srcId="{9C2F8243-11EC-4C9F-8757-F08C8BCD3E54}" destId="{BB3D70DE-5202-4229-9037-24620A106BEE}" srcOrd="0" destOrd="0" presId="urn:microsoft.com/office/officeart/2005/8/layout/hierarchy1"/>
    <dgm:cxn modelId="{22A9BCC9-7432-4A8A-A54B-628DF5680A54}" type="presParOf" srcId="{BB3D70DE-5202-4229-9037-24620A106BEE}" destId="{083285A2-C4C0-4EB1-BE8D-B7F02297382C}" srcOrd="0" destOrd="0" presId="urn:microsoft.com/office/officeart/2005/8/layout/hierarchy1"/>
    <dgm:cxn modelId="{FA0CF416-D396-4B32-9761-C031286CAA39}" type="presParOf" srcId="{083285A2-C4C0-4EB1-BE8D-B7F02297382C}" destId="{BB4B042E-A153-44AF-B91F-D1B72CFC6A26}" srcOrd="0" destOrd="0" presId="urn:microsoft.com/office/officeart/2005/8/layout/hierarchy1"/>
    <dgm:cxn modelId="{3ED96AA9-09EB-4D65-9A41-D95C87D14D13}" type="presParOf" srcId="{083285A2-C4C0-4EB1-BE8D-B7F02297382C}" destId="{453BAF1F-D9C0-47E4-8E6F-A334B630DE2D}" srcOrd="1" destOrd="0" presId="urn:microsoft.com/office/officeart/2005/8/layout/hierarchy1"/>
    <dgm:cxn modelId="{6A9C5A4C-E563-4366-B805-A5F6D5C74D09}" type="presParOf" srcId="{BB3D70DE-5202-4229-9037-24620A106BEE}" destId="{C957EEFB-92A9-4304-BFC0-7FB84F072C4D}" srcOrd="1" destOrd="0" presId="urn:microsoft.com/office/officeart/2005/8/layout/hierarchy1"/>
    <dgm:cxn modelId="{F6E984EB-125E-411D-880A-1FDA677DE6A4}" type="presParOf" srcId="{C957EEFB-92A9-4304-BFC0-7FB84F072C4D}" destId="{F4836B23-FD18-487A-8FB3-62127435143D}" srcOrd="0" destOrd="0" presId="urn:microsoft.com/office/officeart/2005/8/layout/hierarchy1"/>
    <dgm:cxn modelId="{BB3ACB9F-40CC-4A71-B71B-4FAD6448CA5E}" type="presParOf" srcId="{C957EEFB-92A9-4304-BFC0-7FB84F072C4D}" destId="{CB76DF0E-AE0B-439B-AFB0-E2B21552B734}" srcOrd="1" destOrd="0" presId="urn:microsoft.com/office/officeart/2005/8/layout/hierarchy1"/>
    <dgm:cxn modelId="{81CB7612-F816-4BE5-A367-63C2E5DB6FE4}" type="presParOf" srcId="{CB76DF0E-AE0B-439B-AFB0-E2B21552B734}" destId="{E786375A-88C8-4A78-8ECC-B1C6E8FAB2E7}" srcOrd="0" destOrd="0" presId="urn:microsoft.com/office/officeart/2005/8/layout/hierarchy1"/>
    <dgm:cxn modelId="{66771D22-57F4-442A-937D-F254A3FBB59F}" type="presParOf" srcId="{E786375A-88C8-4A78-8ECC-B1C6E8FAB2E7}" destId="{4FBAD39A-51B2-4D7A-AA8C-C4A89F24DB49}" srcOrd="0" destOrd="0" presId="urn:microsoft.com/office/officeart/2005/8/layout/hierarchy1"/>
    <dgm:cxn modelId="{737A0764-FDF7-45C1-A31C-04B1CA3897CF}" type="presParOf" srcId="{E786375A-88C8-4A78-8ECC-B1C6E8FAB2E7}" destId="{D7F5672F-D606-402F-B2FB-D2F5D87AD838}" srcOrd="1" destOrd="0" presId="urn:microsoft.com/office/officeart/2005/8/layout/hierarchy1"/>
    <dgm:cxn modelId="{AE271960-0575-49C0-8A63-273D19367B50}" type="presParOf" srcId="{CB76DF0E-AE0B-439B-AFB0-E2B21552B734}" destId="{F3358C3A-1298-47F6-9FE0-7E5E92CC2F83}" srcOrd="1" destOrd="0" presId="urn:microsoft.com/office/officeart/2005/8/layout/hierarchy1"/>
    <dgm:cxn modelId="{3C1EB0C4-2911-4ECE-A243-A7AACC734BF2}" type="presParOf" srcId="{F3358C3A-1298-47F6-9FE0-7E5E92CC2F83}" destId="{2E23979A-1FCB-41A7-9DAC-C7A807993F21}" srcOrd="0" destOrd="0" presId="urn:microsoft.com/office/officeart/2005/8/layout/hierarchy1"/>
    <dgm:cxn modelId="{292B3BC4-5988-4206-B9E9-D7F930E50ED3}" type="presParOf" srcId="{F3358C3A-1298-47F6-9FE0-7E5E92CC2F83}" destId="{980665EF-0EE1-4478-921E-38FDA2B627A6}" srcOrd="1" destOrd="0" presId="urn:microsoft.com/office/officeart/2005/8/layout/hierarchy1"/>
    <dgm:cxn modelId="{47EAC8A6-2C6F-4995-AE91-2F536B5296C5}" type="presParOf" srcId="{980665EF-0EE1-4478-921E-38FDA2B627A6}" destId="{57D94CBE-9AAF-4D65-A9D0-999B5BD09BD9}" srcOrd="0" destOrd="0" presId="urn:microsoft.com/office/officeart/2005/8/layout/hierarchy1"/>
    <dgm:cxn modelId="{9A7E44D5-CAEE-4BF1-B73B-5358B0ED5646}" type="presParOf" srcId="{57D94CBE-9AAF-4D65-A9D0-999B5BD09BD9}" destId="{01F35200-97F2-4C74-9E11-E30DFDA2879A}" srcOrd="0" destOrd="0" presId="urn:microsoft.com/office/officeart/2005/8/layout/hierarchy1"/>
    <dgm:cxn modelId="{42D98929-E5A6-4834-A3B9-19414DD38148}" type="presParOf" srcId="{57D94CBE-9AAF-4D65-A9D0-999B5BD09BD9}" destId="{2B43C0D6-36F0-4E5F-AD3A-61A051DD5B60}" srcOrd="1" destOrd="0" presId="urn:microsoft.com/office/officeart/2005/8/layout/hierarchy1"/>
    <dgm:cxn modelId="{A39DCEFB-C04F-4BE5-94AB-D3F156343BA5}" type="presParOf" srcId="{980665EF-0EE1-4478-921E-38FDA2B627A6}" destId="{FB83C2ED-DB64-4198-A2E6-1A86E552B0B1}" srcOrd="1" destOrd="0" presId="urn:microsoft.com/office/officeart/2005/8/layout/hierarchy1"/>
    <dgm:cxn modelId="{B19010AD-853E-4D89-8756-4D3DE6874AE7}" type="presParOf" srcId="{F3358C3A-1298-47F6-9FE0-7E5E92CC2F83}" destId="{B6B628AA-B019-48CF-A05C-F7CD91E17A67}" srcOrd="2" destOrd="0" presId="urn:microsoft.com/office/officeart/2005/8/layout/hierarchy1"/>
    <dgm:cxn modelId="{235335B2-E356-496E-891A-01B3EAEA9DFA}" type="presParOf" srcId="{F3358C3A-1298-47F6-9FE0-7E5E92CC2F83}" destId="{A261E7AD-1F63-4ED6-86FA-F9E8D9152EFD}" srcOrd="3" destOrd="0" presId="urn:microsoft.com/office/officeart/2005/8/layout/hierarchy1"/>
    <dgm:cxn modelId="{F0EDBB1E-D890-4413-8767-D87767D9B56A}" type="presParOf" srcId="{A261E7AD-1F63-4ED6-86FA-F9E8D9152EFD}" destId="{F35CB335-7CF1-424F-BC80-9BDC85FE0990}" srcOrd="0" destOrd="0" presId="urn:microsoft.com/office/officeart/2005/8/layout/hierarchy1"/>
    <dgm:cxn modelId="{FEF30989-1F84-43F5-A119-15B7BCF3A278}" type="presParOf" srcId="{F35CB335-7CF1-424F-BC80-9BDC85FE0990}" destId="{0C6C3537-FB5B-4AE8-9A5F-071F93C2226A}" srcOrd="0" destOrd="0" presId="urn:microsoft.com/office/officeart/2005/8/layout/hierarchy1"/>
    <dgm:cxn modelId="{D2F97F51-D332-4A62-88A3-0BC8FE184CD9}" type="presParOf" srcId="{F35CB335-7CF1-424F-BC80-9BDC85FE0990}" destId="{F4E0447E-2026-4E4C-8946-070D27316902}" srcOrd="1" destOrd="0" presId="urn:microsoft.com/office/officeart/2005/8/layout/hierarchy1"/>
    <dgm:cxn modelId="{A517FE15-A6ED-49C6-A713-A97D746D20D2}" type="presParOf" srcId="{A261E7AD-1F63-4ED6-86FA-F9E8D9152EFD}" destId="{84670E78-F75C-460B-A2AF-06E7FA13BE7B}" srcOrd="1" destOrd="0" presId="urn:microsoft.com/office/officeart/2005/8/layout/hierarchy1"/>
    <dgm:cxn modelId="{D0B0987E-74D0-405E-BFF2-65CAF2AFE6BD}" type="presParOf" srcId="{F3358C3A-1298-47F6-9FE0-7E5E92CC2F83}" destId="{6F696A58-FFB2-4373-84B9-FD171276880C}" srcOrd="4" destOrd="0" presId="urn:microsoft.com/office/officeart/2005/8/layout/hierarchy1"/>
    <dgm:cxn modelId="{D2BE8CA8-C251-4F69-8357-F4BE45A7A827}" type="presParOf" srcId="{F3358C3A-1298-47F6-9FE0-7E5E92CC2F83}" destId="{6AF0BD1A-7902-4D5D-8086-A34D8F99DBB1}" srcOrd="5" destOrd="0" presId="urn:microsoft.com/office/officeart/2005/8/layout/hierarchy1"/>
    <dgm:cxn modelId="{55169299-5EA2-44AB-9331-C7CC03B976FC}" type="presParOf" srcId="{6AF0BD1A-7902-4D5D-8086-A34D8F99DBB1}" destId="{F82CE58F-1DEF-4A2E-A0B3-25C955D575FB}" srcOrd="0" destOrd="0" presId="urn:microsoft.com/office/officeart/2005/8/layout/hierarchy1"/>
    <dgm:cxn modelId="{D558E36E-196E-44A3-8CEC-49BE29EDE766}" type="presParOf" srcId="{F82CE58F-1DEF-4A2E-A0B3-25C955D575FB}" destId="{287EB66F-0307-408C-BF95-38E3E8009D4B}" srcOrd="0" destOrd="0" presId="urn:microsoft.com/office/officeart/2005/8/layout/hierarchy1"/>
    <dgm:cxn modelId="{C100F999-49C3-40E0-A1F6-09336C9F46C8}" type="presParOf" srcId="{F82CE58F-1DEF-4A2E-A0B3-25C955D575FB}" destId="{E10CB46C-2BAB-4A59-861C-2A6452C9D378}" srcOrd="1" destOrd="0" presId="urn:microsoft.com/office/officeart/2005/8/layout/hierarchy1"/>
    <dgm:cxn modelId="{C232D40F-E108-46C6-8B08-EFB31CD21AC9}" type="presParOf" srcId="{6AF0BD1A-7902-4D5D-8086-A34D8F99DBB1}" destId="{80C16BC7-19B6-4BFD-A081-086086F271CC}" srcOrd="1" destOrd="0" presId="urn:microsoft.com/office/officeart/2005/8/layout/hierarchy1"/>
    <dgm:cxn modelId="{C8953692-3ED0-4655-998B-5F34BC8D113C}" type="presParOf" srcId="{F3358C3A-1298-47F6-9FE0-7E5E92CC2F83}" destId="{10AF869E-2A3D-433A-9F68-0AF843A40284}" srcOrd="6" destOrd="0" presId="urn:microsoft.com/office/officeart/2005/8/layout/hierarchy1"/>
    <dgm:cxn modelId="{C6EAEB09-4FE7-4173-A2CF-90020F9CBC85}" type="presParOf" srcId="{F3358C3A-1298-47F6-9FE0-7E5E92CC2F83}" destId="{5EF92E4B-BD09-4FCD-BB04-6661460F3A5D}" srcOrd="7" destOrd="0" presId="urn:microsoft.com/office/officeart/2005/8/layout/hierarchy1"/>
    <dgm:cxn modelId="{1DD4FA8B-CC95-4549-9CBB-540AEAE902DF}" type="presParOf" srcId="{5EF92E4B-BD09-4FCD-BB04-6661460F3A5D}" destId="{E07875BD-A648-41F6-A35A-E64CB39EEE94}" srcOrd="0" destOrd="0" presId="urn:microsoft.com/office/officeart/2005/8/layout/hierarchy1"/>
    <dgm:cxn modelId="{B7CDF709-D759-4C55-85E4-4A5B0C8A9448}" type="presParOf" srcId="{E07875BD-A648-41F6-A35A-E64CB39EEE94}" destId="{2CA15BE3-E132-4379-B2B2-49CF8B41CCF3}" srcOrd="0" destOrd="0" presId="urn:microsoft.com/office/officeart/2005/8/layout/hierarchy1"/>
    <dgm:cxn modelId="{8E128471-4E76-4DCE-B999-65B3AD07B369}" type="presParOf" srcId="{E07875BD-A648-41F6-A35A-E64CB39EEE94}" destId="{7F94C9A5-C424-4340-938F-6DF11B51F2F4}" srcOrd="1" destOrd="0" presId="urn:microsoft.com/office/officeart/2005/8/layout/hierarchy1"/>
    <dgm:cxn modelId="{A2400113-F8B5-46EB-ADC9-FEC2989E9F51}" type="presParOf" srcId="{5EF92E4B-BD09-4FCD-BB04-6661460F3A5D}" destId="{4E4FB061-7793-42AF-A2B0-88B37DE381DF}" srcOrd="1" destOrd="0" presId="urn:microsoft.com/office/officeart/2005/8/layout/hierarchy1"/>
    <dgm:cxn modelId="{AEFC614F-0A29-4CA7-98C0-EA1E26FA61ED}" type="presParOf" srcId="{9C2F8243-11EC-4C9F-8757-F08C8BCD3E54}" destId="{D619D60D-F316-44DD-A825-2B8F70FD4C46}" srcOrd="1" destOrd="0" presId="urn:microsoft.com/office/officeart/2005/8/layout/hierarchy1"/>
    <dgm:cxn modelId="{85C5FF99-CD4C-4C1E-BDA8-BD2D0BEAD7CE}" type="presParOf" srcId="{D619D60D-F316-44DD-A825-2B8F70FD4C46}" destId="{96EAE5B4-2F02-4466-8840-B4A12D4DBD8B}" srcOrd="0" destOrd="0" presId="urn:microsoft.com/office/officeart/2005/8/layout/hierarchy1"/>
    <dgm:cxn modelId="{5CD40C64-82C8-44A3-BB82-4E118DD7A07A}" type="presParOf" srcId="{96EAE5B4-2F02-4466-8840-B4A12D4DBD8B}" destId="{FB75754F-0BA8-486B-9643-CD4B7FE97918}" srcOrd="0" destOrd="0" presId="urn:microsoft.com/office/officeart/2005/8/layout/hierarchy1"/>
    <dgm:cxn modelId="{DD5ACCA4-88FA-4409-A841-FC9C5E307207}" type="presParOf" srcId="{96EAE5B4-2F02-4466-8840-B4A12D4DBD8B}" destId="{7DF9114C-EC7C-4340-A02B-63FA19845120}" srcOrd="1" destOrd="0" presId="urn:microsoft.com/office/officeart/2005/8/layout/hierarchy1"/>
    <dgm:cxn modelId="{ABCBEAB8-FA77-4C49-8D4D-640B5EBF13C4}" type="presParOf" srcId="{D619D60D-F316-44DD-A825-2B8F70FD4C46}" destId="{21DBE3E6-4AA4-4B19-8B5C-DAD34C884D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F869E-2A3D-433A-9F68-0AF843A40284}">
      <dsp:nvSpPr>
        <dsp:cNvPr id="0" name=""/>
        <dsp:cNvSpPr/>
      </dsp:nvSpPr>
      <dsp:spPr>
        <a:xfrm>
          <a:off x="3819772" y="2601505"/>
          <a:ext cx="3266827" cy="105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884"/>
              </a:lnTo>
              <a:lnTo>
                <a:pt x="3266827" y="894884"/>
              </a:lnTo>
              <a:lnTo>
                <a:pt x="3266827" y="1052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6A58-FFB2-4373-84B9-FD171276880C}">
      <dsp:nvSpPr>
        <dsp:cNvPr id="0" name=""/>
        <dsp:cNvSpPr/>
      </dsp:nvSpPr>
      <dsp:spPr>
        <a:xfrm>
          <a:off x="3819772" y="2601505"/>
          <a:ext cx="1188790" cy="10523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4884"/>
              </a:lnTo>
              <a:lnTo>
                <a:pt x="1188790" y="894884"/>
              </a:lnTo>
              <a:lnTo>
                <a:pt x="1188790" y="1052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628AA-B019-48CF-A05C-F7CD91E17A67}">
      <dsp:nvSpPr>
        <dsp:cNvPr id="0" name=""/>
        <dsp:cNvSpPr/>
      </dsp:nvSpPr>
      <dsp:spPr>
        <a:xfrm>
          <a:off x="2930524" y="2601505"/>
          <a:ext cx="889247" cy="1052390"/>
        </a:xfrm>
        <a:custGeom>
          <a:avLst/>
          <a:gdLst/>
          <a:ahLst/>
          <a:cxnLst/>
          <a:rect l="0" t="0" r="0" b="0"/>
          <a:pathLst>
            <a:path>
              <a:moveTo>
                <a:pt x="889247" y="0"/>
              </a:moveTo>
              <a:lnTo>
                <a:pt x="889247" y="894884"/>
              </a:lnTo>
              <a:lnTo>
                <a:pt x="0" y="894884"/>
              </a:lnTo>
              <a:lnTo>
                <a:pt x="0" y="1052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3979A-1FCB-41A7-9DAC-C7A807993F21}">
      <dsp:nvSpPr>
        <dsp:cNvPr id="0" name=""/>
        <dsp:cNvSpPr/>
      </dsp:nvSpPr>
      <dsp:spPr>
        <a:xfrm>
          <a:off x="852487" y="2601505"/>
          <a:ext cx="2967284" cy="1052390"/>
        </a:xfrm>
        <a:custGeom>
          <a:avLst/>
          <a:gdLst/>
          <a:ahLst/>
          <a:cxnLst/>
          <a:rect l="0" t="0" r="0" b="0"/>
          <a:pathLst>
            <a:path>
              <a:moveTo>
                <a:pt x="2967284" y="0"/>
              </a:moveTo>
              <a:lnTo>
                <a:pt x="2967284" y="894884"/>
              </a:lnTo>
              <a:lnTo>
                <a:pt x="0" y="894884"/>
              </a:lnTo>
              <a:lnTo>
                <a:pt x="0" y="105239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36B23-FD18-487A-8FB3-62127435143D}">
      <dsp:nvSpPr>
        <dsp:cNvPr id="0" name=""/>
        <dsp:cNvSpPr/>
      </dsp:nvSpPr>
      <dsp:spPr>
        <a:xfrm>
          <a:off x="3774052" y="1208317"/>
          <a:ext cx="91440" cy="313553"/>
        </a:xfrm>
        <a:custGeom>
          <a:avLst/>
          <a:gdLst/>
          <a:ahLst/>
          <a:cxnLst/>
          <a:rect l="0" t="0" r="0" b="0"/>
          <a:pathLst>
            <a:path>
              <a:moveTo>
                <a:pt x="120597" y="0"/>
              </a:moveTo>
              <a:lnTo>
                <a:pt x="120597" y="156047"/>
              </a:lnTo>
              <a:lnTo>
                <a:pt x="45720" y="156047"/>
              </a:lnTo>
              <a:lnTo>
                <a:pt x="45720" y="3135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B042E-A153-44AF-B91F-D1B72CFC6A26}">
      <dsp:nvSpPr>
        <dsp:cNvPr id="0" name=""/>
        <dsp:cNvSpPr/>
      </dsp:nvSpPr>
      <dsp:spPr>
        <a:xfrm>
          <a:off x="3044543" y="128682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BAF1F-D9C0-47E4-8E6F-A334B630DE2D}">
      <dsp:nvSpPr>
        <dsp:cNvPr id="0" name=""/>
        <dsp:cNvSpPr/>
      </dsp:nvSpPr>
      <dsp:spPr>
        <a:xfrm>
          <a:off x="3233455" y="308149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Riksidrotts Förbundet</a:t>
          </a:r>
        </a:p>
      </dsp:txBody>
      <dsp:txXfrm>
        <a:off x="3265076" y="339770"/>
        <a:ext cx="1636970" cy="1016392"/>
      </dsp:txXfrm>
    </dsp:sp>
    <dsp:sp modelId="{4FBAD39A-51B2-4D7A-AA8C-C4A89F24DB49}">
      <dsp:nvSpPr>
        <dsp:cNvPr id="0" name=""/>
        <dsp:cNvSpPr/>
      </dsp:nvSpPr>
      <dsp:spPr>
        <a:xfrm>
          <a:off x="2969665" y="1521870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F5672F-D606-402F-B2FB-D2F5D87AD838}">
      <dsp:nvSpPr>
        <dsp:cNvPr id="0" name=""/>
        <dsp:cNvSpPr/>
      </dsp:nvSpPr>
      <dsp:spPr>
        <a:xfrm>
          <a:off x="3158578" y="1701337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Svenska Padelförbundet</a:t>
          </a:r>
        </a:p>
      </dsp:txBody>
      <dsp:txXfrm>
        <a:off x="3190199" y="1732958"/>
        <a:ext cx="1636970" cy="1016392"/>
      </dsp:txXfrm>
    </dsp:sp>
    <dsp:sp modelId="{01F35200-97F2-4C74-9E11-E30DFDA2879A}">
      <dsp:nvSpPr>
        <dsp:cNvPr id="0" name=""/>
        <dsp:cNvSpPr/>
      </dsp:nvSpPr>
      <dsp:spPr>
        <a:xfrm>
          <a:off x="2381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3C0D6-36F0-4E5F-AD3A-61A051DD5B60}">
      <dsp:nvSpPr>
        <dsp:cNvPr id="0" name=""/>
        <dsp:cNvSpPr/>
      </dsp:nvSpPr>
      <dsp:spPr>
        <a:xfrm>
          <a:off x="191293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WAP Padel Club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Örebro</a:t>
          </a:r>
        </a:p>
      </dsp:txBody>
      <dsp:txXfrm>
        <a:off x="222914" y="3864983"/>
        <a:ext cx="1636970" cy="1016392"/>
      </dsp:txXfrm>
    </dsp:sp>
    <dsp:sp modelId="{0C6C3537-FB5B-4AE8-9A5F-071F93C2226A}">
      <dsp:nvSpPr>
        <dsp:cNvPr id="0" name=""/>
        <dsp:cNvSpPr/>
      </dsp:nvSpPr>
      <dsp:spPr>
        <a:xfrm>
          <a:off x="2080418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0447E-2026-4E4C-8946-070D27316902}">
      <dsp:nvSpPr>
        <dsp:cNvPr id="0" name=""/>
        <dsp:cNvSpPr/>
      </dsp:nvSpPr>
      <dsp:spPr>
        <a:xfrm>
          <a:off x="2269331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WAP Padel Club   (Stad)</a:t>
          </a:r>
        </a:p>
      </dsp:txBody>
      <dsp:txXfrm>
        <a:off x="2300952" y="3864983"/>
        <a:ext cx="1636970" cy="1016392"/>
      </dsp:txXfrm>
    </dsp:sp>
    <dsp:sp modelId="{287EB66F-0307-408C-BF95-38E3E8009D4B}">
      <dsp:nvSpPr>
        <dsp:cNvPr id="0" name=""/>
        <dsp:cNvSpPr/>
      </dsp:nvSpPr>
      <dsp:spPr>
        <a:xfrm>
          <a:off x="4158456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CB46C-2BAB-4A59-861C-2A6452C9D378}">
      <dsp:nvSpPr>
        <dsp:cNvPr id="0" name=""/>
        <dsp:cNvSpPr/>
      </dsp:nvSpPr>
      <dsp:spPr>
        <a:xfrm>
          <a:off x="4347368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WAP Padel Club  (Stad)</a:t>
          </a:r>
        </a:p>
      </dsp:txBody>
      <dsp:txXfrm>
        <a:off x="4378989" y="3864983"/>
        <a:ext cx="1636970" cy="1016392"/>
      </dsp:txXfrm>
    </dsp:sp>
    <dsp:sp modelId="{2CA15BE3-E132-4379-B2B2-49CF8B41CCF3}">
      <dsp:nvSpPr>
        <dsp:cNvPr id="0" name=""/>
        <dsp:cNvSpPr/>
      </dsp:nvSpPr>
      <dsp:spPr>
        <a:xfrm>
          <a:off x="6236493" y="3653896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4C9A5-C424-4340-938F-6DF11B51F2F4}">
      <dsp:nvSpPr>
        <dsp:cNvPr id="0" name=""/>
        <dsp:cNvSpPr/>
      </dsp:nvSpPr>
      <dsp:spPr>
        <a:xfrm>
          <a:off x="6425406" y="3833362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WAP Padel Club   (Stad)</a:t>
          </a:r>
        </a:p>
      </dsp:txBody>
      <dsp:txXfrm>
        <a:off x="6457027" y="3864983"/>
        <a:ext cx="1636970" cy="1016392"/>
      </dsp:txXfrm>
    </dsp:sp>
    <dsp:sp modelId="{FB75754F-0BA8-486B-9643-CD4B7FE97918}">
      <dsp:nvSpPr>
        <dsp:cNvPr id="0" name=""/>
        <dsp:cNvSpPr/>
      </dsp:nvSpPr>
      <dsp:spPr>
        <a:xfrm>
          <a:off x="5112532" y="2052969"/>
          <a:ext cx="1700212" cy="10796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F9114C-EC7C-4340-A02B-63FA19845120}">
      <dsp:nvSpPr>
        <dsp:cNvPr id="0" name=""/>
        <dsp:cNvSpPr/>
      </dsp:nvSpPr>
      <dsp:spPr>
        <a:xfrm>
          <a:off x="5301444" y="2232436"/>
          <a:ext cx="1700212" cy="10796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WAP Padel Club Sverige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/>
            <a:t>- Alliansen</a:t>
          </a:r>
        </a:p>
      </dsp:txBody>
      <dsp:txXfrm>
        <a:off x="5333065" y="2264057"/>
        <a:ext cx="1636970" cy="1016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90FA6-C3E2-42BE-95AF-E670E17884D8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7B3FA-D377-46D0-86C4-38F818F4E6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51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77B3FA-D377-46D0-86C4-38F818F4E6F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581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40B5C9-6F42-4DE8-9E69-2A2A47891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4804FB-5F92-4E43-9E89-06A9946AB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392C03-4E69-453C-8BAA-797F232C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BE2A63F-8052-4F51-A6B2-C01126271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7D06B1-61CD-4A90-94C1-5060D2A0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5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CFBF4A-1FDF-4EEB-8B29-715FBFF79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FC0C2A6-8DE3-4D86-A4B3-819751DF1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6BC068-92E7-4C64-B2B2-49D8E7B06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6C6F6B-11FD-4724-8B23-F92A5B41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589F5D-1087-490F-BCC5-C6F2C825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233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7D43CD3-CEF4-40AD-86FC-DDD685D836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AD0EC5E-B7F6-41B9-A200-DC66E6EEDB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41187D-1E79-480E-92A7-6B3D7801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AC4E402-B187-4A64-9319-5D002A67A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C23DF73-63BB-4868-A1DA-DCD28B2F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2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8598FF-0C21-4024-A078-E2DB283C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B82F7F2-ED3C-4FAD-9512-5932B22A5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64C54DD-5974-4FE9-A752-A078B8791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3522F35-032C-41D0-A39F-FEC6B500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65272C-7346-4642-9ED7-E1B48845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023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084959-AF57-4BC6-9914-C72BC6970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B71B39-8643-4434-B8F1-5167C52B7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A1CD91-DD6E-4FD8-BD6D-9F3BE8E7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8A6B87-997D-4519-A1FD-AE21662F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ED516-5E61-476B-9363-615747CB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094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3DD594-F82B-4A9A-A0DA-1F6ED6A3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C2A499-7C92-40A9-A24E-99BFB6AE9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21B500D-05E7-4028-87EA-5AFB53EB6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9C78180-969C-4A04-B432-F7B5A569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335760F-FAA4-414D-A2A8-1F16FC6B3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8212E21-D550-48E6-A853-69F77121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945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8E97A5-1DA3-41ED-B0C0-09FE07FA5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20E0029-F2F4-4AD6-BE18-4DA18403C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B0FA59B-6D2D-401A-ABB2-46CF751D7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B874478-0C9D-4387-8496-25798A664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7C2F7FF-BF74-435E-9F6D-7B4637A881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28EAE66-BC98-4B52-A0A2-EAD5313CA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6C80CC0-6006-436E-BE8D-2ACE0F90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780C6B7-DBDF-4EBA-A9EC-6334B435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162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1E2D4B-677A-45EC-AADB-6DC4CA6F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1D15A2-BD97-4E4B-BC75-C60FEFFD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0E23B64-22DE-478F-A312-65C315FE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B6A743-E405-4705-8DE7-C67564E5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402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6EA75F4-0488-466D-8BC4-C577FDF0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484EACD-3A87-4BCB-8E58-2B839FA2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78C0D88-E11C-4679-B206-A9C29C6B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1860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DB2637-B063-4119-B038-3A359A426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C40675-B77B-44FE-B0F3-C7C16907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C11911-ECBB-456B-9371-2EF3353BF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60DAEA4-0993-42E7-8B6E-615A1541A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9659B94-140C-42B9-8833-E936EB88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7139CFC-5BCD-48DA-8B9F-588755C4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9192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CB1BE0-76E7-43A7-8504-C2601652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3272F0B-0D14-4A5B-BE2F-E9E4E059C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DFF0C2-639E-44A9-8229-B28CCE4E9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CE3EC12-A60E-4B07-8CA2-E24E1456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C4A6EC7-B6D3-425F-965F-5B9A6B76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5EE8CF5-5C0D-4D67-A4FE-7CAB8D01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2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1CDCF97-42CA-440D-BE9D-7DF1E9240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F0D79E-16BC-4294-B04E-1A4500291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DF6C22-4F64-4F69-B7EA-206B50A20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74712-D57F-411F-9D5B-B28B5F63900E}" type="datetimeFigureOut">
              <a:rPr lang="sv-SE" smtClean="0"/>
              <a:t>2023-09-26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8E25B-56C6-4E13-B0BE-2F9A8076F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17B3CB-F5ED-4537-A2D4-B14F55597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50B6-F9D9-41C3-A520-05D4326EC89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025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625398" y="1763896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22" name="Platshållare för innehåll 21">
            <a:extLst>
              <a:ext uri="{FF2B5EF4-FFF2-40B4-BE49-F238E27FC236}">
                <a16:creationId xmlns:a16="http://schemas.microsoft.com/office/drawing/2014/main" id="{A099807D-D335-44EC-A052-E14970E3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679713"/>
            <a:ext cx="5764696" cy="4497250"/>
          </a:xfrm>
        </p:spPr>
        <p:txBody>
          <a:bodyPr/>
          <a:lstStyle/>
          <a:p>
            <a:endParaRPr lang="sv-SE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15DF551-10F0-4454-AF2B-B7FDADE45F40}"/>
              </a:ext>
            </a:extLst>
          </p:cNvPr>
          <p:cNvSpPr txBox="1"/>
          <p:nvPr/>
        </p:nvSpPr>
        <p:spPr>
          <a:xfrm>
            <a:off x="1012723" y="516835"/>
            <a:ext cx="610583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endParaRPr lang="sv-SE" b="0" i="0">
              <a:solidFill>
                <a:schemeClr val="bg1"/>
              </a:solidFill>
              <a:effectLst/>
              <a:latin typeface="+mj-lt"/>
              <a:cs typeface="Calibri Light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EEF29A6-6B4D-49E3-BEB6-16382B5F6900}"/>
              </a:ext>
            </a:extLst>
          </p:cNvPr>
          <p:cNvSpPr txBox="1"/>
          <p:nvPr/>
        </p:nvSpPr>
        <p:spPr>
          <a:xfrm>
            <a:off x="917286" y="1678236"/>
            <a:ext cx="7580671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sv-SE" sz="1800" b="0" i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sv-SE" b="0" i="0">
              <a:solidFill>
                <a:schemeClr val="bg1"/>
              </a:solidFill>
              <a:effectLst/>
              <a:latin typeface="Calibri"/>
              <a:cs typeface="Calibri"/>
            </a:endParaRPr>
          </a:p>
          <a:p>
            <a:pPr algn="l" rtl="0" fontAlgn="base"/>
            <a:endParaRPr lang="sv-SE" b="0" i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Bildobjekt 5" descr="En bild som visar väg, person, leker, sport&#10;&#10;Automatiskt genererad beskrivning">
            <a:extLst>
              <a:ext uri="{FF2B5EF4-FFF2-40B4-BE49-F238E27FC236}">
                <a16:creationId xmlns:a16="http://schemas.microsoft.com/office/drawing/2014/main" id="{1C8A0CC4-942F-4D0E-AEA0-EACF7F5A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" y="3131574"/>
            <a:ext cx="3864077" cy="3864077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7D9B0C6-CD32-D48F-6405-1C7F078C53F4}"/>
              </a:ext>
            </a:extLst>
          </p:cNvPr>
          <p:cNvSpPr/>
          <p:nvPr/>
        </p:nvSpPr>
        <p:spPr>
          <a:xfrm>
            <a:off x="5080000" y="5862320"/>
            <a:ext cx="2052320" cy="924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E1E7EF-0E92-421B-AB66-C3F43B1AC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043" y="3627480"/>
            <a:ext cx="2912639" cy="2872263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Bildobjekt 8" descr="En bild som visar väg, person, utomhus, friidrott&#10;&#10;Automatiskt genererad beskrivning">
            <a:extLst>
              <a:ext uri="{FF2B5EF4-FFF2-40B4-BE49-F238E27FC236}">
                <a16:creationId xmlns:a16="http://schemas.microsoft.com/office/drawing/2014/main" id="{B628D980-5578-485E-91B8-384E9B941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45" y="-185886"/>
            <a:ext cx="3614886" cy="3614886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11" name="Bildobjekt 10" descr="En bild som visar text, logotyp, Teckensnitt, Grafik&#10;&#10;Automatiskt genererad beskrivning">
            <a:extLst>
              <a:ext uri="{FF2B5EF4-FFF2-40B4-BE49-F238E27FC236}">
                <a16:creationId xmlns:a16="http://schemas.microsoft.com/office/drawing/2014/main" id="{D4FF9E16-2F23-2825-391B-214836F851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05" y="-456022"/>
            <a:ext cx="4706095" cy="544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7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3F3CC59-2F3B-4A2F-8D0B-68588C30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49" y="441223"/>
            <a:ext cx="6017682" cy="1140694"/>
          </a:xfrm>
        </p:spPr>
        <p:txBody>
          <a:bodyPr>
            <a:normAutofit/>
          </a:bodyPr>
          <a:lstStyle/>
          <a:p>
            <a:pPr algn="ctr"/>
            <a:r>
              <a:rPr lang="sv-SE" dirty="0">
                <a:solidFill>
                  <a:srgbClr val="FFFFFF"/>
                </a:solidFill>
              </a:rPr>
              <a:t>WAP </a:t>
            </a:r>
            <a:r>
              <a:rPr lang="sv-SE" dirty="0" err="1">
                <a:solidFill>
                  <a:srgbClr val="FFFFFF"/>
                </a:solidFill>
              </a:rPr>
              <a:t>Padel</a:t>
            </a:r>
            <a:r>
              <a:rPr lang="sv-SE" dirty="0">
                <a:solidFill>
                  <a:srgbClr val="FFFFFF"/>
                </a:solidFill>
              </a:rPr>
              <a:t> Club Täby</a:t>
            </a:r>
            <a:endParaRPr lang="sv-SE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625398" y="1763896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1026" name="109ADDAA-B125-47F9-83ED-221557E66EA7">
            <a:extLst>
              <a:ext uri="{FF2B5EF4-FFF2-40B4-BE49-F238E27FC236}">
                <a16:creationId xmlns:a16="http://schemas.microsoft.com/office/drawing/2014/main" id="{3D360434-E758-44F7-BC41-65D7FF07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924" y="1763896"/>
            <a:ext cx="2757587" cy="367678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Platshållare för innehåll 21">
            <a:extLst>
              <a:ext uri="{FF2B5EF4-FFF2-40B4-BE49-F238E27FC236}">
                <a16:creationId xmlns:a16="http://schemas.microsoft.com/office/drawing/2014/main" id="{A099807D-D335-44EC-A052-E14970E3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30" y="1399937"/>
            <a:ext cx="8686417" cy="533477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sv-SE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WAP </a:t>
            </a:r>
            <a:r>
              <a:rPr lang="sv-SE" sz="1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Padel</a:t>
            </a:r>
            <a:r>
              <a:rPr lang="sv-SE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Club Täby startade hösten 2022!</a:t>
            </a:r>
          </a:p>
          <a:p>
            <a:pPr marL="0" indent="0">
              <a:buNone/>
            </a:pPr>
            <a:r>
              <a:rPr lang="sv-SE" sz="19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Ideell förening med fokus på barn &amp; ungdomsverksamhet. </a:t>
            </a:r>
          </a:p>
          <a:p>
            <a:pPr marL="0" indent="0">
              <a:buNone/>
            </a:pPr>
            <a:endParaRPr lang="sv-SE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Hösten 2022 hade vi drygt 50 barn i verksamhet under 14h/vecka. </a:t>
            </a:r>
          </a:p>
          <a:p>
            <a:pPr marL="0" indent="0">
              <a:buNone/>
            </a:pPr>
            <a:r>
              <a:rPr lang="sv-SE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Hösten 2023 har vi 91 barn i verksamheten under 20h/vecka. </a:t>
            </a:r>
          </a:p>
          <a:p>
            <a:pPr marL="0" indent="0">
              <a:buNone/>
            </a:pPr>
            <a:endParaRPr lang="sv-SE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sv-SE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Ambition att vara ledande barn &amp; ungdomsföreningen för </a:t>
            </a:r>
            <a:r>
              <a:rPr lang="sv-SE" sz="19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padel</a:t>
            </a:r>
            <a:r>
              <a:rPr lang="sv-SE" sz="1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 Täby. </a:t>
            </a:r>
          </a:p>
          <a:p>
            <a:pPr marL="0" indent="0">
              <a:buNone/>
            </a:pPr>
            <a:endParaRPr lang="sv-SE" sz="1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sz="1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sv-SE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sv-SE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C9B4FA6-6D94-F087-CCEB-E83A2DBC8154}"/>
              </a:ext>
            </a:extLst>
          </p:cNvPr>
          <p:cNvSpPr/>
          <p:nvPr/>
        </p:nvSpPr>
        <p:spPr>
          <a:xfrm>
            <a:off x="5080000" y="5862320"/>
            <a:ext cx="2052320" cy="924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36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person, sport, utomhus&#10;&#10;Automatiskt genererad beskrivning">
            <a:extLst>
              <a:ext uri="{FF2B5EF4-FFF2-40B4-BE49-F238E27FC236}">
                <a16:creationId xmlns:a16="http://schemas.microsoft.com/office/drawing/2014/main" id="{10B70AD9-7443-4224-9C99-92844E11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8" b="10342"/>
          <a:stretch/>
        </p:blipFill>
        <p:spPr>
          <a:xfrm>
            <a:off x="20" y="315687"/>
            <a:ext cx="12191980" cy="6857999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F3F3CC59-2F3B-4A2F-8D0B-68588C30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862"/>
            <a:ext cx="3592271" cy="4726276"/>
          </a:xfrm>
        </p:spPr>
        <p:txBody>
          <a:bodyPr>
            <a:normAutofit/>
          </a:bodyPr>
          <a:lstStyle/>
          <a:p>
            <a:pPr algn="r"/>
            <a:r>
              <a:rPr lang="sv-SE" sz="3200" b="1" i="0" dirty="0">
                <a:solidFill>
                  <a:srgbClr val="FFFFFF"/>
                </a:solidFill>
                <a:effectLst/>
              </a:rPr>
              <a:t>Föreningen</a:t>
            </a:r>
            <a:br>
              <a:rPr lang="sv-SE" sz="3200" b="1" i="0" dirty="0">
                <a:solidFill>
                  <a:srgbClr val="FFFFFF"/>
                </a:solidFill>
                <a:effectLst/>
              </a:rPr>
            </a:br>
            <a:r>
              <a:rPr lang="sv-SE" sz="3200" b="1" i="0" dirty="0">
                <a:solidFill>
                  <a:srgbClr val="FFFFFF"/>
                </a:solidFill>
                <a:effectLst/>
              </a:rPr>
              <a:t>WAP </a:t>
            </a:r>
            <a:r>
              <a:rPr lang="sv-SE" sz="3200" b="1" i="0" dirty="0" err="1">
                <a:solidFill>
                  <a:srgbClr val="FFFFFF"/>
                </a:solidFill>
                <a:effectLst/>
              </a:rPr>
              <a:t>Padel</a:t>
            </a:r>
            <a:r>
              <a:rPr lang="sv-SE" sz="3200" b="1" i="0" dirty="0">
                <a:solidFill>
                  <a:srgbClr val="FFFFFF"/>
                </a:solidFill>
                <a:effectLst/>
              </a:rPr>
              <a:t> Club </a:t>
            </a:r>
            <a:r>
              <a:rPr lang="sv-SE" sz="3200" b="1" dirty="0">
                <a:solidFill>
                  <a:srgbClr val="FFFFFF"/>
                </a:solidFill>
              </a:rPr>
              <a:t>Täby</a:t>
            </a:r>
            <a:r>
              <a:rPr lang="sv-SE" sz="3200" b="0" i="0" dirty="0">
                <a:solidFill>
                  <a:srgbClr val="FFFFFF"/>
                </a:solidFill>
                <a:effectLst/>
              </a:rPr>
              <a:t> </a:t>
            </a:r>
            <a:br>
              <a:rPr lang="sv-SE" sz="40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sv-SE" sz="40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539960-CB61-4739-9C32-BFE30D41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516836"/>
            <a:ext cx="5744685" cy="5275302"/>
          </a:xfrm>
        </p:spPr>
        <p:txBody>
          <a:bodyPr anchor="ctr">
            <a:normAutofit/>
          </a:bodyPr>
          <a:lstStyle/>
          <a:p>
            <a:pPr marL="0" indent="0" rtl="0" fontAlgn="base">
              <a:buNone/>
            </a:pPr>
            <a:r>
              <a:rPr lang="sv-SE" sz="1700" dirty="0">
                <a:solidFill>
                  <a:srgbClr val="FFFFFF"/>
                </a:solidFill>
              </a:rPr>
              <a:t>Ordförande: Daniel Blomberg</a:t>
            </a:r>
          </a:p>
          <a:p>
            <a:pPr marL="0" indent="0" rtl="0" fontAlgn="base">
              <a:buNone/>
            </a:pPr>
            <a:r>
              <a:rPr lang="sv-SE" sz="1700" dirty="0">
                <a:solidFill>
                  <a:srgbClr val="FFFFFF"/>
                </a:solidFill>
              </a:rPr>
              <a:t>Vice Ordförande: Mikael Björkman</a:t>
            </a:r>
          </a:p>
          <a:p>
            <a:pPr marL="0" indent="0" rtl="0" fontAlgn="base">
              <a:buNone/>
            </a:pPr>
            <a:r>
              <a:rPr lang="sv-SE" sz="1700" dirty="0">
                <a:solidFill>
                  <a:srgbClr val="FFFFFF"/>
                </a:solidFill>
              </a:rPr>
              <a:t>Ledamot: Jacob Lager </a:t>
            </a:r>
          </a:p>
          <a:p>
            <a:pPr marL="0" indent="0" rtl="0" fontAlgn="base">
              <a:buNone/>
            </a:pPr>
            <a:r>
              <a:rPr lang="sv-SE" sz="1700" dirty="0">
                <a:solidFill>
                  <a:srgbClr val="FFFFFF"/>
                </a:solidFill>
              </a:rPr>
              <a:t>Ledamot: Annika Kristersson</a:t>
            </a:r>
          </a:p>
          <a:p>
            <a:pPr marL="0" indent="0" rtl="0" fontAlgn="base">
              <a:buNone/>
            </a:pPr>
            <a:r>
              <a:rPr lang="sv-SE" sz="1700" dirty="0">
                <a:solidFill>
                  <a:srgbClr val="FFFFFF"/>
                </a:solidFill>
              </a:rPr>
              <a:t>Kassör: Berit Blomberg</a:t>
            </a:r>
          </a:p>
          <a:p>
            <a:pPr marL="0" indent="0" rtl="0" fontAlgn="base">
              <a:buNone/>
            </a:pPr>
            <a:r>
              <a:rPr lang="sv-SE" sz="1700" dirty="0">
                <a:solidFill>
                  <a:srgbClr val="FFFFFF"/>
                </a:solidFill>
              </a:rPr>
              <a:t>B</a:t>
            </a:r>
            <a:r>
              <a:rPr lang="sv-SE" sz="1700" b="0" i="0" dirty="0">
                <a:solidFill>
                  <a:srgbClr val="FFFFFF"/>
                </a:solidFill>
                <a:effectLst/>
              </a:rPr>
              <a:t>edriva barn och ungdomsverksamhet i Täby och värna om framtidens </a:t>
            </a:r>
            <a:r>
              <a:rPr lang="sv-SE" sz="1700" b="0" i="0" dirty="0" err="1">
                <a:solidFill>
                  <a:srgbClr val="FFFFFF"/>
                </a:solidFill>
                <a:effectLst/>
              </a:rPr>
              <a:t>padelspelare</a:t>
            </a:r>
            <a:r>
              <a:rPr lang="sv-SE" sz="1700" b="0" i="0" dirty="0">
                <a:solidFill>
                  <a:srgbClr val="FFFFFF"/>
                </a:solidFill>
                <a:effectLst/>
              </a:rPr>
              <a:t>. </a:t>
            </a:r>
          </a:p>
          <a:p>
            <a:pPr marL="0" indent="0" rtl="0" fontAlgn="base">
              <a:buNone/>
            </a:pPr>
            <a:r>
              <a:rPr lang="sv-SE" sz="1700" b="0" i="0" dirty="0">
                <a:solidFill>
                  <a:srgbClr val="FFFFFF"/>
                </a:solidFill>
                <a:effectLst/>
              </a:rPr>
              <a:t>Föreningen får stöd från WAP </a:t>
            </a:r>
            <a:r>
              <a:rPr lang="sv-SE" sz="1700" dirty="0">
                <a:solidFill>
                  <a:srgbClr val="FFFFFF"/>
                </a:solidFill>
              </a:rPr>
              <a:t>Täby för att driva och utveckla verksamheten för barn och ungdomar. </a:t>
            </a:r>
          </a:p>
          <a:p>
            <a:pPr marL="0" indent="0" rtl="0" fontAlgn="base">
              <a:buNone/>
            </a:pPr>
            <a:r>
              <a:rPr lang="sv-SE" sz="1700" dirty="0">
                <a:solidFill>
                  <a:srgbClr val="FFFFFF"/>
                </a:solidFill>
              </a:rPr>
              <a:t>Robin Dahl &amp; León </a:t>
            </a:r>
            <a:r>
              <a:rPr lang="sv-SE" sz="1700" dirty="0" err="1">
                <a:solidFill>
                  <a:srgbClr val="FFFFFF"/>
                </a:solidFill>
              </a:rPr>
              <a:t>Gavric</a:t>
            </a:r>
            <a:r>
              <a:rPr lang="sv-SE" sz="1700" dirty="0">
                <a:solidFill>
                  <a:srgbClr val="FFFFFF"/>
                </a:solidFill>
              </a:rPr>
              <a:t> + tränare. (Jesper Rikardson) </a:t>
            </a:r>
          </a:p>
          <a:p>
            <a:pPr marL="0" indent="0" rtl="0" fontAlgn="base">
              <a:buNone/>
            </a:pPr>
            <a:endParaRPr lang="sv-SE" sz="1700" dirty="0">
              <a:solidFill>
                <a:srgbClr val="FFFFFF"/>
              </a:solidFill>
            </a:endParaRPr>
          </a:p>
          <a:p>
            <a:pPr marL="0" indent="0" rtl="0" fontAlgn="base">
              <a:buNone/>
            </a:pPr>
            <a:r>
              <a:rPr lang="sv-SE" sz="1700" b="1" dirty="0">
                <a:solidFill>
                  <a:srgbClr val="FFFFFF"/>
                </a:solidFill>
              </a:rPr>
              <a:t>Vi skulle gärna få in föräldrar som vill engagera sig i verksamheten framöver för att skapa ökad föreningskänsla i föreningen. </a:t>
            </a:r>
          </a:p>
          <a:p>
            <a:pPr marL="0" indent="0" rtl="0" fontAlgn="base">
              <a:buNone/>
            </a:pPr>
            <a:endParaRPr lang="sv-SE" sz="1700" b="1" i="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sv-SE" sz="17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625398" y="1763896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6" name="Bildobjekt 5" descr="En bild som visar text, logotyp, Teckensnitt, Grafik&#10;&#10;Automatiskt genererad beskrivning">
            <a:extLst>
              <a:ext uri="{FF2B5EF4-FFF2-40B4-BE49-F238E27FC236}">
                <a16:creationId xmlns:a16="http://schemas.microsoft.com/office/drawing/2014/main" id="{117C17FB-B212-A23B-EF83-6274FD846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794" y="3744686"/>
            <a:ext cx="5179703" cy="30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6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625398" y="1763896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22" name="Platshållare för innehåll 21">
            <a:extLst>
              <a:ext uri="{FF2B5EF4-FFF2-40B4-BE49-F238E27FC236}">
                <a16:creationId xmlns:a16="http://schemas.microsoft.com/office/drawing/2014/main" id="{A099807D-D335-44EC-A052-E14970E3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679713"/>
            <a:ext cx="5764696" cy="4497250"/>
          </a:xfrm>
        </p:spPr>
        <p:txBody>
          <a:bodyPr/>
          <a:lstStyle/>
          <a:p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0644373C-0C7D-4117-8226-78379EA544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463048"/>
              </p:ext>
            </p:extLst>
          </p:nvPr>
        </p:nvGraphicFramePr>
        <p:xfrm>
          <a:off x="2316922" y="75829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4" name="Rak koppling 23">
            <a:extLst>
              <a:ext uri="{FF2B5EF4-FFF2-40B4-BE49-F238E27FC236}">
                <a16:creationId xmlns:a16="http://schemas.microsoft.com/office/drawing/2014/main" id="{96217D45-E4C1-485B-A973-6881DED7183A}"/>
              </a:ext>
            </a:extLst>
          </p:cNvPr>
          <p:cNvCxnSpPr/>
          <p:nvPr/>
        </p:nvCxnSpPr>
        <p:spPr>
          <a:xfrm>
            <a:off x="6380922" y="3607904"/>
            <a:ext cx="0" cy="188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ktangel 45">
            <a:extLst>
              <a:ext uri="{FF2B5EF4-FFF2-40B4-BE49-F238E27FC236}">
                <a16:creationId xmlns:a16="http://schemas.microsoft.com/office/drawing/2014/main" id="{D7D286C4-1911-4784-9400-F8448DB02FA2}"/>
              </a:ext>
            </a:extLst>
          </p:cNvPr>
          <p:cNvSpPr/>
          <p:nvPr/>
        </p:nvSpPr>
        <p:spPr>
          <a:xfrm>
            <a:off x="9293857" y="2618366"/>
            <a:ext cx="1046590" cy="312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cs typeface="Calibri"/>
              </a:rPr>
              <a:t>Styrelse</a:t>
            </a:r>
            <a:endParaRPr lang="sv-SE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A6C8B573-AFB2-4E78-B5F6-7AA12851D9B6}"/>
              </a:ext>
            </a:extLst>
          </p:cNvPr>
          <p:cNvSpPr/>
          <p:nvPr/>
        </p:nvSpPr>
        <p:spPr>
          <a:xfrm>
            <a:off x="9293857" y="2990680"/>
            <a:ext cx="1041400" cy="355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cs typeface="Calibri"/>
              </a:rPr>
              <a:t>Kansli</a:t>
            </a:r>
            <a:endParaRPr lang="sv-SE"/>
          </a:p>
        </p:txBody>
      </p:sp>
      <p:sp>
        <p:nvSpPr>
          <p:cNvPr id="49" name="Platshållare för innehåll 7">
            <a:extLst>
              <a:ext uri="{FF2B5EF4-FFF2-40B4-BE49-F238E27FC236}">
                <a16:creationId xmlns:a16="http://schemas.microsoft.com/office/drawing/2014/main" id="{78DE3465-F5E9-4349-A600-3CF017448A1D}"/>
              </a:ext>
            </a:extLst>
          </p:cNvPr>
          <p:cNvSpPr>
            <a:spLocks noGrp="1"/>
          </p:cNvSpPr>
          <p:nvPr/>
        </p:nvSpPr>
        <p:spPr>
          <a:xfrm>
            <a:off x="198200" y="275074"/>
            <a:ext cx="2545920" cy="3653264"/>
          </a:xfrm>
          <a:prstGeom prst="rect">
            <a:avLst/>
          </a:prstGeom>
          <a:solidFill>
            <a:schemeClr val="bg1"/>
          </a:solidFill>
          <a:effectLst>
            <a:softEdge rad="203200"/>
          </a:effectLst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sv-SE" sz="1300" dirty="0">
              <a:solidFill>
                <a:srgbClr val="FFFFFF"/>
              </a:solidFill>
            </a:endParaRPr>
          </a:p>
          <a:p>
            <a:pPr marL="457200" lvl="1" indent="0">
              <a:buNone/>
            </a:pPr>
            <a:r>
              <a:rPr lang="sv-SE" sz="1300" b="1" dirty="0"/>
              <a:t>Ideellförening styrs av medlemmar</a:t>
            </a:r>
            <a:r>
              <a:rPr lang="sv-SE" sz="1300" dirty="0"/>
              <a:t> genom beslut på årsmöte – styrelse har mandat mellan årsmöten</a:t>
            </a:r>
            <a:endParaRPr lang="sv-SE" sz="1300" dirty="0">
              <a:cs typeface="Calibri"/>
            </a:endParaRPr>
          </a:p>
          <a:p>
            <a:pPr marL="457200" lvl="1" indent="0">
              <a:buNone/>
            </a:pPr>
            <a:r>
              <a:rPr lang="sv-SE" sz="1300" dirty="0"/>
              <a:t>I alliansföreningen har varje lokalförening en röst var på årsmötet</a:t>
            </a:r>
            <a:endParaRPr lang="sv-SE" sz="1300" dirty="0">
              <a:cs typeface="Calibri"/>
            </a:endParaRPr>
          </a:p>
          <a:p>
            <a:pPr marL="457200" lvl="1" indent="0">
              <a:buNone/>
            </a:pPr>
            <a:r>
              <a:rPr lang="sv-SE" sz="1300" b="1" dirty="0"/>
              <a:t>Alla lokalföreningar behöver medlemskap i</a:t>
            </a:r>
            <a:r>
              <a:rPr lang="sv-SE" sz="1300" dirty="0"/>
              <a:t>: Riksidrottsförbundet, Svenska </a:t>
            </a:r>
            <a:r>
              <a:rPr lang="sv-SE" sz="1300" dirty="0" err="1"/>
              <a:t>padelförbundet</a:t>
            </a:r>
            <a:r>
              <a:rPr lang="sv-SE" sz="1300" dirty="0"/>
              <a:t> WAP </a:t>
            </a:r>
            <a:r>
              <a:rPr lang="sv-SE" sz="1300" dirty="0" err="1"/>
              <a:t>Padel</a:t>
            </a:r>
            <a:r>
              <a:rPr lang="sv-SE" sz="1300" dirty="0"/>
              <a:t> Club Sverige</a:t>
            </a:r>
            <a:endParaRPr lang="sv-SE" sz="1300" dirty="0">
              <a:cs typeface="Calibri"/>
            </a:endParaRPr>
          </a:p>
          <a:p>
            <a:pPr marL="457200" lvl="1" indent="0">
              <a:buNone/>
            </a:pPr>
            <a:r>
              <a:rPr lang="sv-SE" sz="1300" b="1" dirty="0"/>
              <a:t>Rättigheter Skyldigheter i Allians</a:t>
            </a:r>
          </a:p>
          <a:p>
            <a:pPr marL="457200" lvl="1" indent="0">
              <a:buNone/>
            </a:pPr>
            <a:r>
              <a:rPr lang="sv-SE" sz="1300" dirty="0"/>
              <a:t>Varumärke, Värdegrund Anläggning, Nationella förmåner, stödfunktion och Utbildningar/Certifieringar</a:t>
            </a:r>
            <a:endParaRPr lang="sv-SE" sz="1300" dirty="0">
              <a:cs typeface="Calibri"/>
            </a:endParaRPr>
          </a:p>
          <a:p>
            <a:pPr lvl="1"/>
            <a:endParaRPr lang="sv-SE" sz="1300" dirty="0"/>
          </a:p>
          <a:p>
            <a:pPr marL="457200" lvl="1" indent="0">
              <a:buNone/>
            </a:pPr>
            <a:endParaRPr lang="sv-SE" sz="1300" dirty="0">
              <a:solidFill>
                <a:srgbClr val="FFFFFF"/>
              </a:solidFill>
            </a:endParaRPr>
          </a:p>
          <a:p>
            <a:endParaRPr lang="sv-SE" sz="500" dirty="0">
              <a:solidFill>
                <a:srgbClr val="FFFFFF"/>
              </a:solidFill>
            </a:endParaRP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68B25B1B-2CD2-4F16-A872-4A4782053848}"/>
              </a:ext>
            </a:extLst>
          </p:cNvPr>
          <p:cNvSpPr/>
          <p:nvPr/>
        </p:nvSpPr>
        <p:spPr>
          <a:xfrm>
            <a:off x="7460806" y="4494918"/>
            <a:ext cx="956734" cy="27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cs typeface="Calibri"/>
              </a:rPr>
              <a:t>Styrelse</a:t>
            </a:r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33BC295-0BB3-4A77-8417-342D2E78BD8C}"/>
              </a:ext>
            </a:extLst>
          </p:cNvPr>
          <p:cNvSpPr/>
          <p:nvPr/>
        </p:nvSpPr>
        <p:spPr>
          <a:xfrm>
            <a:off x="5080000" y="5862320"/>
            <a:ext cx="2052320" cy="924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C944D83E-AD23-4C18-B731-DB160966A698}"/>
              </a:ext>
            </a:extLst>
          </p:cNvPr>
          <p:cNvSpPr/>
          <p:nvPr/>
        </p:nvSpPr>
        <p:spPr>
          <a:xfrm>
            <a:off x="9537148" y="4494918"/>
            <a:ext cx="956734" cy="27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cs typeface="Calibri"/>
              </a:rPr>
              <a:t>Styrelse</a:t>
            </a:r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38978CD-5546-4BA0-9DEE-EFBDFEDF2132}"/>
              </a:ext>
            </a:extLst>
          </p:cNvPr>
          <p:cNvSpPr/>
          <p:nvPr/>
        </p:nvSpPr>
        <p:spPr>
          <a:xfrm>
            <a:off x="5464881" y="4494918"/>
            <a:ext cx="956734" cy="27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cs typeface="Calibri"/>
              </a:rPr>
              <a:t>Styrelse</a:t>
            </a:r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505E0FE-5280-4E8C-8A01-15989D339862}"/>
              </a:ext>
            </a:extLst>
          </p:cNvPr>
          <p:cNvSpPr/>
          <p:nvPr/>
        </p:nvSpPr>
        <p:spPr>
          <a:xfrm>
            <a:off x="3360952" y="4494918"/>
            <a:ext cx="956734" cy="279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cs typeface="Calibri"/>
              </a:rPr>
              <a:t>Styrelse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1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>
            <a:extLst>
              <a:ext uri="{FF2B5EF4-FFF2-40B4-BE49-F238E27FC236}">
                <a16:creationId xmlns:a16="http://schemas.microsoft.com/office/drawing/2014/main" id="{603CAB02-ACC8-5CF9-8ECF-9EC94E2BD194}"/>
              </a:ext>
            </a:extLst>
          </p:cNvPr>
          <p:cNvSpPr txBox="1"/>
          <p:nvPr/>
        </p:nvSpPr>
        <p:spPr>
          <a:xfrm>
            <a:off x="370923" y="1052137"/>
            <a:ext cx="5565270" cy="4247317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endParaRPr lang="sv-SE" dirty="0">
              <a:latin typeface="Montserrat" pitchFamily="2" charset="0"/>
            </a:endParaRPr>
          </a:p>
          <a:p>
            <a:r>
              <a:rPr lang="sv-SE" dirty="0">
                <a:latin typeface="Montserrat" pitchFamily="2" charset="0"/>
              </a:rPr>
              <a:t> </a:t>
            </a:r>
          </a:p>
          <a:p>
            <a:pPr lvl="1"/>
            <a:r>
              <a:rPr lang="sv-SE" dirty="0">
                <a:latin typeface="Montserrat" pitchFamily="2" charset="0"/>
              </a:rPr>
              <a:t>Sundsvall</a:t>
            </a:r>
          </a:p>
          <a:p>
            <a:pPr lvl="1"/>
            <a:r>
              <a:rPr lang="sv-SE" dirty="0">
                <a:latin typeface="Montserrat" pitchFamily="2" charset="0"/>
              </a:rPr>
              <a:t>Linköping </a:t>
            </a:r>
          </a:p>
          <a:p>
            <a:pPr lvl="1"/>
            <a:r>
              <a:rPr lang="sv-SE" dirty="0">
                <a:latin typeface="Montserrat" pitchFamily="2" charset="0"/>
              </a:rPr>
              <a:t>Helsingborg </a:t>
            </a:r>
          </a:p>
          <a:p>
            <a:pPr lvl="1"/>
            <a:r>
              <a:rPr lang="sv-SE" dirty="0">
                <a:latin typeface="Montserrat" pitchFamily="2" charset="0"/>
              </a:rPr>
              <a:t>Örebro </a:t>
            </a: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dirty="0">
              <a:latin typeface="Montserrat" pitchFamily="2" charset="0"/>
            </a:endParaRPr>
          </a:p>
          <a:p>
            <a:pPr lvl="1"/>
            <a:endParaRPr lang="sv-SE" i="1" dirty="0">
              <a:latin typeface="Montserrat" pitchFamily="2" charset="0"/>
            </a:endParaRPr>
          </a:p>
          <a:p>
            <a:pPr lvl="1"/>
            <a:endParaRPr lang="sv-SE" i="1" dirty="0">
              <a:latin typeface="Montserrat" pitchFamily="2" charset="0"/>
            </a:endParaRPr>
          </a:p>
          <a:p>
            <a:pPr lvl="1"/>
            <a:endParaRPr lang="sv-SE" i="1" dirty="0">
              <a:latin typeface="Montserrat" pitchFamily="2" charset="0"/>
            </a:endParaRPr>
          </a:p>
          <a:p>
            <a:pPr lvl="1"/>
            <a:r>
              <a:rPr lang="sv-SE" i="1" dirty="0">
                <a:latin typeface="Montserrat" pitchFamily="2" charset="0"/>
              </a:rPr>
              <a:t>Uppsala</a:t>
            </a:r>
          </a:p>
          <a:p>
            <a:pPr lvl="1"/>
            <a:r>
              <a:rPr lang="sv-SE" i="1" dirty="0">
                <a:latin typeface="Montserrat" pitchFamily="2" charset="0"/>
              </a:rPr>
              <a:t>Haninge </a:t>
            </a:r>
          </a:p>
          <a:p>
            <a:pPr lvl="1"/>
            <a:r>
              <a:rPr lang="sv-SE" i="1" dirty="0" err="1">
                <a:latin typeface="Montserrat" pitchFamily="2" charset="0"/>
              </a:rPr>
              <a:t>Ledap</a:t>
            </a:r>
            <a:r>
              <a:rPr lang="sv-SE" i="1" dirty="0">
                <a:latin typeface="Montserrat" pitchFamily="2" charset="0"/>
              </a:rPr>
              <a:t> </a:t>
            </a:r>
            <a:r>
              <a:rPr lang="sv-SE" i="1" dirty="0" err="1">
                <a:latin typeface="Montserrat" pitchFamily="2" charset="0"/>
              </a:rPr>
              <a:t>Padel</a:t>
            </a:r>
            <a:r>
              <a:rPr lang="sv-SE" i="1" dirty="0">
                <a:latin typeface="Montserrat" pitchFamily="2" charset="0"/>
              </a:rPr>
              <a:t> Club</a:t>
            </a:r>
          </a:p>
          <a:p>
            <a:pPr lvl="1"/>
            <a:r>
              <a:rPr lang="sv-SE" i="1" dirty="0">
                <a:latin typeface="Montserrat" pitchFamily="2" charset="0"/>
              </a:rPr>
              <a:t>Örebro</a:t>
            </a:r>
          </a:p>
          <a:p>
            <a:pPr lvl="1"/>
            <a:r>
              <a:rPr lang="sv-SE" i="1" dirty="0">
                <a:latin typeface="Montserrat" pitchFamily="2" charset="0"/>
              </a:rPr>
              <a:t>Lidköping</a:t>
            </a:r>
          </a:p>
          <a:p>
            <a:pPr lvl="1"/>
            <a:r>
              <a:rPr lang="sv-SE" i="1" dirty="0">
                <a:latin typeface="Montserrat" pitchFamily="2" charset="0"/>
              </a:rPr>
              <a:t>Helsingborg</a:t>
            </a:r>
          </a:p>
          <a:p>
            <a:pPr lvl="1"/>
            <a:r>
              <a:rPr lang="sv-SE" i="1" dirty="0">
                <a:latin typeface="Montserrat" pitchFamily="2" charset="0"/>
              </a:rPr>
              <a:t>Täby</a:t>
            </a:r>
          </a:p>
          <a:p>
            <a:pPr lvl="1"/>
            <a:r>
              <a:rPr lang="sv-SE" i="1" dirty="0">
                <a:latin typeface="Montserrat" pitchFamily="2" charset="0"/>
              </a:rPr>
              <a:t>Mellby</a:t>
            </a:r>
          </a:p>
          <a:p>
            <a:pPr lvl="1"/>
            <a:r>
              <a:rPr lang="sv-SE" i="1" dirty="0">
                <a:latin typeface="Montserrat" pitchFamily="2" charset="0"/>
              </a:rPr>
              <a:t>Karlstad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CF4B0-E587-2851-FFA5-6612517E573A}"/>
              </a:ext>
            </a:extLst>
          </p:cNvPr>
          <p:cNvSpPr txBox="1"/>
          <p:nvPr/>
        </p:nvSpPr>
        <p:spPr>
          <a:xfrm>
            <a:off x="466725" y="821304"/>
            <a:ext cx="617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Det finns 13 föreningar inom WAP </a:t>
            </a:r>
            <a:endParaRPr lang="sv-SE" sz="2400" dirty="0"/>
          </a:p>
        </p:txBody>
      </p:sp>
      <p:pic>
        <p:nvPicPr>
          <p:cNvPr id="4" name="Picture 3" descr="A group of people playing tennis&#10;&#10;Description automatically generated with low confidence">
            <a:extLst>
              <a:ext uri="{FF2B5EF4-FFF2-40B4-BE49-F238E27FC236}">
                <a16:creationId xmlns:a16="http://schemas.microsoft.com/office/drawing/2014/main" id="{EECDACD1-3745-6820-7711-B950D57CC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368518"/>
            <a:ext cx="3981450" cy="330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1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person, sport, utomhus&#10;&#10;Automatiskt genererad beskrivning">
            <a:extLst>
              <a:ext uri="{FF2B5EF4-FFF2-40B4-BE49-F238E27FC236}">
                <a16:creationId xmlns:a16="http://schemas.microsoft.com/office/drawing/2014/main" id="{10B70AD9-7443-4224-9C99-92844E11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8" b="10342"/>
          <a:stretch/>
        </p:blipFill>
        <p:spPr>
          <a:xfrm>
            <a:off x="20" y="315687"/>
            <a:ext cx="12191980" cy="6857999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F3F3CC59-2F3B-4A2F-8D0B-68588C30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3592271" cy="5824327"/>
          </a:xfrm>
        </p:spPr>
        <p:txBody>
          <a:bodyPr>
            <a:normAutofit/>
          </a:bodyPr>
          <a:lstStyle/>
          <a:p>
            <a:pPr algn="r"/>
            <a:br>
              <a:rPr lang="sv-SE" sz="40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sv-SE" sz="40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539960-CB61-4739-9C32-BFE30D41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516834"/>
            <a:ext cx="5744685" cy="5275303"/>
          </a:xfrm>
        </p:spPr>
        <p:txBody>
          <a:bodyPr anchor="ctr">
            <a:normAutofit/>
          </a:bodyPr>
          <a:lstStyle/>
          <a:p>
            <a:pPr marL="0" indent="0" rtl="0" fontAlgn="base">
              <a:buNone/>
            </a:pPr>
            <a:r>
              <a:rPr lang="sv-SE" sz="3200" dirty="0">
                <a:solidFill>
                  <a:srgbClr val="FFFFFF"/>
                </a:solidFill>
              </a:rPr>
              <a:t>Ledord i verksamheten</a:t>
            </a:r>
          </a:p>
          <a:p>
            <a:pPr marL="0" indent="0" algn="ctr" rtl="0" fontAlgn="base">
              <a:buNone/>
            </a:pPr>
            <a:endParaRPr lang="sv-SE" sz="3200" dirty="0">
              <a:solidFill>
                <a:srgbClr val="FFFFFF"/>
              </a:solidFill>
            </a:endParaRPr>
          </a:p>
          <a:p>
            <a:pPr marL="342900" indent="-342900" rtl="0" fontAlgn="base">
              <a:buAutoNum type="arabicPeriod"/>
            </a:pPr>
            <a:r>
              <a:rPr lang="sv-SE" sz="3900" dirty="0">
                <a:solidFill>
                  <a:srgbClr val="FFFFFF"/>
                </a:solidFill>
              </a:rPr>
              <a:t>GLÄDJE</a:t>
            </a:r>
          </a:p>
          <a:p>
            <a:pPr marL="342900" indent="-342900" rtl="0" fontAlgn="base">
              <a:buAutoNum type="arabicPeriod"/>
            </a:pPr>
            <a:r>
              <a:rPr lang="sv-SE" sz="3900" dirty="0">
                <a:solidFill>
                  <a:srgbClr val="FFFFFF"/>
                </a:solidFill>
              </a:rPr>
              <a:t>GEMENSKAP</a:t>
            </a:r>
          </a:p>
          <a:p>
            <a:pPr marL="342900" indent="-342900" rtl="0" fontAlgn="base">
              <a:buAutoNum type="arabicPeriod"/>
            </a:pPr>
            <a:r>
              <a:rPr lang="sv-SE" sz="3900" dirty="0">
                <a:solidFill>
                  <a:srgbClr val="FFFFFF"/>
                </a:solidFill>
              </a:rPr>
              <a:t>ENGAGEMANG</a:t>
            </a:r>
          </a:p>
          <a:p>
            <a:pPr marL="342900" indent="-342900" rtl="0" fontAlgn="base">
              <a:buAutoNum type="arabicPeriod"/>
            </a:pPr>
            <a:endParaRPr lang="sv-SE" sz="1700" dirty="0">
              <a:solidFill>
                <a:srgbClr val="FFFFFF"/>
              </a:solidFill>
            </a:endParaRPr>
          </a:p>
          <a:p>
            <a:pPr marL="342900" indent="-342900" rtl="0" fontAlgn="base">
              <a:buAutoNum type="arabicPeriod"/>
            </a:pPr>
            <a:endParaRPr lang="sv-SE" sz="1700" dirty="0">
              <a:solidFill>
                <a:srgbClr val="FFFFFF"/>
              </a:solidFill>
            </a:endParaRPr>
          </a:p>
          <a:p>
            <a:pPr marL="0" indent="0" rtl="0" fontAlgn="base">
              <a:buNone/>
            </a:pPr>
            <a:endParaRPr lang="sv-SE" sz="1700" dirty="0">
              <a:solidFill>
                <a:srgbClr val="FFFFFF"/>
              </a:solidFill>
            </a:endParaRPr>
          </a:p>
          <a:p>
            <a:pPr marL="0" indent="0" rtl="0" fontAlgn="base">
              <a:buNone/>
            </a:pPr>
            <a:endParaRPr lang="sv-SE" sz="1700" b="1" i="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sv-SE" sz="17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625398" y="1763896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6" name="Bildobjekt 5" descr="En bild som visar text, logotyp, Teckensnitt, Grafik&#10;&#10;Automatiskt genererad beskrivning">
            <a:extLst>
              <a:ext uri="{FF2B5EF4-FFF2-40B4-BE49-F238E27FC236}">
                <a16:creationId xmlns:a16="http://schemas.microsoft.com/office/drawing/2014/main" id="{117C17FB-B212-A23B-EF83-6274FD846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4" y="1065863"/>
            <a:ext cx="5179703" cy="579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1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 descr="En bild som visar person, sport, utomhus&#10;&#10;Automatiskt genererad beskrivning">
            <a:extLst>
              <a:ext uri="{FF2B5EF4-FFF2-40B4-BE49-F238E27FC236}">
                <a16:creationId xmlns:a16="http://schemas.microsoft.com/office/drawing/2014/main" id="{10B70AD9-7443-4224-9C99-92844E11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08" b="10342"/>
          <a:stretch/>
        </p:blipFill>
        <p:spPr>
          <a:xfrm>
            <a:off x="-24324" y="424070"/>
            <a:ext cx="12191980" cy="6857999"/>
          </a:xfrm>
          <a:prstGeom prst="rect">
            <a:avLst/>
          </a:prstGeom>
        </p:spPr>
      </p:pic>
      <p:sp>
        <p:nvSpPr>
          <p:cNvPr id="4" name="Rubrik 1">
            <a:extLst>
              <a:ext uri="{FF2B5EF4-FFF2-40B4-BE49-F238E27FC236}">
                <a16:creationId xmlns:a16="http://schemas.microsoft.com/office/drawing/2014/main" id="{F3F3CC59-2F3B-4A2F-8D0B-68588C30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3592271" cy="5824327"/>
          </a:xfrm>
        </p:spPr>
        <p:txBody>
          <a:bodyPr>
            <a:normAutofit/>
          </a:bodyPr>
          <a:lstStyle/>
          <a:p>
            <a:pPr algn="r"/>
            <a:br>
              <a:rPr lang="sv-SE" sz="4000" b="0" i="0" dirty="0">
                <a:solidFill>
                  <a:srgbClr val="FFFFFF"/>
                </a:solidFill>
                <a:effectLst/>
                <a:latin typeface="Segoe UI" panose="020B0502040204020203" pitchFamily="34" charset="0"/>
              </a:rPr>
            </a:br>
            <a:endParaRPr lang="sv-SE" sz="4000" b="1" dirty="0">
              <a:solidFill>
                <a:srgbClr val="FFFFFF"/>
              </a:solidFill>
              <a:latin typeface="Montserrat" panose="00000500000000000000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539960-CB61-4739-9C32-BFE30D41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3214255"/>
            <a:ext cx="5744685" cy="2577882"/>
          </a:xfrm>
        </p:spPr>
        <p:txBody>
          <a:bodyPr anchor="ctr">
            <a:normAutofit fontScale="925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Komma i god till träningen. Genomgång 10 min innan träning.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Endast huvudtränare som har mobiltelefon vid träning. Lägga i väskan i förrådet.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Säga Hej och Hejdå vid entrén till alla barn/föräldrar.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Använd barnens tilltalsnamn. Bidrar till gemenskap. 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Skapa hög aktivitet + feedback. </a:t>
            </a:r>
          </a:p>
          <a:p>
            <a:pPr marL="0" lvl="0" indent="0">
              <a:buNone/>
            </a:pPr>
            <a:endParaRPr lang="sv-SE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sv-S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 kan göra detta, oavsett erfarenhet mm</a:t>
            </a:r>
            <a:endParaRPr lang="sv-S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 rtl="0" fontAlgn="base">
              <a:buNone/>
            </a:pPr>
            <a:endParaRPr lang="sv-SE" sz="3200" dirty="0">
              <a:solidFill>
                <a:srgbClr val="FFFFFF"/>
              </a:solidFill>
            </a:endParaRPr>
          </a:p>
          <a:p>
            <a:pPr marL="342900" indent="-342900" rtl="0" fontAlgn="base">
              <a:buAutoNum type="arabicPeriod"/>
            </a:pPr>
            <a:endParaRPr lang="sv-SE" sz="3900" dirty="0">
              <a:solidFill>
                <a:srgbClr val="FFFFFF"/>
              </a:solidFill>
            </a:endParaRPr>
          </a:p>
          <a:p>
            <a:pPr marL="342900" indent="-342900" rtl="0" fontAlgn="base">
              <a:buAutoNum type="arabicPeriod"/>
            </a:pPr>
            <a:endParaRPr lang="sv-SE" sz="1700" dirty="0">
              <a:solidFill>
                <a:srgbClr val="FFFFFF"/>
              </a:solidFill>
            </a:endParaRPr>
          </a:p>
          <a:p>
            <a:pPr marL="342900" indent="-342900" rtl="0" fontAlgn="base">
              <a:buAutoNum type="arabicPeriod"/>
            </a:pPr>
            <a:endParaRPr lang="sv-SE" sz="1700" dirty="0">
              <a:solidFill>
                <a:srgbClr val="FFFFFF"/>
              </a:solidFill>
            </a:endParaRPr>
          </a:p>
          <a:p>
            <a:pPr marL="0" indent="0" rtl="0" fontAlgn="base">
              <a:buNone/>
            </a:pPr>
            <a:endParaRPr lang="sv-SE" sz="1700" dirty="0">
              <a:solidFill>
                <a:srgbClr val="FFFFFF"/>
              </a:solidFill>
            </a:endParaRPr>
          </a:p>
          <a:p>
            <a:pPr marL="0" indent="0" rtl="0" fontAlgn="base">
              <a:buNone/>
            </a:pPr>
            <a:endParaRPr lang="sv-SE" sz="1700" b="1" i="0" dirty="0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sv-SE" sz="17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625398" y="1763896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6" name="Bildobjekt 5" descr="En bild som visar text, logotyp, Teckensnitt, Grafik&#10;&#10;Automatiskt genererad beskrivning">
            <a:extLst>
              <a:ext uri="{FF2B5EF4-FFF2-40B4-BE49-F238E27FC236}">
                <a16:creationId xmlns:a16="http://schemas.microsoft.com/office/drawing/2014/main" id="{117C17FB-B212-A23B-EF83-6274FD846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24" y="1065863"/>
            <a:ext cx="5179703" cy="579213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632D544-52A5-6215-2A72-5E0B48140224}"/>
              </a:ext>
            </a:extLst>
          </p:cNvPr>
          <p:cNvSpPr txBox="1"/>
          <p:nvPr/>
        </p:nvSpPr>
        <p:spPr>
          <a:xfrm>
            <a:off x="6231585" y="845536"/>
            <a:ext cx="35922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FFFFFF"/>
                </a:solidFill>
              </a:rPr>
              <a:t>Rollen som ledare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9999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3F3CC59-2F3B-4A2F-8D0B-68588C30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841" y="294361"/>
            <a:ext cx="5314536" cy="1325563"/>
          </a:xfrm>
        </p:spPr>
        <p:txBody>
          <a:bodyPr>
            <a:normAutofit fontScale="90000"/>
          </a:bodyPr>
          <a:lstStyle/>
          <a:p>
            <a:r>
              <a:rPr lang="sv-SE" sz="2700" b="1" dirty="0">
                <a:latin typeface="Segoe UI" panose="020B0502040204020203" pitchFamily="34" charset="0"/>
              </a:rPr>
              <a:t>Dagens utbildning </a:t>
            </a:r>
            <a:br>
              <a:rPr lang="sv-SE" sz="2700" b="1" dirty="0">
                <a:latin typeface="Segoe UI" panose="020B0502040204020203" pitchFamily="34" charset="0"/>
              </a:rPr>
            </a:br>
            <a:r>
              <a:rPr lang="sv-SE" sz="2700" b="1" dirty="0">
                <a:latin typeface="Segoe UI" panose="020B0502040204020203" pitchFamily="34" charset="0"/>
              </a:rPr>
              <a:t>1 oktober kl.11.00-13.00</a:t>
            </a:r>
            <a:br>
              <a:rPr lang="sv-SE" sz="2700" b="1" dirty="0">
                <a:latin typeface="Segoe UI" panose="020B0502040204020203" pitchFamily="34" charset="0"/>
              </a:rPr>
            </a:br>
            <a:r>
              <a:rPr lang="sv-SE" sz="2700" b="1" dirty="0">
                <a:latin typeface="Segoe UI" panose="020B0502040204020203" pitchFamily="34" charset="0"/>
              </a:rPr>
              <a:t>Jesper Rikardson </a:t>
            </a:r>
            <a:br>
              <a:rPr lang="sv-SE" sz="2400" b="0" i="0" dirty="0">
                <a:effectLst/>
                <a:latin typeface="Segoe UI" panose="020B0502040204020203" pitchFamily="34" charset="0"/>
              </a:rPr>
            </a:br>
            <a:endParaRPr lang="sv-SE" sz="2400" b="1" dirty="0">
              <a:latin typeface="Montserrat" panose="00000500000000000000" pitchFamily="2" charset="0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539960-CB61-4739-9C32-BFE30D41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935" y="1376855"/>
            <a:ext cx="5314543" cy="3618989"/>
          </a:xfrm>
        </p:spPr>
        <p:txBody>
          <a:bodyPr anchor="t">
            <a:normAutofit/>
          </a:bodyPr>
          <a:lstStyle/>
          <a:p>
            <a:pPr marL="0" indent="0" rtl="0" fontAlgn="base">
              <a:buNone/>
            </a:pPr>
            <a:r>
              <a:rPr lang="sv-SE" sz="1500" b="1" i="0" dirty="0">
                <a:effectLst/>
                <a:latin typeface="Calibri" panose="020F0502020204030204" pitchFamily="34" charset="0"/>
              </a:rPr>
              <a:t> </a:t>
            </a:r>
            <a:r>
              <a:rPr lang="sv-SE" sz="1800" b="1" i="0" dirty="0">
                <a:effectLst/>
                <a:latin typeface="Calibri" panose="020F0502020204030204" pitchFamily="34" charset="0"/>
              </a:rPr>
              <a:t>Praktik</a:t>
            </a:r>
          </a:p>
          <a:p>
            <a:pPr marL="0" indent="0" rtl="0" fontAlgn="base">
              <a:buNone/>
            </a:pPr>
            <a:r>
              <a:rPr lang="sv-SE" sz="1800" b="1" dirty="0">
                <a:latin typeface="Calibri" panose="020F0502020204030204" pitchFamily="34" charset="0"/>
              </a:rPr>
              <a:t>Teoretiskt </a:t>
            </a:r>
          </a:p>
          <a:p>
            <a:pPr marL="0" indent="0" rtl="0" fontAlgn="base">
              <a:buNone/>
            </a:pPr>
            <a:r>
              <a:rPr lang="sv-SE" sz="1800" b="1" dirty="0">
                <a:latin typeface="Calibri" panose="020F0502020204030204" pitchFamily="34" charset="0"/>
              </a:rPr>
              <a:t>Utbildning &amp; Bildning </a:t>
            </a:r>
          </a:p>
          <a:p>
            <a:pPr marL="0" indent="0" rtl="0" fontAlgn="base">
              <a:buNone/>
            </a:pPr>
            <a:endParaRPr lang="sv-SE" sz="1800" b="1" dirty="0"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r>
              <a:rPr lang="sv-SE" sz="1800" b="1" dirty="0">
                <a:latin typeface="Calibri" panose="020F0502020204030204" pitchFamily="34" charset="0"/>
              </a:rPr>
              <a:t>Nästa utbildning </a:t>
            </a:r>
          </a:p>
          <a:p>
            <a:pPr marL="342900" indent="-342900" fontAlgn="base">
              <a:buAutoNum type="arabicPeriod"/>
            </a:pPr>
            <a:r>
              <a:rPr lang="sv-SE" sz="1800" b="1" dirty="0">
                <a:latin typeface="Calibri" panose="020F0502020204030204" pitchFamily="34" charset="0"/>
              </a:rPr>
              <a:t>Introutbildning digitalt (4-6 timmar)</a:t>
            </a:r>
          </a:p>
          <a:p>
            <a:pPr marL="0" indent="0" rtl="0" fontAlgn="base">
              <a:buNone/>
            </a:pPr>
            <a:r>
              <a:rPr lang="sv-SE" sz="1800" b="1" dirty="0">
                <a:latin typeface="Calibri" panose="020F0502020204030204" pitchFamily="34" charset="0"/>
              </a:rPr>
              <a:t>2. Utbildning steg 1 Svenska </a:t>
            </a:r>
            <a:r>
              <a:rPr lang="sv-SE" sz="1800" b="1" dirty="0" err="1">
                <a:latin typeface="Calibri" panose="020F0502020204030204" pitchFamily="34" charset="0"/>
              </a:rPr>
              <a:t>Padelförbundet</a:t>
            </a:r>
            <a:r>
              <a:rPr lang="sv-SE" sz="1800" b="1" dirty="0">
                <a:latin typeface="Calibri" panose="020F0502020204030204" pitchFamily="34" charset="0"/>
              </a:rPr>
              <a:t> den 2 december kl.09.00-18.00 (heldag Stockholm)</a:t>
            </a:r>
          </a:p>
          <a:p>
            <a:pPr marL="0" indent="0" rtl="0" fontAlgn="base">
              <a:buNone/>
            </a:pPr>
            <a:r>
              <a:rPr lang="sv-SE" sz="1800" b="1" dirty="0">
                <a:latin typeface="Calibri" panose="020F0502020204030204" pitchFamily="34" charset="0"/>
              </a:rPr>
              <a:t>Anmälan till Jacob Lager 15/10  </a:t>
            </a:r>
          </a:p>
          <a:p>
            <a:pPr marL="0" indent="0" rtl="0" fontAlgn="base">
              <a:buNone/>
            </a:pPr>
            <a:endParaRPr lang="sv-SE" sz="1800" b="1" dirty="0"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sv-SE" sz="1800" b="1" dirty="0"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sv-SE" sz="1800" b="1" dirty="0"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sv-SE" sz="1800" b="1" dirty="0">
              <a:latin typeface="Calibri" panose="020F0502020204030204" pitchFamily="34" charset="0"/>
            </a:endParaRPr>
          </a:p>
          <a:p>
            <a:pPr marL="0" indent="0" rtl="0" fontAlgn="base">
              <a:buNone/>
            </a:pPr>
            <a:endParaRPr lang="sv-SE" sz="1500" dirty="0"/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objekt 6" descr="En bild som visar person, sport, utomhus&#10;&#10;Automatiskt genererad beskrivning">
            <a:extLst>
              <a:ext uri="{FF2B5EF4-FFF2-40B4-BE49-F238E27FC236}">
                <a16:creationId xmlns:a16="http://schemas.microsoft.com/office/drawing/2014/main" id="{10B70AD9-7443-4224-9C99-92844E11E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2" b="-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351420" y="1714821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2" name="Bildobjekt 1" descr="En bild som visar text, logotyp, Teckensnitt, Grafik&#10;&#10;Automatiskt genererad beskrivning">
            <a:extLst>
              <a:ext uri="{FF2B5EF4-FFF2-40B4-BE49-F238E27FC236}">
                <a16:creationId xmlns:a16="http://schemas.microsoft.com/office/drawing/2014/main" id="{A802B83E-9DDB-5630-E148-3FA35376F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367" y="4708634"/>
            <a:ext cx="5179703" cy="24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6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81069BB5-289D-4B0D-AC03-F8DA78662FF8}"/>
              </a:ext>
            </a:extLst>
          </p:cNvPr>
          <p:cNvSpPr txBox="1">
            <a:spLocks/>
          </p:cNvSpPr>
          <p:nvPr/>
        </p:nvSpPr>
        <p:spPr>
          <a:xfrm>
            <a:off x="625398" y="1763896"/>
            <a:ext cx="7872559" cy="457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22" name="Platshållare för innehåll 21">
            <a:extLst>
              <a:ext uri="{FF2B5EF4-FFF2-40B4-BE49-F238E27FC236}">
                <a16:creationId xmlns:a16="http://schemas.microsoft.com/office/drawing/2014/main" id="{A099807D-D335-44EC-A052-E14970E3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40" y="1679713"/>
            <a:ext cx="5764696" cy="4497250"/>
          </a:xfrm>
        </p:spPr>
        <p:txBody>
          <a:bodyPr/>
          <a:lstStyle/>
          <a:p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15DF551-10F0-4454-AF2B-B7FDADE45F40}"/>
              </a:ext>
            </a:extLst>
          </p:cNvPr>
          <p:cNvSpPr txBox="1"/>
          <p:nvPr/>
        </p:nvSpPr>
        <p:spPr>
          <a:xfrm>
            <a:off x="986040" y="1016670"/>
            <a:ext cx="6105831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rtl="0" fontAlgn="base"/>
            <a:endParaRPr lang="sv-SE" b="0" i="0">
              <a:solidFill>
                <a:schemeClr val="bg1"/>
              </a:solidFill>
              <a:effectLst/>
              <a:latin typeface="+mj-lt"/>
              <a:cs typeface="Calibri Light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EEF29A6-6B4D-49E3-BEB6-16382B5F6900}"/>
              </a:ext>
            </a:extLst>
          </p:cNvPr>
          <p:cNvSpPr txBox="1"/>
          <p:nvPr/>
        </p:nvSpPr>
        <p:spPr>
          <a:xfrm>
            <a:off x="917286" y="1678236"/>
            <a:ext cx="7580671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 rtl="0" fontAlgn="base"/>
            <a:endParaRPr lang="sv-SE" sz="18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sz="24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  <a:cs typeface="Calibri"/>
              </a:rPr>
              <a:t>FRÅGOR OCH FUNDERINGAR? </a:t>
            </a:r>
            <a:endParaRPr lang="sv-SE" sz="2400" b="0" i="0" dirty="0">
              <a:solidFill>
                <a:schemeClr val="bg1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6" name="Bildobjekt 5" descr="En bild som visar väg, person, leker, sport&#10;&#10;Automatiskt genererad beskrivning">
            <a:extLst>
              <a:ext uri="{FF2B5EF4-FFF2-40B4-BE49-F238E27FC236}">
                <a16:creationId xmlns:a16="http://schemas.microsoft.com/office/drawing/2014/main" id="{1C8A0CC4-942F-4D0E-AEA0-EACF7F5A8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9" y="3131574"/>
            <a:ext cx="3864077" cy="3864077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7D9B0C6-CD32-D48F-6405-1C7F078C53F4}"/>
              </a:ext>
            </a:extLst>
          </p:cNvPr>
          <p:cNvSpPr/>
          <p:nvPr/>
        </p:nvSpPr>
        <p:spPr>
          <a:xfrm>
            <a:off x="5080000" y="5862320"/>
            <a:ext cx="2052320" cy="9245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6E1E7EF-0E92-421B-AB66-C3F43B1ACC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533" y="3610047"/>
            <a:ext cx="2337784" cy="290712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9" name="Bildobjekt 8" descr="En bild som visar väg, person, utomhus, friidrott&#10;&#10;Automatiskt genererad beskrivning">
            <a:extLst>
              <a:ext uri="{FF2B5EF4-FFF2-40B4-BE49-F238E27FC236}">
                <a16:creationId xmlns:a16="http://schemas.microsoft.com/office/drawing/2014/main" id="{B628D980-5578-485E-91B8-384E9B941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045" y="-185886"/>
            <a:ext cx="3614886" cy="3614886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352E1F3-43CA-2193-F5E7-808CB068D6DD}"/>
              </a:ext>
            </a:extLst>
          </p:cNvPr>
          <p:cNvSpPr txBox="1"/>
          <p:nvPr/>
        </p:nvSpPr>
        <p:spPr>
          <a:xfrm>
            <a:off x="805543" y="979714"/>
            <a:ext cx="280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A31B5-C600-9E1F-6442-21E1C67C130E}"/>
              </a:ext>
            </a:extLst>
          </p:cNvPr>
          <p:cNvSpPr txBox="1"/>
          <p:nvPr/>
        </p:nvSpPr>
        <p:spPr>
          <a:xfrm>
            <a:off x="100850" y="41757"/>
            <a:ext cx="4434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SE" dirty="0">
              <a:solidFill>
                <a:schemeClr val="bg1"/>
              </a:solidFill>
            </a:endParaRPr>
          </a:p>
        </p:txBody>
      </p:sp>
      <p:pic>
        <p:nvPicPr>
          <p:cNvPr id="10" name="Bildobjekt 9" descr="En bild som visar text, logotyp, Teckensnitt, Grafik&#10;&#10;Automatiskt genererad beskrivning">
            <a:extLst>
              <a:ext uri="{FF2B5EF4-FFF2-40B4-BE49-F238E27FC236}">
                <a16:creationId xmlns:a16="http://schemas.microsoft.com/office/drawing/2014/main" id="{B5BE81B9-557F-763D-5FA7-2E805E5E8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042" y="3131573"/>
            <a:ext cx="5179703" cy="37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74E976611114428F3D22A6962EA202" ma:contentTypeVersion="15" ma:contentTypeDescription="Skapa ett nytt dokument." ma:contentTypeScope="" ma:versionID="76a3f6250a6aa1e5aa75dca2059061fe">
  <xsd:schema xmlns:xsd="http://www.w3.org/2001/XMLSchema" xmlns:xs="http://www.w3.org/2001/XMLSchema" xmlns:p="http://schemas.microsoft.com/office/2006/metadata/properties" xmlns:ns2="df4d8c04-80ec-466f-8625-32e93fd26539" xmlns:ns3="3973e118-221d-432c-a476-38a1e8668dec" targetNamespace="http://schemas.microsoft.com/office/2006/metadata/properties" ma:root="true" ma:fieldsID="9c7f48a298a2b0946d6da1ef82b912cd" ns2:_="" ns3:_="">
    <xsd:import namespace="df4d8c04-80ec-466f-8625-32e93fd26539"/>
    <xsd:import namespace="3973e118-221d-432c-a476-38a1e8668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d8c04-80ec-466f-8625-32e93fd26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8a1068b6-c3eb-4a75-a7e3-5fd2f70bd9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3e118-221d-432c-a476-38a1e8668d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4d8c04-80ec-466f-8625-32e93fd2653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C880FB-2DC0-4CCC-9C59-6608183630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6C1E0C-681F-4A0E-8DF6-A44A18436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d8c04-80ec-466f-8625-32e93fd26539"/>
    <ds:schemaRef ds:uri="3973e118-221d-432c-a476-38a1e8668d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2FFB9-E003-4777-B06B-20833C416F07}">
  <ds:schemaRefs>
    <ds:schemaRef ds:uri="df4d8c04-80ec-466f-8625-32e93fd265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7208</TotalTime>
  <Words>391</Words>
  <Application>Microsoft Macintosh PowerPoint</Application>
  <PresentationFormat>Bredbild</PresentationFormat>
  <Paragraphs>112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Montserrat</vt:lpstr>
      <vt:lpstr>Segoe UI</vt:lpstr>
      <vt:lpstr>Office-tema</vt:lpstr>
      <vt:lpstr>PowerPoint-presentation</vt:lpstr>
      <vt:lpstr>WAP Padel Club Täby</vt:lpstr>
      <vt:lpstr>Föreningen WAP Padel Club Täby  </vt:lpstr>
      <vt:lpstr>PowerPoint-presentation</vt:lpstr>
      <vt:lpstr>PowerPoint-presentation</vt:lpstr>
      <vt:lpstr> </vt:lpstr>
      <vt:lpstr> </vt:lpstr>
      <vt:lpstr>Dagens utbildning  1 oktober kl.11.00-13.00 Jesper Rikardson 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Organisation</dc:title>
  <dc:creator>Oscar</dc:creator>
  <cp:lastModifiedBy>Jacob Lager</cp:lastModifiedBy>
  <cp:revision>10</cp:revision>
  <dcterms:created xsi:type="dcterms:W3CDTF">2021-03-11T14:33:15Z</dcterms:created>
  <dcterms:modified xsi:type="dcterms:W3CDTF">2023-09-26T17:54:26Z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0x0101008D74E976611114428F3D22A6962EA202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