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3246BB-46DC-4E8C-B37E-2643AB7ECA56}" v="9" dt="2024-01-31T10:42:49.3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4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996FA-725F-B8AE-8621-8EBAE8E69B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E9502A-0BCE-F848-DEC5-968D9C52B4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A83954-DC87-F460-D514-B7D140967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3CC7-BC71-4FAC-A1F0-9AAF2B151060}" type="datetimeFigureOut">
              <a:rPr lang="sv-SE" smtClean="0"/>
              <a:t>2024-01-31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23089-4E99-CFC4-1D2A-7CE7E5E6D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231E2-187A-31BF-3280-D5EE179A4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45E78-83C1-43D4-B9CD-037172A33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3976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AD760-4DA1-A14F-4950-0E1F65B7C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F75683-4AD3-401B-365B-B12AE89404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D1A6C0-BC46-F005-4B3F-A0C782FC1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3CC7-BC71-4FAC-A1F0-9AAF2B151060}" type="datetimeFigureOut">
              <a:rPr lang="sv-SE" smtClean="0"/>
              <a:t>2024-01-31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782C7-8E6E-6B31-7737-ED507C646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B55020-1A15-F383-1C6D-A8787B01C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45E78-83C1-43D4-B9CD-037172A33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7549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035E62-AA18-0128-E253-46CD0D7E38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6F625D-5980-660F-5290-3F4AFD4166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748CCA-78D5-3AAC-138F-1EA1B586D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3CC7-BC71-4FAC-A1F0-9AAF2B151060}" type="datetimeFigureOut">
              <a:rPr lang="sv-SE" smtClean="0"/>
              <a:t>2024-01-31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2AB55-31E4-8850-F60E-2EB170FE4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A40C02-A6FA-3273-9F8B-F2C63A6DB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45E78-83C1-43D4-B9CD-037172A33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715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7102E-9313-ED27-114A-3DE195F1C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B70E1-0E6C-0E01-1455-991896476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B04A6-9DCB-212D-82D5-0DB22DD42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3CC7-BC71-4FAC-A1F0-9AAF2B151060}" type="datetimeFigureOut">
              <a:rPr lang="sv-SE" smtClean="0"/>
              <a:t>2024-01-31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1DA55C-C326-7606-B9EF-3BE8D7020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4510D1-9CF9-D3A3-A9B5-A35847DBF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45E78-83C1-43D4-B9CD-037172A33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2562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00BE4-940A-6B87-FF74-4485EBA3D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A9AA8C-1C29-1AB7-5FB9-D8CD23FFA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B3B4E-D077-3458-ABD8-0A295E4A3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3CC7-BC71-4FAC-A1F0-9AAF2B151060}" type="datetimeFigureOut">
              <a:rPr lang="sv-SE" smtClean="0"/>
              <a:t>2024-01-31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1FAA9-EC73-0831-FCA2-009B4C28B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A2350-FD32-8385-4056-09B6EAD2A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45E78-83C1-43D4-B9CD-037172A33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7942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C9D13-6142-6EEF-309D-F9C6E0C1E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DC822-782E-0D73-ABD3-D54BAD28A3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7B7A89-E388-B554-556B-03ADAD8BA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991A72-EBD5-CE76-6B47-83777BB49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3CC7-BC71-4FAC-A1F0-9AAF2B151060}" type="datetimeFigureOut">
              <a:rPr lang="sv-SE" smtClean="0"/>
              <a:t>2024-01-31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F7F08A-19EE-9E2C-3CBC-84C8CBF33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307C67-E85C-5C1D-B6F5-C0E5823E9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45E78-83C1-43D4-B9CD-037172A33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0384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D0BD6-628F-14C8-4FD6-F96DB4AD6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BDE082-F35B-E702-B451-CBCDA7C836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CA37AF-1803-C840-9D0F-59ED60E1FB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35080E-E1F6-C878-F8CD-6CA891EE53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D962B9-11CF-3737-B5A2-5765B2FCA5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3CCA02-8F07-00AA-1EFD-848097176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3CC7-BC71-4FAC-A1F0-9AAF2B151060}" type="datetimeFigureOut">
              <a:rPr lang="sv-SE" smtClean="0"/>
              <a:t>2024-01-31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749EAA-C0EC-F949-2B59-AEC6BB138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B18C80-068C-E916-747D-3A672B7B4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45E78-83C1-43D4-B9CD-037172A33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0769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BFDB8-1668-4D1B-4A51-C0C605CF2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3D13E5-9EDA-F226-D995-68429C9ED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3CC7-BC71-4FAC-A1F0-9AAF2B151060}" type="datetimeFigureOut">
              <a:rPr lang="sv-SE" smtClean="0"/>
              <a:t>2024-01-31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646793-DE4D-711B-8836-5256FFF17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3997CB-151D-D840-F372-43F84C85A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45E78-83C1-43D4-B9CD-037172A33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0104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75BC20-159C-CC6A-D118-515478CE1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3CC7-BC71-4FAC-A1F0-9AAF2B151060}" type="datetimeFigureOut">
              <a:rPr lang="sv-SE" smtClean="0"/>
              <a:t>2024-01-31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44695C-1839-EEEB-0475-F9863C7F1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2D63EA-7546-EE67-3047-62740B296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45E78-83C1-43D4-B9CD-037172A33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1921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7EA1E-3309-5CF3-3286-7952EF471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0325B-874A-4A0B-CB21-BB8B6377D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48D341-1E35-3119-EB1F-CC5FF866FD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CB5BD1-C914-A843-19AE-0666404FA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3CC7-BC71-4FAC-A1F0-9AAF2B151060}" type="datetimeFigureOut">
              <a:rPr lang="sv-SE" smtClean="0"/>
              <a:t>2024-01-31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D5DD-13A6-FA12-0F92-5475412A1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121407-6619-022B-8FAE-CF6DBFC81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45E78-83C1-43D4-B9CD-037172A33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3405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B4D9F-50A5-3164-CD70-9A7861D8A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49C116-756F-E744-0F95-84D201495E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E1B3B7-0697-38CE-29B5-B5D2E8BEB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7548BB-B92E-70E6-7377-D49741E7D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3CC7-BC71-4FAC-A1F0-9AAF2B151060}" type="datetimeFigureOut">
              <a:rPr lang="sv-SE" smtClean="0"/>
              <a:t>2024-01-31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EEB80-5FF9-B793-8D0F-AC2888354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076AF-3712-06AF-527D-22A64B1F0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45E78-83C1-43D4-B9CD-037172A33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1582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D98586-178A-43D1-0960-DAD078938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A59833-3D45-1D4D-70E9-F8B1482A6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DF728-2491-2313-2E1A-29384A78EF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33CC7-BC71-4FAC-A1F0-9AAF2B151060}" type="datetimeFigureOut">
              <a:rPr lang="sv-SE" smtClean="0"/>
              <a:t>2024-01-31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8637A-10B9-FCF0-A9C6-5D342C4EE3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2F460-7DED-028D-451B-C4487BE362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45E78-83C1-43D4-B9CD-037172A33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9916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ng 3">
            <a:extLst>
              <a:ext uri="{FF2B5EF4-FFF2-40B4-BE49-F238E27FC236}">
                <a16:creationId xmlns:a16="http://schemas.microsoft.com/office/drawing/2014/main" id="{82CBA49C-C180-FF60-7E45-66D0A71C6A33}"/>
              </a:ext>
            </a:extLst>
          </p:cNvPr>
          <p:cNvSpPr/>
          <p:nvPr/>
        </p:nvSpPr>
        <p:spPr>
          <a:xfrm>
            <a:off x="3107668" y="755366"/>
            <a:ext cx="5688632" cy="5184576"/>
          </a:xfrm>
          <a:prstGeom prst="donut">
            <a:avLst>
              <a:gd name="adj" fmla="val 13829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  <a:highlight>
                <a:srgbClr val="000000"/>
              </a:highlight>
            </a:endParaRPr>
          </a:p>
        </p:txBody>
      </p:sp>
      <p:cxnSp>
        <p:nvCxnSpPr>
          <p:cNvPr id="5" name="Rak 13">
            <a:extLst>
              <a:ext uri="{FF2B5EF4-FFF2-40B4-BE49-F238E27FC236}">
                <a16:creationId xmlns:a16="http://schemas.microsoft.com/office/drawing/2014/main" id="{D452EB08-4FDE-7B68-5359-6087A40D63F5}"/>
              </a:ext>
            </a:extLst>
          </p:cNvPr>
          <p:cNvCxnSpPr>
            <a:cxnSpLocks/>
            <a:stCxn id="4" idx="4"/>
          </p:cNvCxnSpPr>
          <p:nvPr/>
        </p:nvCxnSpPr>
        <p:spPr>
          <a:xfrm flipV="1">
            <a:off x="5951984" y="5229200"/>
            <a:ext cx="0" cy="7107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k 15">
            <a:extLst>
              <a:ext uri="{FF2B5EF4-FFF2-40B4-BE49-F238E27FC236}">
                <a16:creationId xmlns:a16="http://schemas.microsoft.com/office/drawing/2014/main" id="{10B050CB-95C0-263D-326E-7B82D244B97F}"/>
              </a:ext>
            </a:extLst>
          </p:cNvPr>
          <p:cNvCxnSpPr/>
          <p:nvPr/>
        </p:nvCxnSpPr>
        <p:spPr>
          <a:xfrm flipV="1">
            <a:off x="8101645" y="3029932"/>
            <a:ext cx="2961202" cy="15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k 17">
            <a:extLst>
              <a:ext uri="{FF2B5EF4-FFF2-40B4-BE49-F238E27FC236}">
                <a16:creationId xmlns:a16="http://schemas.microsoft.com/office/drawing/2014/main" id="{87C93D70-74EA-3CB5-B346-102AB22790CC}"/>
              </a:ext>
            </a:extLst>
          </p:cNvPr>
          <p:cNvCxnSpPr/>
          <p:nvPr/>
        </p:nvCxnSpPr>
        <p:spPr>
          <a:xfrm flipH="1">
            <a:off x="773600" y="3338316"/>
            <a:ext cx="3044012" cy="93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k 21">
            <a:extLst>
              <a:ext uri="{FF2B5EF4-FFF2-40B4-BE49-F238E27FC236}">
                <a16:creationId xmlns:a16="http://schemas.microsoft.com/office/drawing/2014/main" id="{86333D42-E69C-4993-51BF-9508C623ACAE}"/>
              </a:ext>
            </a:extLst>
          </p:cNvPr>
          <p:cNvCxnSpPr/>
          <p:nvPr/>
        </p:nvCxnSpPr>
        <p:spPr>
          <a:xfrm flipV="1">
            <a:off x="7077835" y="1187414"/>
            <a:ext cx="432048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23">
            <a:extLst>
              <a:ext uri="{FF2B5EF4-FFF2-40B4-BE49-F238E27FC236}">
                <a16:creationId xmlns:a16="http://schemas.microsoft.com/office/drawing/2014/main" id="{13782FB8-8C39-33CD-E4C6-6E6035B8301E}"/>
              </a:ext>
            </a:extLst>
          </p:cNvPr>
          <p:cNvCxnSpPr/>
          <p:nvPr/>
        </p:nvCxnSpPr>
        <p:spPr>
          <a:xfrm flipV="1">
            <a:off x="7869923" y="2123518"/>
            <a:ext cx="64807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25">
            <a:extLst>
              <a:ext uri="{FF2B5EF4-FFF2-40B4-BE49-F238E27FC236}">
                <a16:creationId xmlns:a16="http://schemas.microsoft.com/office/drawing/2014/main" id="{B7F38264-B1A5-2EAD-3528-2D0DA3BB7A5B}"/>
              </a:ext>
            </a:extLst>
          </p:cNvPr>
          <p:cNvCxnSpPr/>
          <p:nvPr/>
        </p:nvCxnSpPr>
        <p:spPr>
          <a:xfrm>
            <a:off x="7797915" y="4283758"/>
            <a:ext cx="648072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28">
            <a:extLst>
              <a:ext uri="{FF2B5EF4-FFF2-40B4-BE49-F238E27FC236}">
                <a16:creationId xmlns:a16="http://schemas.microsoft.com/office/drawing/2014/main" id="{4694E3F7-92D2-0490-3F55-99D23A6BD195}"/>
              </a:ext>
            </a:extLst>
          </p:cNvPr>
          <p:cNvCxnSpPr/>
          <p:nvPr/>
        </p:nvCxnSpPr>
        <p:spPr>
          <a:xfrm>
            <a:off x="7005827" y="5003838"/>
            <a:ext cx="432048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34">
            <a:extLst>
              <a:ext uri="{FF2B5EF4-FFF2-40B4-BE49-F238E27FC236}">
                <a16:creationId xmlns:a16="http://schemas.microsoft.com/office/drawing/2014/main" id="{E3DA64D4-6712-28EB-D270-3F1C434292E4}"/>
              </a:ext>
            </a:extLst>
          </p:cNvPr>
          <p:cNvCxnSpPr/>
          <p:nvPr/>
        </p:nvCxnSpPr>
        <p:spPr>
          <a:xfrm flipH="1">
            <a:off x="4413539" y="5003838"/>
            <a:ext cx="480383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36">
            <a:extLst>
              <a:ext uri="{FF2B5EF4-FFF2-40B4-BE49-F238E27FC236}">
                <a16:creationId xmlns:a16="http://schemas.microsoft.com/office/drawing/2014/main" id="{387BEB8E-E034-E1A3-F422-C56FD532A733}"/>
              </a:ext>
            </a:extLst>
          </p:cNvPr>
          <p:cNvCxnSpPr/>
          <p:nvPr/>
        </p:nvCxnSpPr>
        <p:spPr>
          <a:xfrm flipH="1">
            <a:off x="3477435" y="4213831"/>
            <a:ext cx="576064" cy="3579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39">
            <a:extLst>
              <a:ext uri="{FF2B5EF4-FFF2-40B4-BE49-F238E27FC236}">
                <a16:creationId xmlns:a16="http://schemas.microsoft.com/office/drawing/2014/main" id="{828C5A0A-146A-C5EA-3F34-2272CBD1E8E1}"/>
              </a:ext>
            </a:extLst>
          </p:cNvPr>
          <p:cNvCxnSpPr/>
          <p:nvPr/>
        </p:nvCxnSpPr>
        <p:spPr>
          <a:xfrm>
            <a:off x="4557555" y="1043398"/>
            <a:ext cx="36004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k 45">
            <a:extLst>
              <a:ext uri="{FF2B5EF4-FFF2-40B4-BE49-F238E27FC236}">
                <a16:creationId xmlns:a16="http://schemas.microsoft.com/office/drawing/2014/main" id="{3D89813E-62EA-8E69-9D9F-3FA7A2A1DF2E}"/>
              </a:ext>
            </a:extLst>
          </p:cNvPr>
          <p:cNvCxnSpPr/>
          <p:nvPr/>
        </p:nvCxnSpPr>
        <p:spPr>
          <a:xfrm>
            <a:off x="3477435" y="2051510"/>
            <a:ext cx="576064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ruta 16">
            <a:extLst>
              <a:ext uri="{FF2B5EF4-FFF2-40B4-BE49-F238E27FC236}">
                <a16:creationId xmlns:a16="http://schemas.microsoft.com/office/drawing/2014/main" id="{B2F14482-1F3A-097F-C6F0-D53C658AE7DD}"/>
              </a:ext>
            </a:extLst>
          </p:cNvPr>
          <p:cNvSpPr txBox="1"/>
          <p:nvPr/>
        </p:nvSpPr>
        <p:spPr>
          <a:xfrm>
            <a:off x="6285747" y="104339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JAN</a:t>
            </a:r>
          </a:p>
        </p:txBody>
      </p:sp>
      <p:sp>
        <p:nvSpPr>
          <p:cNvPr id="25" name="textruta 17">
            <a:extLst>
              <a:ext uri="{FF2B5EF4-FFF2-40B4-BE49-F238E27FC236}">
                <a16:creationId xmlns:a16="http://schemas.microsoft.com/office/drawing/2014/main" id="{3C695D5B-CD7E-E3A7-E838-0D354C9F9088}"/>
              </a:ext>
            </a:extLst>
          </p:cNvPr>
          <p:cNvSpPr txBox="1"/>
          <p:nvPr/>
        </p:nvSpPr>
        <p:spPr>
          <a:xfrm>
            <a:off x="7509883" y="169147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FEB</a:t>
            </a:r>
            <a:endParaRPr lang="sv-SE"/>
          </a:p>
        </p:txBody>
      </p:sp>
      <p:sp>
        <p:nvSpPr>
          <p:cNvPr id="26" name="textruta 18">
            <a:extLst>
              <a:ext uri="{FF2B5EF4-FFF2-40B4-BE49-F238E27FC236}">
                <a16:creationId xmlns:a16="http://schemas.microsoft.com/office/drawing/2014/main" id="{EAB060EF-8697-651E-8DFE-65CC68CFD663}"/>
              </a:ext>
            </a:extLst>
          </p:cNvPr>
          <p:cNvSpPr txBox="1"/>
          <p:nvPr/>
        </p:nvSpPr>
        <p:spPr>
          <a:xfrm>
            <a:off x="8013939" y="262757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MARS</a:t>
            </a:r>
            <a:endParaRPr lang="sv-SE"/>
          </a:p>
        </p:txBody>
      </p:sp>
      <p:sp>
        <p:nvSpPr>
          <p:cNvPr id="27" name="textruta 19">
            <a:extLst>
              <a:ext uri="{FF2B5EF4-FFF2-40B4-BE49-F238E27FC236}">
                <a16:creationId xmlns:a16="http://schemas.microsoft.com/office/drawing/2014/main" id="{E386CAEF-8FDF-B07E-4074-C59A0F9AAA56}"/>
              </a:ext>
            </a:extLst>
          </p:cNvPr>
          <p:cNvSpPr txBox="1"/>
          <p:nvPr/>
        </p:nvSpPr>
        <p:spPr>
          <a:xfrm>
            <a:off x="8013939" y="377970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APRIL</a:t>
            </a:r>
            <a:endParaRPr lang="sv-SE"/>
          </a:p>
        </p:txBody>
      </p:sp>
      <p:sp>
        <p:nvSpPr>
          <p:cNvPr id="28" name="textruta 20">
            <a:extLst>
              <a:ext uri="{FF2B5EF4-FFF2-40B4-BE49-F238E27FC236}">
                <a16:creationId xmlns:a16="http://schemas.microsoft.com/office/drawing/2014/main" id="{8C4454EB-4D52-7F7C-97D3-5B662B70CCF0}"/>
              </a:ext>
            </a:extLst>
          </p:cNvPr>
          <p:cNvSpPr txBox="1"/>
          <p:nvPr/>
        </p:nvSpPr>
        <p:spPr>
          <a:xfrm>
            <a:off x="7365867" y="478781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MAJ</a:t>
            </a:r>
            <a:endParaRPr lang="sv-SE"/>
          </a:p>
        </p:txBody>
      </p:sp>
      <p:cxnSp>
        <p:nvCxnSpPr>
          <p:cNvPr id="29" name="Rak 53">
            <a:extLst>
              <a:ext uri="{FF2B5EF4-FFF2-40B4-BE49-F238E27FC236}">
                <a16:creationId xmlns:a16="http://schemas.microsoft.com/office/drawing/2014/main" id="{241EE057-88FB-3809-DC4E-822E59268C12}"/>
              </a:ext>
            </a:extLst>
          </p:cNvPr>
          <p:cNvCxnSpPr/>
          <p:nvPr/>
        </p:nvCxnSpPr>
        <p:spPr>
          <a:xfrm>
            <a:off x="6141731" y="529187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k 55">
            <a:extLst>
              <a:ext uri="{FF2B5EF4-FFF2-40B4-BE49-F238E27FC236}">
                <a16:creationId xmlns:a16="http://schemas.microsoft.com/office/drawing/2014/main" id="{A1BBAA96-D550-3F13-F4DD-FF70425D653F}"/>
              </a:ext>
            </a:extLst>
          </p:cNvPr>
          <p:cNvCxnSpPr/>
          <p:nvPr/>
        </p:nvCxnSpPr>
        <p:spPr>
          <a:xfrm>
            <a:off x="6069723" y="536387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ruta 23">
            <a:extLst>
              <a:ext uri="{FF2B5EF4-FFF2-40B4-BE49-F238E27FC236}">
                <a16:creationId xmlns:a16="http://schemas.microsoft.com/office/drawing/2014/main" id="{9009DD81-D9B6-57ED-B76F-38053C5748FB}"/>
              </a:ext>
            </a:extLst>
          </p:cNvPr>
          <p:cNvSpPr txBox="1"/>
          <p:nvPr/>
        </p:nvSpPr>
        <p:spPr>
          <a:xfrm>
            <a:off x="6285747" y="529187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JUNI</a:t>
            </a:r>
            <a:endParaRPr lang="sv-SE"/>
          </a:p>
        </p:txBody>
      </p:sp>
      <p:sp>
        <p:nvSpPr>
          <p:cNvPr id="32" name="textruta 24">
            <a:extLst>
              <a:ext uri="{FF2B5EF4-FFF2-40B4-BE49-F238E27FC236}">
                <a16:creationId xmlns:a16="http://schemas.microsoft.com/office/drawing/2014/main" id="{C9AD89B4-43E5-452C-F97F-44E0A37845F5}"/>
              </a:ext>
            </a:extLst>
          </p:cNvPr>
          <p:cNvSpPr txBox="1"/>
          <p:nvPr/>
        </p:nvSpPr>
        <p:spPr>
          <a:xfrm>
            <a:off x="4917595" y="529187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JULI</a:t>
            </a:r>
            <a:endParaRPr lang="sv-SE"/>
          </a:p>
        </p:txBody>
      </p:sp>
      <p:sp>
        <p:nvSpPr>
          <p:cNvPr id="33" name="textruta 25">
            <a:extLst>
              <a:ext uri="{FF2B5EF4-FFF2-40B4-BE49-F238E27FC236}">
                <a16:creationId xmlns:a16="http://schemas.microsoft.com/office/drawing/2014/main" id="{9C8EB620-FD33-B8ED-A2B5-1853C4081397}"/>
              </a:ext>
            </a:extLst>
          </p:cNvPr>
          <p:cNvSpPr txBox="1"/>
          <p:nvPr/>
        </p:nvSpPr>
        <p:spPr>
          <a:xfrm>
            <a:off x="3837475" y="464379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AUG</a:t>
            </a:r>
            <a:endParaRPr lang="sv-SE"/>
          </a:p>
        </p:txBody>
      </p:sp>
      <p:sp>
        <p:nvSpPr>
          <p:cNvPr id="34" name="textruta 26">
            <a:extLst>
              <a:ext uri="{FF2B5EF4-FFF2-40B4-BE49-F238E27FC236}">
                <a16:creationId xmlns:a16="http://schemas.microsoft.com/office/drawing/2014/main" id="{0CF7C919-ECD2-D57C-E251-43E972B05903}"/>
              </a:ext>
            </a:extLst>
          </p:cNvPr>
          <p:cNvSpPr txBox="1"/>
          <p:nvPr/>
        </p:nvSpPr>
        <p:spPr>
          <a:xfrm>
            <a:off x="3261411" y="363568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SEP</a:t>
            </a:r>
            <a:endParaRPr lang="sv-SE"/>
          </a:p>
        </p:txBody>
      </p:sp>
      <p:sp>
        <p:nvSpPr>
          <p:cNvPr id="35" name="textruta 27">
            <a:extLst>
              <a:ext uri="{FF2B5EF4-FFF2-40B4-BE49-F238E27FC236}">
                <a16:creationId xmlns:a16="http://schemas.microsoft.com/office/drawing/2014/main" id="{FABE4F14-BCFC-632E-E54D-4F92233C470D}"/>
              </a:ext>
            </a:extLst>
          </p:cNvPr>
          <p:cNvSpPr txBox="1"/>
          <p:nvPr/>
        </p:nvSpPr>
        <p:spPr>
          <a:xfrm>
            <a:off x="3261411" y="262757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OKT</a:t>
            </a:r>
            <a:endParaRPr lang="sv-SE"/>
          </a:p>
        </p:txBody>
      </p:sp>
      <p:sp>
        <p:nvSpPr>
          <p:cNvPr id="36" name="textruta 28">
            <a:extLst>
              <a:ext uri="{FF2B5EF4-FFF2-40B4-BE49-F238E27FC236}">
                <a16:creationId xmlns:a16="http://schemas.microsoft.com/office/drawing/2014/main" id="{08531CEC-6C5F-E7F0-952B-6ACCD1E6E3B4}"/>
              </a:ext>
            </a:extLst>
          </p:cNvPr>
          <p:cNvSpPr txBox="1"/>
          <p:nvPr/>
        </p:nvSpPr>
        <p:spPr>
          <a:xfrm>
            <a:off x="3909483" y="161946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NOV</a:t>
            </a:r>
            <a:endParaRPr lang="sv-SE"/>
          </a:p>
        </p:txBody>
      </p:sp>
      <p:sp>
        <p:nvSpPr>
          <p:cNvPr id="37" name="textruta 29">
            <a:extLst>
              <a:ext uri="{FF2B5EF4-FFF2-40B4-BE49-F238E27FC236}">
                <a16:creationId xmlns:a16="http://schemas.microsoft.com/office/drawing/2014/main" id="{468B1D3C-03AC-BD2C-181D-469F5B64D315}"/>
              </a:ext>
            </a:extLst>
          </p:cNvPr>
          <p:cNvSpPr txBox="1"/>
          <p:nvPr/>
        </p:nvSpPr>
        <p:spPr>
          <a:xfrm>
            <a:off x="5061611" y="104339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DEC</a:t>
            </a:r>
            <a:endParaRPr lang="sv-SE"/>
          </a:p>
        </p:txBody>
      </p:sp>
      <p:cxnSp>
        <p:nvCxnSpPr>
          <p:cNvPr id="38" name="Rak 65">
            <a:extLst>
              <a:ext uri="{FF2B5EF4-FFF2-40B4-BE49-F238E27FC236}">
                <a16:creationId xmlns:a16="http://schemas.microsoft.com/office/drawing/2014/main" id="{A3F641E0-26EF-09EB-E684-0E90CD6D89CF}"/>
              </a:ext>
            </a:extLst>
          </p:cNvPr>
          <p:cNvCxnSpPr/>
          <p:nvPr/>
        </p:nvCxnSpPr>
        <p:spPr>
          <a:xfrm>
            <a:off x="7509883" y="1187414"/>
            <a:ext cx="35372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ak 67">
            <a:extLst>
              <a:ext uri="{FF2B5EF4-FFF2-40B4-BE49-F238E27FC236}">
                <a16:creationId xmlns:a16="http://schemas.microsoft.com/office/drawing/2014/main" id="{BE1DAD61-08C2-68EA-4383-44225BC51197}"/>
              </a:ext>
            </a:extLst>
          </p:cNvPr>
          <p:cNvCxnSpPr/>
          <p:nvPr/>
        </p:nvCxnSpPr>
        <p:spPr>
          <a:xfrm>
            <a:off x="8517995" y="2123518"/>
            <a:ext cx="25291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k 69">
            <a:extLst>
              <a:ext uri="{FF2B5EF4-FFF2-40B4-BE49-F238E27FC236}">
                <a16:creationId xmlns:a16="http://schemas.microsoft.com/office/drawing/2014/main" id="{58347E73-B313-9A2E-8FAB-73FC1CABD7E1}"/>
              </a:ext>
            </a:extLst>
          </p:cNvPr>
          <p:cNvCxnSpPr/>
          <p:nvPr/>
        </p:nvCxnSpPr>
        <p:spPr>
          <a:xfrm>
            <a:off x="8445987" y="4643798"/>
            <a:ext cx="26982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ak 71">
            <a:extLst>
              <a:ext uri="{FF2B5EF4-FFF2-40B4-BE49-F238E27FC236}">
                <a16:creationId xmlns:a16="http://schemas.microsoft.com/office/drawing/2014/main" id="{AFAA62E4-5928-DE72-DF56-78E2D55C4D4E}"/>
              </a:ext>
            </a:extLst>
          </p:cNvPr>
          <p:cNvCxnSpPr/>
          <p:nvPr/>
        </p:nvCxnSpPr>
        <p:spPr>
          <a:xfrm>
            <a:off x="7365867" y="5579902"/>
            <a:ext cx="3275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ak 73">
            <a:extLst>
              <a:ext uri="{FF2B5EF4-FFF2-40B4-BE49-F238E27FC236}">
                <a16:creationId xmlns:a16="http://schemas.microsoft.com/office/drawing/2014/main" id="{2402A60F-539D-F1A6-D1B5-DF33532FD69A}"/>
              </a:ext>
            </a:extLst>
          </p:cNvPr>
          <p:cNvCxnSpPr/>
          <p:nvPr/>
        </p:nvCxnSpPr>
        <p:spPr>
          <a:xfrm flipH="1">
            <a:off x="779191" y="1052690"/>
            <a:ext cx="3742360" cy="227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ak 75">
            <a:extLst>
              <a:ext uri="{FF2B5EF4-FFF2-40B4-BE49-F238E27FC236}">
                <a16:creationId xmlns:a16="http://schemas.microsoft.com/office/drawing/2014/main" id="{6683EA50-C107-C085-6CDD-5A2DF7E3A008}"/>
              </a:ext>
            </a:extLst>
          </p:cNvPr>
          <p:cNvCxnSpPr/>
          <p:nvPr/>
        </p:nvCxnSpPr>
        <p:spPr>
          <a:xfrm flipH="1">
            <a:off x="773600" y="2051510"/>
            <a:ext cx="2703836" cy="63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ak 80">
            <a:extLst>
              <a:ext uri="{FF2B5EF4-FFF2-40B4-BE49-F238E27FC236}">
                <a16:creationId xmlns:a16="http://schemas.microsoft.com/office/drawing/2014/main" id="{8E9F3702-0A51-DCC8-12B8-BA565A982E35}"/>
              </a:ext>
            </a:extLst>
          </p:cNvPr>
          <p:cNvCxnSpPr/>
          <p:nvPr/>
        </p:nvCxnSpPr>
        <p:spPr>
          <a:xfrm flipH="1">
            <a:off x="773600" y="4571790"/>
            <a:ext cx="27038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ak 84">
            <a:extLst>
              <a:ext uri="{FF2B5EF4-FFF2-40B4-BE49-F238E27FC236}">
                <a16:creationId xmlns:a16="http://schemas.microsoft.com/office/drawing/2014/main" id="{1DA6BB9A-2EED-62B4-83A2-126D113E1D1D}"/>
              </a:ext>
            </a:extLst>
          </p:cNvPr>
          <p:cNvCxnSpPr/>
          <p:nvPr/>
        </p:nvCxnSpPr>
        <p:spPr>
          <a:xfrm flipH="1">
            <a:off x="773600" y="5507894"/>
            <a:ext cx="36829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ruta 38">
            <a:extLst>
              <a:ext uri="{FF2B5EF4-FFF2-40B4-BE49-F238E27FC236}">
                <a16:creationId xmlns:a16="http://schemas.microsoft.com/office/drawing/2014/main" id="{9EE2A5AE-273F-72EF-B4DD-6CE32D90EC6E}"/>
              </a:ext>
            </a:extLst>
          </p:cNvPr>
          <p:cNvSpPr txBox="1"/>
          <p:nvPr/>
        </p:nvSpPr>
        <p:spPr>
          <a:xfrm>
            <a:off x="9381918" y="2396052"/>
            <a:ext cx="26460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100" b="1"/>
          </a:p>
          <a:p>
            <a:endParaRPr lang="sv-SE" sz="1100" b="1"/>
          </a:p>
        </p:txBody>
      </p:sp>
      <p:sp>
        <p:nvSpPr>
          <p:cNvPr id="47" name="textruta 39">
            <a:extLst>
              <a:ext uri="{FF2B5EF4-FFF2-40B4-BE49-F238E27FC236}">
                <a16:creationId xmlns:a16="http://schemas.microsoft.com/office/drawing/2014/main" id="{FA5117D8-31B1-34A3-9B72-F2A0D5FB87ED}"/>
              </a:ext>
            </a:extLst>
          </p:cNvPr>
          <p:cNvSpPr txBox="1"/>
          <p:nvPr/>
        </p:nvSpPr>
        <p:spPr>
          <a:xfrm>
            <a:off x="8472264" y="4831047"/>
            <a:ext cx="33843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200" b="1" dirty="0">
              <a:solidFill>
                <a:srgbClr val="00B0F0"/>
              </a:solidFill>
            </a:endParaRPr>
          </a:p>
          <a:p>
            <a:r>
              <a:rPr lang="sv-SE" dirty="0">
                <a:solidFill>
                  <a:srgbClr val="00B0F0"/>
                </a:solidFill>
              </a:rPr>
              <a:t>Kristihimmelsfärd – läger?</a:t>
            </a:r>
          </a:p>
        </p:txBody>
      </p:sp>
      <p:sp>
        <p:nvSpPr>
          <p:cNvPr id="48" name="textruta 40">
            <a:extLst>
              <a:ext uri="{FF2B5EF4-FFF2-40B4-BE49-F238E27FC236}">
                <a16:creationId xmlns:a16="http://schemas.microsoft.com/office/drawing/2014/main" id="{58055C39-A596-93A4-8369-4CB38A20539D}"/>
              </a:ext>
            </a:extLst>
          </p:cNvPr>
          <p:cNvSpPr txBox="1"/>
          <p:nvPr/>
        </p:nvSpPr>
        <p:spPr>
          <a:xfrm>
            <a:off x="7531297" y="5121478"/>
            <a:ext cx="410445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100" b="1"/>
          </a:p>
          <a:p>
            <a:endParaRPr lang="sv-SE" sz="1100" b="1"/>
          </a:p>
          <a:p>
            <a:endParaRPr lang="sv-SE" sz="1100" b="1"/>
          </a:p>
        </p:txBody>
      </p:sp>
      <p:sp>
        <p:nvSpPr>
          <p:cNvPr id="49" name="textruta 41">
            <a:extLst>
              <a:ext uri="{FF2B5EF4-FFF2-40B4-BE49-F238E27FC236}">
                <a16:creationId xmlns:a16="http://schemas.microsoft.com/office/drawing/2014/main" id="{40BDC921-A33C-8216-0C87-D4EF5F98AA0D}"/>
              </a:ext>
            </a:extLst>
          </p:cNvPr>
          <p:cNvSpPr txBox="1"/>
          <p:nvPr/>
        </p:nvSpPr>
        <p:spPr>
          <a:xfrm>
            <a:off x="665183" y="4335367"/>
            <a:ext cx="279675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 </a:t>
            </a:r>
          </a:p>
          <a:p>
            <a:r>
              <a:rPr lang="sv-SE" sz="1600" dirty="0">
                <a:solidFill>
                  <a:srgbClr val="FF0000"/>
                </a:solidFill>
              </a:rPr>
              <a:t>LOK-</a:t>
            </a:r>
            <a:r>
              <a:rPr lang="sv-SE" sz="1600" dirty="0" err="1">
                <a:solidFill>
                  <a:srgbClr val="FF0000"/>
                </a:solidFill>
              </a:rPr>
              <a:t>Stödsredovisning</a:t>
            </a:r>
            <a:r>
              <a:rPr lang="sv-SE" sz="1600" dirty="0">
                <a:solidFill>
                  <a:srgbClr val="FF0000"/>
                </a:solidFill>
              </a:rPr>
              <a:t> 25/8</a:t>
            </a:r>
          </a:p>
          <a:p>
            <a:r>
              <a:rPr lang="sv-SE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Terminstart</a:t>
            </a:r>
            <a:r>
              <a:rPr lang="sv-SE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HT (Grupper, aktiviteter närvaro)</a:t>
            </a:r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0" name="Bildobjekt 50">
            <a:extLst>
              <a:ext uri="{FF2B5EF4-FFF2-40B4-BE49-F238E27FC236}">
                <a16:creationId xmlns:a16="http://schemas.microsoft.com/office/drawing/2014/main" id="{3CED99B6-CEC1-C1F0-2E2C-C5AC7A0DB4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1682" y="1126787"/>
            <a:ext cx="4441731" cy="4441731"/>
          </a:xfrm>
          <a:prstGeom prst="rect">
            <a:avLst/>
          </a:prstGeom>
        </p:spPr>
      </p:pic>
      <p:sp>
        <p:nvSpPr>
          <p:cNvPr id="51" name="textruta 53">
            <a:extLst>
              <a:ext uri="{FF2B5EF4-FFF2-40B4-BE49-F238E27FC236}">
                <a16:creationId xmlns:a16="http://schemas.microsoft.com/office/drawing/2014/main" id="{7B8A5231-F51C-6EFD-D0CD-1E21A8FA5789}"/>
              </a:ext>
            </a:extLst>
          </p:cNvPr>
          <p:cNvSpPr txBox="1"/>
          <p:nvPr/>
        </p:nvSpPr>
        <p:spPr>
          <a:xfrm>
            <a:off x="662724" y="4102527"/>
            <a:ext cx="2694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Styrelseutveckling/möte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6AA7F11-1CFF-679A-C0D4-37A1588FD4B7}"/>
              </a:ext>
            </a:extLst>
          </p:cNvPr>
          <p:cNvSpPr txBox="1"/>
          <p:nvPr/>
        </p:nvSpPr>
        <p:spPr>
          <a:xfrm>
            <a:off x="805010" y="2047072"/>
            <a:ext cx="2197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Höstlovscamp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787F74B-9196-AA45-957C-6383C092E6DC}"/>
              </a:ext>
            </a:extLst>
          </p:cNvPr>
          <p:cNvSpPr txBox="1"/>
          <p:nvPr/>
        </p:nvSpPr>
        <p:spPr>
          <a:xfrm>
            <a:off x="942392" y="429208"/>
            <a:ext cx="3800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rgbClr val="00B0F0"/>
                </a:solidFill>
              </a:rPr>
              <a:t>Adventsaktiviteter</a:t>
            </a:r>
          </a:p>
          <a:p>
            <a:r>
              <a:rPr lang="sv-SE" dirty="0">
                <a:solidFill>
                  <a:schemeClr val="accent6"/>
                </a:solidFill>
              </a:rPr>
              <a:t>Luciaavslutning - utvärdering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D874AB0-A492-E13C-D0CD-824D39B5D8C7}"/>
              </a:ext>
            </a:extLst>
          </p:cNvPr>
          <p:cNvSpPr txBox="1"/>
          <p:nvPr/>
        </p:nvSpPr>
        <p:spPr>
          <a:xfrm>
            <a:off x="7263481" y="364274"/>
            <a:ext cx="3275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Uppstart VT (Grupper, aktiviteter närvaro)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955C2C9-B1D1-1D5B-0422-133213B093DD}"/>
              </a:ext>
            </a:extLst>
          </p:cNvPr>
          <p:cNvSpPr txBox="1"/>
          <p:nvPr/>
        </p:nvSpPr>
        <p:spPr>
          <a:xfrm>
            <a:off x="745969" y="3365897"/>
            <a:ext cx="207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KM?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818F88F-C5C9-A5DB-90B7-E1BDBF517674}"/>
              </a:ext>
            </a:extLst>
          </p:cNvPr>
          <p:cNvSpPr txBox="1"/>
          <p:nvPr/>
        </p:nvSpPr>
        <p:spPr>
          <a:xfrm>
            <a:off x="881927" y="1145724"/>
            <a:ext cx="60975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Styrelseutveckling/möte  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BBB7A51-2C57-6E03-FD2E-BD50860C4B9F}"/>
              </a:ext>
            </a:extLst>
          </p:cNvPr>
          <p:cNvSpPr txBox="1"/>
          <p:nvPr/>
        </p:nvSpPr>
        <p:spPr>
          <a:xfrm>
            <a:off x="833834" y="1527109"/>
            <a:ext cx="71285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>
                <a:solidFill>
                  <a:srgbClr val="00B0F0"/>
                </a:solidFill>
              </a:rPr>
              <a:t>Testa-på tävling lokalt</a:t>
            </a:r>
          </a:p>
        </p:txBody>
      </p:sp>
      <p:sp>
        <p:nvSpPr>
          <p:cNvPr id="58" name="textruta 41">
            <a:extLst>
              <a:ext uri="{FF2B5EF4-FFF2-40B4-BE49-F238E27FC236}">
                <a16:creationId xmlns:a16="http://schemas.microsoft.com/office/drawing/2014/main" id="{859A3AD8-296A-2DBF-BCCA-9292E72A6385}"/>
              </a:ext>
            </a:extLst>
          </p:cNvPr>
          <p:cNvSpPr txBox="1"/>
          <p:nvPr/>
        </p:nvSpPr>
        <p:spPr>
          <a:xfrm>
            <a:off x="9238259" y="3372407"/>
            <a:ext cx="23616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100" dirty="0"/>
          </a:p>
          <a:p>
            <a:endParaRPr lang="sv-SE" sz="1100" dirty="0"/>
          </a:p>
          <a:p>
            <a:r>
              <a:rPr lang="sv-SE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Påsklovscamp</a:t>
            </a:r>
          </a:p>
        </p:txBody>
      </p:sp>
      <p:sp>
        <p:nvSpPr>
          <p:cNvPr id="2" name="textruta 41">
            <a:extLst>
              <a:ext uri="{FF2B5EF4-FFF2-40B4-BE49-F238E27FC236}">
                <a16:creationId xmlns:a16="http://schemas.microsoft.com/office/drawing/2014/main" id="{A9249F36-F78D-E391-067F-4B3B485BFD62}"/>
              </a:ext>
            </a:extLst>
          </p:cNvPr>
          <p:cNvSpPr txBox="1"/>
          <p:nvPr/>
        </p:nvSpPr>
        <p:spPr>
          <a:xfrm>
            <a:off x="8340879" y="975796"/>
            <a:ext cx="3046111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100" dirty="0"/>
          </a:p>
          <a:p>
            <a:r>
              <a:rPr lang="sv-SE" dirty="0">
                <a:solidFill>
                  <a:schemeClr val="accent6"/>
                </a:solidFill>
              </a:rPr>
              <a:t>Föräldramöte</a:t>
            </a:r>
          </a:p>
          <a:p>
            <a:r>
              <a:rPr lang="sv-SE" sz="1600" dirty="0">
                <a:solidFill>
                  <a:srgbClr val="FF0000"/>
                </a:solidFill>
              </a:rPr>
              <a:t>LOK-</a:t>
            </a:r>
            <a:r>
              <a:rPr lang="sv-SE" sz="1600" dirty="0" err="1">
                <a:solidFill>
                  <a:srgbClr val="FF0000"/>
                </a:solidFill>
              </a:rPr>
              <a:t>Stödsredovisning</a:t>
            </a:r>
            <a:r>
              <a:rPr lang="sv-SE" sz="1600" dirty="0">
                <a:solidFill>
                  <a:srgbClr val="FF0000"/>
                </a:solidFill>
              </a:rPr>
              <a:t> 25/2</a:t>
            </a:r>
          </a:p>
          <a:p>
            <a:r>
              <a:rPr lang="sv-SE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Sportlovs camp </a:t>
            </a:r>
          </a:p>
        </p:txBody>
      </p:sp>
      <p:sp>
        <p:nvSpPr>
          <p:cNvPr id="3" name="textruta 41">
            <a:extLst>
              <a:ext uri="{FF2B5EF4-FFF2-40B4-BE49-F238E27FC236}">
                <a16:creationId xmlns:a16="http://schemas.microsoft.com/office/drawing/2014/main" id="{5B37C7A5-D6E1-C404-443E-A9C2FCE0B2D9}"/>
              </a:ext>
            </a:extLst>
          </p:cNvPr>
          <p:cNvSpPr txBox="1"/>
          <p:nvPr/>
        </p:nvSpPr>
        <p:spPr>
          <a:xfrm>
            <a:off x="9043176" y="513124"/>
            <a:ext cx="23616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100" dirty="0"/>
          </a:p>
          <a:p>
            <a:endParaRPr lang="sv-SE" sz="1100" dirty="0"/>
          </a:p>
          <a:p>
            <a:r>
              <a:rPr lang="sv-SE" dirty="0">
                <a:solidFill>
                  <a:schemeClr val="accent6"/>
                </a:solidFill>
              </a:rPr>
              <a:t>Förberedelser Årsmöte </a:t>
            </a:r>
          </a:p>
        </p:txBody>
      </p:sp>
      <p:sp>
        <p:nvSpPr>
          <p:cNvPr id="59" name="textruta 41">
            <a:extLst>
              <a:ext uri="{FF2B5EF4-FFF2-40B4-BE49-F238E27FC236}">
                <a16:creationId xmlns:a16="http://schemas.microsoft.com/office/drawing/2014/main" id="{C47E4E64-3219-6CBD-D82C-33D8E32DA0C0}"/>
              </a:ext>
            </a:extLst>
          </p:cNvPr>
          <p:cNvSpPr txBox="1"/>
          <p:nvPr/>
        </p:nvSpPr>
        <p:spPr>
          <a:xfrm>
            <a:off x="8719629" y="2064136"/>
            <a:ext cx="339617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100" dirty="0"/>
          </a:p>
          <a:p>
            <a:endParaRPr lang="sv-SE" sz="1100" dirty="0"/>
          </a:p>
          <a:p>
            <a:r>
              <a:rPr lang="sv-SE" dirty="0">
                <a:solidFill>
                  <a:schemeClr val="accent6"/>
                </a:solidFill>
              </a:rPr>
              <a:t>Årsmöte (bokslut/ verksamhetsberättelse och plan) </a:t>
            </a:r>
          </a:p>
        </p:txBody>
      </p:sp>
      <p:sp>
        <p:nvSpPr>
          <p:cNvPr id="60" name="textruta 41">
            <a:extLst>
              <a:ext uri="{FF2B5EF4-FFF2-40B4-BE49-F238E27FC236}">
                <a16:creationId xmlns:a16="http://schemas.microsoft.com/office/drawing/2014/main" id="{D161A7FD-B2EA-936C-FF7F-ABE1F5100911}"/>
              </a:ext>
            </a:extLst>
          </p:cNvPr>
          <p:cNvSpPr txBox="1"/>
          <p:nvPr/>
        </p:nvSpPr>
        <p:spPr>
          <a:xfrm>
            <a:off x="6996311" y="5691085"/>
            <a:ext cx="23616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100" dirty="0"/>
          </a:p>
          <a:p>
            <a:endParaRPr lang="sv-SE" sz="1100" dirty="0"/>
          </a:p>
          <a:p>
            <a:r>
              <a:rPr lang="sv-SE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Sommarlovscamp</a:t>
            </a:r>
          </a:p>
        </p:txBody>
      </p:sp>
      <p:sp>
        <p:nvSpPr>
          <p:cNvPr id="61" name="textruta 41">
            <a:extLst>
              <a:ext uri="{FF2B5EF4-FFF2-40B4-BE49-F238E27FC236}">
                <a16:creationId xmlns:a16="http://schemas.microsoft.com/office/drawing/2014/main" id="{6B5C6EE1-92A6-3B6A-5C7B-0149D6D384D8}"/>
              </a:ext>
            </a:extLst>
          </p:cNvPr>
          <p:cNvSpPr txBox="1"/>
          <p:nvPr/>
        </p:nvSpPr>
        <p:spPr>
          <a:xfrm>
            <a:off x="1969125" y="4859000"/>
            <a:ext cx="23616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100" dirty="0"/>
          </a:p>
          <a:p>
            <a:endParaRPr lang="sv-SE" sz="1100" dirty="0"/>
          </a:p>
          <a:p>
            <a:r>
              <a:rPr lang="sv-SE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Sommarlovscamp</a:t>
            </a:r>
          </a:p>
        </p:txBody>
      </p:sp>
      <p:sp>
        <p:nvSpPr>
          <p:cNvPr id="62" name="textruta 41">
            <a:extLst>
              <a:ext uri="{FF2B5EF4-FFF2-40B4-BE49-F238E27FC236}">
                <a16:creationId xmlns:a16="http://schemas.microsoft.com/office/drawing/2014/main" id="{15AD649A-AE07-89D0-55A4-34F5EB473A5F}"/>
              </a:ext>
            </a:extLst>
          </p:cNvPr>
          <p:cNvSpPr txBox="1"/>
          <p:nvPr/>
        </p:nvSpPr>
        <p:spPr>
          <a:xfrm>
            <a:off x="4579885" y="-34909"/>
            <a:ext cx="23616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100" dirty="0"/>
          </a:p>
          <a:p>
            <a:endParaRPr lang="sv-SE" sz="11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sv-SE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Jullovscamp</a:t>
            </a:r>
          </a:p>
        </p:txBody>
      </p:sp>
      <p:sp>
        <p:nvSpPr>
          <p:cNvPr id="64" name="textruta 63">
            <a:extLst>
              <a:ext uri="{FF2B5EF4-FFF2-40B4-BE49-F238E27FC236}">
                <a16:creationId xmlns:a16="http://schemas.microsoft.com/office/drawing/2014/main" id="{A32FC6C0-14DC-D4E9-5D96-BF74BF4C8070}"/>
              </a:ext>
            </a:extLst>
          </p:cNvPr>
          <p:cNvSpPr txBox="1"/>
          <p:nvPr/>
        </p:nvSpPr>
        <p:spPr>
          <a:xfrm>
            <a:off x="8645461" y="2069647"/>
            <a:ext cx="61123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Styrelseutveckling/möte</a:t>
            </a:r>
          </a:p>
        </p:txBody>
      </p:sp>
      <p:sp>
        <p:nvSpPr>
          <p:cNvPr id="66" name="textruta 65">
            <a:extLst>
              <a:ext uri="{FF2B5EF4-FFF2-40B4-BE49-F238E27FC236}">
                <a16:creationId xmlns:a16="http://schemas.microsoft.com/office/drawing/2014/main" id="{085BCE77-90A3-42EB-1D5B-724EA0E141C4}"/>
              </a:ext>
            </a:extLst>
          </p:cNvPr>
          <p:cNvSpPr txBox="1"/>
          <p:nvPr/>
        </p:nvSpPr>
        <p:spPr>
          <a:xfrm>
            <a:off x="8703210" y="4332873"/>
            <a:ext cx="73859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Styrelseutveckling/möte</a:t>
            </a:r>
          </a:p>
        </p:txBody>
      </p:sp>
      <p:sp>
        <p:nvSpPr>
          <p:cNvPr id="68" name="textruta 67">
            <a:extLst>
              <a:ext uri="{FF2B5EF4-FFF2-40B4-BE49-F238E27FC236}">
                <a16:creationId xmlns:a16="http://schemas.microsoft.com/office/drawing/2014/main" id="{632DEE3F-7900-3675-12A1-7662650401CC}"/>
              </a:ext>
            </a:extLst>
          </p:cNvPr>
          <p:cNvSpPr txBox="1"/>
          <p:nvPr/>
        </p:nvSpPr>
        <p:spPr>
          <a:xfrm>
            <a:off x="6941584" y="121687"/>
            <a:ext cx="80499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Styrelseutveckling/möte</a:t>
            </a:r>
          </a:p>
        </p:txBody>
      </p:sp>
      <p:sp>
        <p:nvSpPr>
          <p:cNvPr id="71" name="textruta 70">
            <a:extLst>
              <a:ext uri="{FF2B5EF4-FFF2-40B4-BE49-F238E27FC236}">
                <a16:creationId xmlns:a16="http://schemas.microsoft.com/office/drawing/2014/main" id="{62C008E5-8C01-3CAC-0C88-80D1726B8D86}"/>
              </a:ext>
            </a:extLst>
          </p:cNvPr>
          <p:cNvSpPr txBox="1"/>
          <p:nvPr/>
        </p:nvSpPr>
        <p:spPr>
          <a:xfrm>
            <a:off x="46970" y="5561091"/>
            <a:ext cx="4707118" cy="120032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Styrelsemöten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Förberedelser terminen: anmälan/betalning grupper och ledarträffar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Camper: Anmälan /tid /plats /pris/spridning</a:t>
            </a:r>
          </a:p>
        </p:txBody>
      </p:sp>
    </p:spTree>
    <p:extLst>
      <p:ext uri="{BB962C8B-B14F-4D97-AF65-F5344CB8AC3E}">
        <p14:creationId xmlns:p14="http://schemas.microsoft.com/office/powerpoint/2010/main" val="1595582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5D34287E8FD349BF76F241D886056E" ma:contentTypeVersion="22" ma:contentTypeDescription="Create a new document." ma:contentTypeScope="" ma:versionID="6cfcc32a4e7de6db73d208164a3fc885">
  <xsd:schema xmlns:xsd="http://www.w3.org/2001/XMLSchema" xmlns:xs="http://www.w3.org/2001/XMLSchema" xmlns:p="http://schemas.microsoft.com/office/2006/metadata/properties" xmlns:ns2="f8361ee0-f643-4181-b115-bd39639d1487" xmlns:ns3="70907deb-d905-4350-b2f5-b0a80ca9e155" targetNamespace="http://schemas.microsoft.com/office/2006/metadata/properties" ma:root="true" ma:fieldsID="5c246d4603a3d56a6fb83c87f84227ce" ns2:_="" ns3:_="">
    <xsd:import namespace="f8361ee0-f643-4181-b115-bd39639d1487"/>
    <xsd:import namespace="70907deb-d905-4350-b2f5-b0a80ca9e155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Version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lcf76f155ced4ddcb4097134ff3c332f0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OCR" minOccurs="0"/>
                <xsd:element ref="ns2:lcf76f155ced4ddcb4097134ff3c332f1" minOccurs="0"/>
                <xsd:element ref="ns2:lcf76f155ced4ddcb4097134ff3c332f2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361ee0-f643-4181-b115-bd39639d1487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Version" ma:index="10" nillable="true" ma:displayName="MigrationWizIdVersion" ma:internalName="MigrationWizIdVersion">
      <xsd:simpleType>
        <xsd:restriction base="dms:Text"/>
      </xsd:simpleType>
    </xsd:element>
    <xsd:element name="MigrationWizIdPermissionLevels" ma:index="11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2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3" nillable="true" ma:displayName="MigrationWizIdSecurityGroups" ma:internalName="MigrationWizIdSecurityGroups">
      <xsd:simpleType>
        <xsd:restriction base="dms:Text"/>
      </xsd:simpleType>
    </xsd:element>
    <xsd:element name="lcf76f155ced4ddcb4097134ff3c332f0" ma:index="14" nillable="true" ma:displayName="Bildmarkeringar_0" ma:hidden="true" ma:internalName="lcf76f155ced4ddcb4097134ff3c332f0" ma:readOnly="false">
      <xsd:simpleType>
        <xsd:restriction base="dms:Note"/>
      </xsd:simpleType>
    </xsd:element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1" ma:index="25" nillable="true" ma:displayName="Bildmarkeringar_0" ma:hidden="true" ma:internalName="lcf76f155ced4ddcb4097134ff3c332f1" ma:readOnly="false">
      <xsd:simpleType>
        <xsd:restriction base="dms:Note"/>
      </xsd:simpleType>
    </xsd:element>
    <xsd:element name="lcf76f155ced4ddcb4097134ff3c332f2" ma:index="26" nillable="true" ma:displayName="Bildmarkeringar_0" ma:hidden="true" ma:internalName="lcf76f155ced4ddcb4097134ff3c332f2" ma:readOnly="false">
      <xsd:simpleType>
        <xsd:restriction base="dms:Note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07deb-d905-4350-b2f5-b0a80ca9e155" elementFormDefault="qualified">
    <xsd:import namespace="http://schemas.microsoft.com/office/2006/documentManagement/types"/>
    <xsd:import namespace="http://schemas.microsoft.com/office/infopath/2007/PartnerControls"/>
    <xsd:element name="SharedWithUsers" ma:index="2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0 xmlns="f8361ee0-f643-4181-b115-bd39639d1487" xsi:nil="true"/>
    <MigrationWizIdDocumentLibraryPermissions xmlns="f8361ee0-f643-4181-b115-bd39639d1487" xsi:nil="true"/>
    <MigrationWizId xmlns="f8361ee0-f643-4181-b115-bd39639d1487">ecfa9cb0-e43e-4890-be91-d10267344829</MigrationWizId>
    <MigrationWizIdVersion xmlns="f8361ee0-f643-4181-b115-bd39639d1487">ecfa9cb0-e43e-4890-be91-d10267344829-638042958480000000</MigrationWizIdVersion>
    <MigrationWizIdPermissionLevels xmlns="f8361ee0-f643-4181-b115-bd39639d1487" xsi:nil="true"/>
    <MigrationWizIdPermissions xmlns="f8361ee0-f643-4181-b115-bd39639d1487" xsi:nil="true"/>
    <MigrationWizIdSecurityGroups xmlns="f8361ee0-f643-4181-b115-bd39639d1487" xsi:nil="true"/>
    <lcf76f155ced4ddcb4097134ff3c332f1 xmlns="f8361ee0-f643-4181-b115-bd39639d1487" xsi:nil="true"/>
    <lcf76f155ced4ddcb4097134ff3c332f2 xmlns="f8361ee0-f643-4181-b115-bd39639d1487" xsi:nil="true"/>
  </documentManagement>
</p:properties>
</file>

<file path=customXml/itemProps1.xml><?xml version="1.0" encoding="utf-8"?>
<ds:datastoreItem xmlns:ds="http://schemas.openxmlformats.org/officeDocument/2006/customXml" ds:itemID="{AD92D3E2-5699-439D-8035-E25D735189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361ee0-f643-4181-b115-bd39639d1487"/>
    <ds:schemaRef ds:uri="70907deb-d905-4350-b2f5-b0a80ca9e1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60B27C-595C-494B-9806-CBC71093E08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392F5B-2742-4E61-9707-06E54F77000C}">
  <ds:schemaRefs>
    <ds:schemaRef ds:uri="df4d8c04-80ec-466f-8625-32e93fd26539"/>
    <ds:schemaRef ds:uri="http://schemas.microsoft.com/office/2006/metadata/properties"/>
    <ds:schemaRef ds:uri="http://schemas.microsoft.com/office/infopath/2007/PartnerControls"/>
    <ds:schemaRef ds:uri="f8361ee0-f643-4181-b115-bd39639d148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Microsoft Office PowerPoint</Application>
  <PresentationFormat>Bredbild</PresentationFormat>
  <Paragraphs>54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Malin Deck</dc:creator>
  <cp:lastModifiedBy>Malin Deck</cp:lastModifiedBy>
  <cp:revision>2</cp:revision>
  <dcterms:created xsi:type="dcterms:W3CDTF">2022-11-02T09:01:13Z</dcterms:created>
  <dcterms:modified xsi:type="dcterms:W3CDTF">2024-01-31T10:43:38Z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0x010100275D34287E8FD349BF76F241D886056E</vt:lpwstr>
  </property>
  <property fmtid="{D5CDD505-2E9C-101B-9397-08002B2CF9AE}" pid="3" name="MediaServiceImageTags">
    <vt:lpwstr/>
  </property>
</Properties>
</file>