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  <p:sldId id="256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BA7EF4-E55E-4DA9-A074-FF36C00EA6DB}" v="20" dt="2023-06-02T13:06:4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ast" userId="24be7e98-1399-482e-a79a-c7b8b9f3b379" providerId="ADAL" clId="{EFBA7EF4-E55E-4DA9-A074-FF36C00EA6DB}"/>
    <pc:docChg chg="custSel addSld delSld modSld">
      <pc:chgData name="David Fast" userId="24be7e98-1399-482e-a79a-c7b8b9f3b379" providerId="ADAL" clId="{EFBA7EF4-E55E-4DA9-A074-FF36C00EA6DB}" dt="2023-06-02T13:06:45.878" v="73" actId="1076"/>
      <pc:docMkLst>
        <pc:docMk/>
      </pc:docMkLst>
      <pc:sldChg chg="modSp mod">
        <pc:chgData name="David Fast" userId="24be7e98-1399-482e-a79a-c7b8b9f3b379" providerId="ADAL" clId="{EFBA7EF4-E55E-4DA9-A074-FF36C00EA6DB}" dt="2023-06-02T13:06:03.694" v="67" actId="1076"/>
        <pc:sldMkLst>
          <pc:docMk/>
          <pc:sldMk cId="3587784873" sldId="256"/>
        </pc:sldMkLst>
        <pc:spChg chg="mod">
          <ac:chgData name="David Fast" userId="24be7e98-1399-482e-a79a-c7b8b9f3b379" providerId="ADAL" clId="{EFBA7EF4-E55E-4DA9-A074-FF36C00EA6DB}" dt="2023-06-02T09:48:11.744" v="6" actId="14100"/>
          <ac:spMkLst>
            <pc:docMk/>
            <pc:sldMk cId="3587784873" sldId="256"/>
            <ac:spMk id="2" creationId="{E113E674-6A31-B3C0-4489-5AF28AD0CAF5}"/>
          </ac:spMkLst>
        </pc:spChg>
        <pc:spChg chg="mod">
          <ac:chgData name="David Fast" userId="24be7e98-1399-482e-a79a-c7b8b9f3b379" providerId="ADAL" clId="{EFBA7EF4-E55E-4DA9-A074-FF36C00EA6DB}" dt="2023-06-02T09:48:58.389" v="12" actId="1076"/>
          <ac:spMkLst>
            <pc:docMk/>
            <pc:sldMk cId="3587784873" sldId="256"/>
            <ac:spMk id="3" creationId="{051AE07C-BBA4-4810-7F6B-21B2F66FB6A7}"/>
          </ac:spMkLst>
        </pc:spChg>
        <pc:picChg chg="mod">
          <ac:chgData name="David Fast" userId="24be7e98-1399-482e-a79a-c7b8b9f3b379" providerId="ADAL" clId="{EFBA7EF4-E55E-4DA9-A074-FF36C00EA6DB}" dt="2023-06-02T13:06:03.694" v="67" actId="1076"/>
          <ac:picMkLst>
            <pc:docMk/>
            <pc:sldMk cId="3587784873" sldId="256"/>
            <ac:picMk id="4" creationId="{914B37B8-53D8-69E5-B807-EB71699BD00C}"/>
          </ac:picMkLst>
        </pc:picChg>
      </pc:sldChg>
      <pc:sldChg chg="del">
        <pc:chgData name="David Fast" userId="24be7e98-1399-482e-a79a-c7b8b9f3b379" providerId="ADAL" clId="{EFBA7EF4-E55E-4DA9-A074-FF36C00EA6DB}" dt="2023-06-02T12:50:01.040" v="26" actId="47"/>
        <pc:sldMkLst>
          <pc:docMk/>
          <pc:sldMk cId="2251970823" sldId="257"/>
        </pc:sldMkLst>
      </pc:sldChg>
      <pc:sldChg chg="del">
        <pc:chgData name="David Fast" userId="24be7e98-1399-482e-a79a-c7b8b9f3b379" providerId="ADAL" clId="{EFBA7EF4-E55E-4DA9-A074-FF36C00EA6DB}" dt="2023-06-02T12:50:01.040" v="26" actId="47"/>
        <pc:sldMkLst>
          <pc:docMk/>
          <pc:sldMk cId="524282370" sldId="258"/>
        </pc:sldMkLst>
      </pc:sldChg>
      <pc:sldChg chg="del">
        <pc:chgData name="David Fast" userId="24be7e98-1399-482e-a79a-c7b8b9f3b379" providerId="ADAL" clId="{EFBA7EF4-E55E-4DA9-A074-FF36C00EA6DB}" dt="2023-06-02T12:50:01.040" v="26" actId="47"/>
        <pc:sldMkLst>
          <pc:docMk/>
          <pc:sldMk cId="1794962656" sldId="259"/>
        </pc:sldMkLst>
      </pc:sldChg>
      <pc:sldChg chg="del">
        <pc:chgData name="David Fast" userId="24be7e98-1399-482e-a79a-c7b8b9f3b379" providerId="ADAL" clId="{EFBA7EF4-E55E-4DA9-A074-FF36C00EA6DB}" dt="2023-06-02T12:50:01.040" v="26" actId="47"/>
        <pc:sldMkLst>
          <pc:docMk/>
          <pc:sldMk cId="2147735603" sldId="260"/>
        </pc:sldMkLst>
      </pc:sldChg>
      <pc:sldChg chg="del">
        <pc:chgData name="David Fast" userId="24be7e98-1399-482e-a79a-c7b8b9f3b379" providerId="ADAL" clId="{EFBA7EF4-E55E-4DA9-A074-FF36C00EA6DB}" dt="2023-06-02T12:50:01.040" v="26" actId="47"/>
        <pc:sldMkLst>
          <pc:docMk/>
          <pc:sldMk cId="3957862391" sldId="261"/>
        </pc:sldMkLst>
      </pc:sldChg>
      <pc:sldChg chg="addSp modSp new mod">
        <pc:chgData name="David Fast" userId="24be7e98-1399-482e-a79a-c7b8b9f3b379" providerId="ADAL" clId="{EFBA7EF4-E55E-4DA9-A074-FF36C00EA6DB}" dt="2023-06-02T13:06:14.709" v="68"/>
        <pc:sldMkLst>
          <pc:docMk/>
          <pc:sldMk cId="3703116185" sldId="262"/>
        </pc:sldMkLst>
        <pc:spChg chg="add mod">
          <ac:chgData name="David Fast" userId="24be7e98-1399-482e-a79a-c7b8b9f3b379" providerId="ADAL" clId="{EFBA7EF4-E55E-4DA9-A074-FF36C00EA6DB}" dt="2023-06-02T12:49:25.306" v="23" actId="207"/>
          <ac:spMkLst>
            <pc:docMk/>
            <pc:sldMk cId="3703116185" sldId="262"/>
            <ac:spMk id="5" creationId="{610D83D9-02D5-CF2C-0829-9EA81E1FFA57}"/>
          </ac:spMkLst>
        </pc:spChg>
        <pc:spChg chg="add mod">
          <ac:chgData name="David Fast" userId="24be7e98-1399-482e-a79a-c7b8b9f3b379" providerId="ADAL" clId="{EFBA7EF4-E55E-4DA9-A074-FF36C00EA6DB}" dt="2023-06-02T12:49:49" v="25" actId="207"/>
          <ac:spMkLst>
            <pc:docMk/>
            <pc:sldMk cId="3703116185" sldId="262"/>
            <ac:spMk id="6" creationId="{CAB72D24-D8ED-CD10-0F33-4BDF3104F0A5}"/>
          </ac:spMkLst>
        </pc:spChg>
        <pc:picChg chg="add mod">
          <ac:chgData name="David Fast" userId="24be7e98-1399-482e-a79a-c7b8b9f3b379" providerId="ADAL" clId="{EFBA7EF4-E55E-4DA9-A074-FF36C00EA6DB}" dt="2023-06-02T12:46:20.565" v="16" actId="962"/>
          <ac:picMkLst>
            <pc:docMk/>
            <pc:sldMk cId="3703116185" sldId="262"/>
            <ac:picMk id="4" creationId="{9FEAE657-49E2-ECD8-C3EE-3E7B7B1ECDA9}"/>
          </ac:picMkLst>
        </pc:picChg>
        <pc:picChg chg="add mod">
          <ac:chgData name="David Fast" userId="24be7e98-1399-482e-a79a-c7b8b9f3b379" providerId="ADAL" clId="{EFBA7EF4-E55E-4DA9-A074-FF36C00EA6DB}" dt="2023-06-02T13:06:14.709" v="68"/>
          <ac:picMkLst>
            <pc:docMk/>
            <pc:sldMk cId="3703116185" sldId="262"/>
            <ac:picMk id="7" creationId="{B829D881-52FC-CE1C-2680-95B1C8E50F34}"/>
          </ac:picMkLst>
        </pc:picChg>
      </pc:sldChg>
      <pc:sldChg chg="addSp modSp new mod">
        <pc:chgData name="David Fast" userId="24be7e98-1399-482e-a79a-c7b8b9f3b379" providerId="ADAL" clId="{EFBA7EF4-E55E-4DA9-A074-FF36C00EA6DB}" dt="2023-06-02T13:06:20.232" v="69"/>
        <pc:sldMkLst>
          <pc:docMk/>
          <pc:sldMk cId="16556376" sldId="263"/>
        </pc:sldMkLst>
        <pc:spChg chg="add mod">
          <ac:chgData name="David Fast" userId="24be7e98-1399-482e-a79a-c7b8b9f3b379" providerId="ADAL" clId="{EFBA7EF4-E55E-4DA9-A074-FF36C00EA6DB}" dt="2023-06-02T12:51:07.617" v="34" actId="255"/>
          <ac:spMkLst>
            <pc:docMk/>
            <pc:sldMk cId="16556376" sldId="263"/>
            <ac:spMk id="5" creationId="{3A34EA45-46CA-7AC9-B3A5-A4955847D636}"/>
          </ac:spMkLst>
        </pc:spChg>
        <pc:spChg chg="add mod">
          <ac:chgData name="David Fast" userId="24be7e98-1399-482e-a79a-c7b8b9f3b379" providerId="ADAL" clId="{EFBA7EF4-E55E-4DA9-A074-FF36C00EA6DB}" dt="2023-06-02T12:51:52.239" v="37" actId="207"/>
          <ac:spMkLst>
            <pc:docMk/>
            <pc:sldMk cId="16556376" sldId="263"/>
            <ac:spMk id="6" creationId="{4260EACC-F352-E606-018D-01920DA72EEB}"/>
          </ac:spMkLst>
        </pc:spChg>
        <pc:picChg chg="add mod">
          <ac:chgData name="David Fast" userId="24be7e98-1399-482e-a79a-c7b8b9f3b379" providerId="ADAL" clId="{EFBA7EF4-E55E-4DA9-A074-FF36C00EA6DB}" dt="2023-06-02T12:50:23.535" v="30" actId="962"/>
          <ac:picMkLst>
            <pc:docMk/>
            <pc:sldMk cId="16556376" sldId="263"/>
            <ac:picMk id="4" creationId="{279BD85D-74FE-DFD6-3AD9-F05C7BD6C6DB}"/>
          </ac:picMkLst>
        </pc:picChg>
        <pc:picChg chg="add mod">
          <ac:chgData name="David Fast" userId="24be7e98-1399-482e-a79a-c7b8b9f3b379" providerId="ADAL" clId="{EFBA7EF4-E55E-4DA9-A074-FF36C00EA6DB}" dt="2023-06-02T13:06:20.232" v="69"/>
          <ac:picMkLst>
            <pc:docMk/>
            <pc:sldMk cId="16556376" sldId="263"/>
            <ac:picMk id="7" creationId="{7DE793A2-7BBF-0667-7B52-21D56955D958}"/>
          </ac:picMkLst>
        </pc:picChg>
      </pc:sldChg>
      <pc:sldChg chg="addSp modSp new mod">
        <pc:chgData name="David Fast" userId="24be7e98-1399-482e-a79a-c7b8b9f3b379" providerId="ADAL" clId="{EFBA7EF4-E55E-4DA9-A074-FF36C00EA6DB}" dt="2023-06-02T13:06:27.449" v="70"/>
        <pc:sldMkLst>
          <pc:docMk/>
          <pc:sldMk cId="3038782768" sldId="264"/>
        </pc:sldMkLst>
        <pc:spChg chg="add mod">
          <ac:chgData name="David Fast" userId="24be7e98-1399-482e-a79a-c7b8b9f3b379" providerId="ADAL" clId="{EFBA7EF4-E55E-4DA9-A074-FF36C00EA6DB}" dt="2023-06-02T12:53:27.177" v="45" actId="207"/>
          <ac:spMkLst>
            <pc:docMk/>
            <pc:sldMk cId="3038782768" sldId="264"/>
            <ac:spMk id="5" creationId="{F13D024B-C0C8-9524-B436-E988B4FB7160}"/>
          </ac:spMkLst>
        </pc:spChg>
        <pc:spChg chg="add mod">
          <ac:chgData name="David Fast" userId="24be7e98-1399-482e-a79a-c7b8b9f3b379" providerId="ADAL" clId="{EFBA7EF4-E55E-4DA9-A074-FF36C00EA6DB}" dt="2023-06-02T12:54:01.830" v="47" actId="207"/>
          <ac:spMkLst>
            <pc:docMk/>
            <pc:sldMk cId="3038782768" sldId="264"/>
            <ac:spMk id="6" creationId="{95F772F6-20A3-D587-2E7E-9F76FEAA1EAD}"/>
          </ac:spMkLst>
        </pc:spChg>
        <pc:graphicFrameChg chg="add mod modGraphic">
          <ac:chgData name="David Fast" userId="24be7e98-1399-482e-a79a-c7b8b9f3b379" providerId="ADAL" clId="{EFBA7EF4-E55E-4DA9-A074-FF36C00EA6DB}" dt="2023-06-02T12:54:25.421" v="49" actId="207"/>
          <ac:graphicFrameMkLst>
            <pc:docMk/>
            <pc:sldMk cId="3038782768" sldId="264"/>
            <ac:graphicFrameMk id="7" creationId="{2AB72D80-A198-CED9-8FB9-EE16DA52CE0A}"/>
          </ac:graphicFrameMkLst>
        </pc:graphicFrameChg>
        <pc:picChg chg="add mod">
          <ac:chgData name="David Fast" userId="24be7e98-1399-482e-a79a-c7b8b9f3b379" providerId="ADAL" clId="{EFBA7EF4-E55E-4DA9-A074-FF36C00EA6DB}" dt="2023-06-02T12:52:30.380" v="41" actId="962"/>
          <ac:picMkLst>
            <pc:docMk/>
            <pc:sldMk cId="3038782768" sldId="264"/>
            <ac:picMk id="4" creationId="{00938337-C462-2D16-2E73-2A7C25E88CC7}"/>
          </ac:picMkLst>
        </pc:picChg>
        <pc:picChg chg="add mod">
          <ac:chgData name="David Fast" userId="24be7e98-1399-482e-a79a-c7b8b9f3b379" providerId="ADAL" clId="{EFBA7EF4-E55E-4DA9-A074-FF36C00EA6DB}" dt="2023-06-02T13:06:27.449" v="70"/>
          <ac:picMkLst>
            <pc:docMk/>
            <pc:sldMk cId="3038782768" sldId="264"/>
            <ac:picMk id="8" creationId="{849FF04A-F6B1-BAD5-E8DE-C7B458D29C7C}"/>
          </ac:picMkLst>
        </pc:picChg>
      </pc:sldChg>
      <pc:sldChg chg="addSp modSp new mod">
        <pc:chgData name="David Fast" userId="24be7e98-1399-482e-a79a-c7b8b9f3b379" providerId="ADAL" clId="{EFBA7EF4-E55E-4DA9-A074-FF36C00EA6DB}" dt="2023-06-02T13:06:34.922" v="71"/>
        <pc:sldMkLst>
          <pc:docMk/>
          <pc:sldMk cId="1423765027" sldId="265"/>
        </pc:sldMkLst>
        <pc:graphicFrameChg chg="add mod modGraphic">
          <ac:chgData name="David Fast" userId="24be7e98-1399-482e-a79a-c7b8b9f3b379" providerId="ADAL" clId="{EFBA7EF4-E55E-4DA9-A074-FF36C00EA6DB}" dt="2023-06-02T12:56:01.476" v="55" actId="207"/>
          <ac:graphicFrameMkLst>
            <pc:docMk/>
            <pc:sldMk cId="1423765027" sldId="265"/>
            <ac:graphicFrameMk id="5" creationId="{47617F25-08E1-4FDD-F98B-71005E39B0B1}"/>
          </ac:graphicFrameMkLst>
        </pc:graphicFrameChg>
        <pc:picChg chg="add mod">
          <ac:chgData name="David Fast" userId="24be7e98-1399-482e-a79a-c7b8b9f3b379" providerId="ADAL" clId="{EFBA7EF4-E55E-4DA9-A074-FF36C00EA6DB}" dt="2023-06-02T12:54:53.001" v="53" actId="962"/>
          <ac:picMkLst>
            <pc:docMk/>
            <pc:sldMk cId="1423765027" sldId="265"/>
            <ac:picMk id="4" creationId="{14AC7882-A540-57CE-FBA9-226AF2817855}"/>
          </ac:picMkLst>
        </pc:picChg>
        <pc:picChg chg="add mod">
          <ac:chgData name="David Fast" userId="24be7e98-1399-482e-a79a-c7b8b9f3b379" providerId="ADAL" clId="{EFBA7EF4-E55E-4DA9-A074-FF36C00EA6DB}" dt="2023-06-02T13:06:34.922" v="71"/>
          <ac:picMkLst>
            <pc:docMk/>
            <pc:sldMk cId="1423765027" sldId="265"/>
            <ac:picMk id="6" creationId="{FE53C0ED-C4BE-BC47-03E8-1C42EC59D71E}"/>
          </ac:picMkLst>
        </pc:picChg>
      </pc:sldChg>
      <pc:sldChg chg="addSp modSp new mod">
        <pc:chgData name="David Fast" userId="24be7e98-1399-482e-a79a-c7b8b9f3b379" providerId="ADAL" clId="{EFBA7EF4-E55E-4DA9-A074-FF36C00EA6DB}" dt="2023-06-02T13:06:45.878" v="73" actId="1076"/>
        <pc:sldMkLst>
          <pc:docMk/>
          <pc:sldMk cId="4089710224" sldId="266"/>
        </pc:sldMkLst>
        <pc:spChg chg="add mod">
          <ac:chgData name="David Fast" userId="24be7e98-1399-482e-a79a-c7b8b9f3b379" providerId="ADAL" clId="{EFBA7EF4-E55E-4DA9-A074-FF36C00EA6DB}" dt="2023-06-02T12:58:00.623" v="63" actId="207"/>
          <ac:spMkLst>
            <pc:docMk/>
            <pc:sldMk cId="4089710224" sldId="266"/>
            <ac:spMk id="5" creationId="{7DCBAB0E-68C4-BF6D-CFBB-FCA05B76C39C}"/>
          </ac:spMkLst>
        </pc:spChg>
        <pc:spChg chg="add mod">
          <ac:chgData name="David Fast" userId="24be7e98-1399-482e-a79a-c7b8b9f3b379" providerId="ADAL" clId="{EFBA7EF4-E55E-4DA9-A074-FF36C00EA6DB}" dt="2023-06-02T13:05:39.046" v="66" actId="207"/>
          <ac:spMkLst>
            <pc:docMk/>
            <pc:sldMk cId="4089710224" sldId="266"/>
            <ac:spMk id="6" creationId="{FEE0AB72-EDA2-EF54-E730-03733F65AEC2}"/>
          </ac:spMkLst>
        </pc:spChg>
        <pc:picChg chg="add mod">
          <ac:chgData name="David Fast" userId="24be7e98-1399-482e-a79a-c7b8b9f3b379" providerId="ADAL" clId="{EFBA7EF4-E55E-4DA9-A074-FF36C00EA6DB}" dt="2023-06-02T13:06:45.878" v="73" actId="1076"/>
          <ac:picMkLst>
            <pc:docMk/>
            <pc:sldMk cId="4089710224" sldId="266"/>
            <ac:picMk id="4" creationId="{30364A6E-9F23-EDB8-5704-C4684407B7C1}"/>
          </ac:picMkLst>
        </pc:picChg>
        <pc:picChg chg="add mod">
          <ac:chgData name="David Fast" userId="24be7e98-1399-482e-a79a-c7b8b9f3b379" providerId="ADAL" clId="{EFBA7EF4-E55E-4DA9-A074-FF36C00EA6DB}" dt="2023-06-02T13:06:43.912" v="72"/>
          <ac:picMkLst>
            <pc:docMk/>
            <pc:sldMk cId="4089710224" sldId="266"/>
            <ac:picMk id="7" creationId="{D63D45D3-E7C5-E880-462D-26A8EE3D2B1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6D66-5F67-D27B-35E0-8A2BD2BDC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E5F8E2-D7F0-5863-534A-829E9ED11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5F744-E1EB-72BE-73CE-E098A2E44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622A2-F32B-D189-2652-E3DE64E2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1675C-D669-2686-FF14-C45F0584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627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72045-9DA9-4522-A464-467B912DE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48BBFF-A906-4CDA-0D20-5ECE8ADC7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87583-15BC-1ABD-87D1-0DDF116A3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C6FC1-3A6B-42BA-C6D9-BB1057C6A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7A7D7-2005-DA01-0397-046FC5690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809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B75349-ADCE-BF61-882D-89B63B6EC9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00EDD-3FDC-E7D2-FE16-649C15A58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C2968-C4AC-51A6-493C-AEDAED64D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781C0-CC75-F8CB-BDF6-552EA19A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F00FF-9BD1-5429-A079-3FDC65CD1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222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81AC7-2582-2D4E-13E6-A601F871A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C1EA4-BAA4-D49D-F6E8-9DB279BAC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77E7F-DE81-BBB3-24EA-2CDF33EC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2578D1-FEBB-D825-5B62-7F92666F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F7D00-92FD-9BE4-B4E2-94966C867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10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791E-2285-0CFC-A265-E7151FD8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55978-B9C4-E8EB-E48B-54AD7F74B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3B357-CFDA-D879-6E03-B218D5937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51FEB-E712-FDFC-4DDC-E0D52D081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1163C-65D8-938C-1BD7-ACB15FC9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116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06925-6422-B875-1C21-8DFD22587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D0B1B-C50D-9641-DF74-B3E6F2725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71275A-20D0-41E4-B37E-D4E8D0630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09E4D-FE5E-E767-F0A1-C4B1CC7B2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72476B-EC8F-CF8B-DFAB-191DB4E0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0603E-4234-2DEF-B40D-3EB8EABC4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0767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A7F05-CF03-4455-782B-5112DE075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3D98E-0BFE-02C2-19DA-9CA2176DC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6F3DE-A77D-3F66-EC93-D729B29EE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3161D-E15B-D09A-2B23-5E76091F0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DF823-4196-EB5C-8D34-6F570039F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71BB7F-2210-F031-EE8B-57F1F1241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385BA3-436F-3C0C-51AD-9FA2A217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731240-60F8-D2C4-4F63-8A8B9AAEB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59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E7BD1-C44C-6722-9146-BC9CFFB2A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E3BF9C-CDB9-CB47-4247-6A3AAF33C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75EC10-735A-636C-F507-9BB48D4D9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A8794-42F2-BD0C-F508-6B84891C0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0889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18D71B-36C2-2B7C-1CAA-97F7AB537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53402A-1420-5AE5-4518-8BB1FAB9D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5324B8-B3F5-A940-3AD0-8154E7BEE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805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7D428-C26F-F1A9-665C-6F509EED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F3C95-5981-3248-DB0A-59FE5ACCF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A076DF-D32C-7D86-79DF-29AE7F7C4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2FB1D-CAC4-E8B5-F333-64EBFA8A3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A656E-97FE-F0FB-57BA-09801014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8F900-A2E8-8EB3-6A54-8C6C6CE6B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2031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DECD-B08E-F37A-B04C-7EEBCFAD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752D78-5ECC-5F3B-FB54-6CA07340B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BA34C-0FAC-350A-191D-2AE726364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7CA07-8158-9213-C9DF-94E574045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6E966-9DAB-F4C6-7E56-22FD3497A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6AC10-E407-04DE-95FF-77EEAAA83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741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F89B62-E47A-9345-3886-4D42C83C6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CD1C8-EF4E-B625-2C2A-0E5EFDD92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27157-267C-AC83-AB63-8180218B2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1C6A7-5387-419D-817E-FC9894E48CF5}" type="datetimeFigureOut">
              <a:rPr lang="sv-SE" smtClean="0"/>
              <a:t>2023-06-02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55009-D327-2234-7636-E48CE4BD8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280DC-0C97-35FD-39CF-E4A3440841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1308C-CDE9-418B-8E67-9E541D3516B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35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0F6C8F-64A1-256A-9D00-0C1AF82DBA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97377E2-6980-DC2A-ACC5-31D72CB9F2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9FEAE657-49E2-ECD8-C3EE-3E7B7B1EC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610D83D9-02D5-CF2C-0829-9EA81E1FFA57}"/>
              </a:ext>
            </a:extLst>
          </p:cNvPr>
          <p:cNvSpPr txBox="1">
            <a:spLocks/>
          </p:cNvSpPr>
          <p:nvPr/>
        </p:nvSpPr>
        <p:spPr>
          <a:xfrm>
            <a:off x="1219200" y="295049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5400" dirty="0">
                <a:solidFill>
                  <a:schemeClr val="bg1"/>
                </a:solidFill>
                <a:latin typeface="Montserrat" pitchFamily="2" charset="0"/>
              </a:rPr>
              <a:t>Verksamhetsplan</a:t>
            </a:r>
          </a:p>
        </p:txBody>
      </p:sp>
      <p:sp>
        <p:nvSpPr>
          <p:cNvPr id="6" name="Platshållare för text 3">
            <a:extLst>
              <a:ext uri="{FF2B5EF4-FFF2-40B4-BE49-F238E27FC236}">
                <a16:creationId xmlns:a16="http://schemas.microsoft.com/office/drawing/2014/main" id="{CAB72D24-D8ED-CD10-0F33-4BDF3104F0A5}"/>
              </a:ext>
            </a:extLst>
          </p:cNvPr>
          <p:cNvSpPr txBox="1">
            <a:spLocks/>
          </p:cNvSpPr>
          <p:nvPr/>
        </p:nvSpPr>
        <p:spPr>
          <a:xfrm>
            <a:off x="1447800" y="277756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4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indent="0" algn="ctr">
              <a:buFontTx/>
              <a:buNone/>
            </a:pPr>
            <a:r>
              <a:rPr lang="sv-SE" sz="2400" dirty="0">
                <a:solidFill>
                  <a:schemeClr val="bg1"/>
                </a:solidFill>
                <a:latin typeface="Montserrat" pitchFamily="2" charset="0"/>
              </a:rPr>
              <a:t>Detta dokument beskriver vad föreningen ska göra det kommande året.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B829D881-52FC-CE1C-2680-95B1C8E50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1" y="5042178"/>
            <a:ext cx="1876907" cy="18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16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0BE69C17-4804-DA78-69FD-F3F44168A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13E674-6A31-B3C0-4489-5AF28AD0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7825" y="527050"/>
            <a:ext cx="9144000" cy="1573893"/>
          </a:xfrm>
        </p:spPr>
        <p:txBody>
          <a:bodyPr>
            <a:normAutofit/>
          </a:bodyPr>
          <a:lstStyle/>
          <a:p>
            <a:r>
              <a:rPr lang="sv-SE" sz="5400" dirty="0">
                <a:solidFill>
                  <a:schemeClr val="bg1"/>
                </a:solidFill>
                <a:latin typeface="Montserrat" pitchFamily="2" charset="0"/>
              </a:rPr>
              <a:t>Vilka mål har vi för det kommande året?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1AE07C-BBA4-4810-7F6B-21B2F66FB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27993"/>
            <a:ext cx="9144000" cy="1655762"/>
          </a:xfrm>
        </p:spPr>
        <p:txBody>
          <a:bodyPr/>
          <a:lstStyle/>
          <a:p>
            <a:r>
              <a:rPr lang="sv-SE" i="1" dirty="0">
                <a:solidFill>
                  <a:schemeClr val="bg1"/>
                </a:solidFill>
              </a:rPr>
              <a:t>Sätt konkreta mål och mätbara steg, till exempel ”Vi vill bli xxx antal medlemmar”.</a:t>
            </a:r>
          </a:p>
          <a:p>
            <a:endParaRPr lang="sv-SE" dirty="0">
              <a:solidFill>
                <a:schemeClr val="bg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914B37B8-53D8-69E5-B807-EB71699BD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1" y="5042178"/>
            <a:ext cx="1876907" cy="18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78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5023A5-F6B6-D842-010A-E0D77818A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675F116-AE0A-5491-B119-A6174947B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279BD85D-74FE-DFD6-3AD9-F05C7BD6C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3A34EA45-46CA-7AC9-B3A5-A4955847D636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vert="horz" lIns="50800" tIns="50800" rIns="50800" bIns="50800" rtlCol="0" anchor="t" anchorCtr="0">
            <a:noAutofit/>
          </a:bodyPr>
          <a:lstStyle>
            <a:lvl1pPr marL="0" marR="0" indent="0" algn="ctr" defTabSz="584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Staatliches" pitchFamily="2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/>
            <a:r>
              <a:rPr lang="sv-SE" sz="5400">
                <a:solidFill>
                  <a:schemeClr val="bg1"/>
                </a:solidFill>
                <a:latin typeface="Montserrat" pitchFamily="2" charset="0"/>
              </a:rPr>
              <a:t>Vilka mål har vi för det kommande året?</a:t>
            </a:r>
            <a:endParaRPr lang="sv-SE" sz="5400" dirty="0">
              <a:solidFill>
                <a:schemeClr val="bg1"/>
              </a:solidFill>
              <a:latin typeface="Montserrat" pitchFamily="2" charset="0"/>
            </a:endParaRP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4260EACC-F352-E606-018D-01920DA72EEB}"/>
              </a:ext>
            </a:extLst>
          </p:cNvPr>
          <p:cNvSpPr txBox="1">
            <a:spLocks/>
          </p:cNvSpPr>
          <p:nvPr/>
        </p:nvSpPr>
        <p:spPr>
          <a:xfrm>
            <a:off x="838200" y="2886075"/>
            <a:ext cx="10515600" cy="329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ctr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24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panose="020F0502020204030203" pitchFamily="34" charset="77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eaLnBrk="1" latinLnBrk="0" hangingPunct="1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/>
            <a:r>
              <a:rPr lang="sv-SE" i="1" dirty="0">
                <a:solidFill>
                  <a:schemeClr val="bg1"/>
                </a:solidFill>
                <a:latin typeface="Montserrat" pitchFamily="2" charset="0"/>
              </a:rPr>
              <a:t>Sätt konkreta mål och mätbara steg, till exempel ”Vi vill bli xxx antal medlemmar”.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DE793A2-7BBF-0667-7B52-21D56955D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1" y="5042178"/>
            <a:ext cx="1876907" cy="18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ED804A6-741E-6EAB-AE3E-4E65DFD4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3BE99B-C8D3-CE46-5DA1-FA7294096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00938337-C462-2D16-2E73-2A7C25E88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F13D024B-C0C8-9524-B436-E988B4FB7160}"/>
              </a:ext>
            </a:extLst>
          </p:cNvPr>
          <p:cNvSpPr txBox="1">
            <a:spLocks/>
          </p:cNvSpPr>
          <p:nvPr/>
        </p:nvSpPr>
        <p:spPr>
          <a:xfrm>
            <a:off x="424180" y="328596"/>
            <a:ext cx="11099800" cy="122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Staatliches" pitchFamily="2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sv-SE" sz="5400" dirty="0">
                <a:solidFill>
                  <a:schemeClr val="bg1"/>
                </a:solidFill>
                <a:latin typeface="Montserrat" pitchFamily="2" charset="0"/>
              </a:rPr>
              <a:t>Vilka aktiviteter ska vi genomföra och vem gör vad?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95F772F6-20A3-D587-2E7E-9F76FEAA1EAD}"/>
              </a:ext>
            </a:extLst>
          </p:cNvPr>
          <p:cNvSpPr txBox="1">
            <a:spLocks/>
          </p:cNvSpPr>
          <p:nvPr/>
        </p:nvSpPr>
        <p:spPr>
          <a:xfrm>
            <a:off x="183948" y="2477435"/>
            <a:ext cx="11099800" cy="834184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panose="020F0502020204030203" pitchFamily="34" charset="77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/>
            <a:r>
              <a:rPr lang="sv-SE" i="1" dirty="0">
                <a:solidFill>
                  <a:schemeClr val="bg1"/>
                </a:solidFill>
              </a:rPr>
              <a:t>Skriv ner vad ni praktiskt ska göra, kanske finns det befintliga arrangemang som ni kan haka på. Det är viktigt att det är tydligt vem som ansvarar för vad.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AB72D80-A198-CED9-8FB9-EE16DA52C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018374"/>
              </p:ext>
            </p:extLst>
          </p:nvPr>
        </p:nvGraphicFramePr>
        <p:xfrm>
          <a:off x="268836" y="3511527"/>
          <a:ext cx="10930024" cy="301787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6148660">
                  <a:extLst>
                    <a:ext uri="{9D8B030D-6E8A-4147-A177-3AD203B41FA5}">
                      <a16:colId xmlns:a16="http://schemas.microsoft.com/office/drawing/2014/main" val="437022251"/>
                    </a:ext>
                  </a:extLst>
                </a:gridCol>
                <a:gridCol w="1967571">
                  <a:extLst>
                    <a:ext uri="{9D8B030D-6E8A-4147-A177-3AD203B41FA5}">
                      <a16:colId xmlns:a16="http://schemas.microsoft.com/office/drawing/2014/main" val="3233500557"/>
                    </a:ext>
                  </a:extLst>
                </a:gridCol>
                <a:gridCol w="2813793">
                  <a:extLst>
                    <a:ext uri="{9D8B030D-6E8A-4147-A177-3AD203B41FA5}">
                      <a16:colId xmlns:a16="http://schemas.microsoft.com/office/drawing/2014/main" val="2151874262"/>
                    </a:ext>
                  </a:extLst>
                </a:gridCol>
              </a:tblGrid>
              <a:tr h="524934">
                <a:tc>
                  <a:txBody>
                    <a:bodyPr/>
                    <a:lstStyle/>
                    <a:p>
                      <a:pPr algn="l"/>
                      <a:r>
                        <a:rPr lang="sv-SE" sz="17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När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ANSVARIG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88477"/>
                  </a:ext>
                </a:extLst>
              </a:tr>
              <a:tr h="830981"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Mars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Namn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825482"/>
                  </a:ext>
                </a:extLst>
              </a:tr>
              <a:tr h="830981"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Juni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Namn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12767"/>
                  </a:ext>
                </a:extLst>
              </a:tr>
              <a:tr h="830981"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Juli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Namn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882533"/>
                  </a:ext>
                </a:extLst>
              </a:tr>
            </a:tbl>
          </a:graphicData>
        </a:graphic>
      </p:graphicFrame>
      <p:pic>
        <p:nvPicPr>
          <p:cNvPr id="8" name="Bildobjekt 7">
            <a:extLst>
              <a:ext uri="{FF2B5EF4-FFF2-40B4-BE49-F238E27FC236}">
                <a16:creationId xmlns:a16="http://schemas.microsoft.com/office/drawing/2014/main" id="{849FF04A-F6B1-BAD5-E8DE-C7B458D29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1" y="5042178"/>
            <a:ext cx="1876907" cy="18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78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FB756C-3C03-751D-B78E-30721F66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5C7B51-2EDA-F014-1DFA-0280927C1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14AC7882-A540-57CE-FBA9-226AF2817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47617F25-08E1-4FDD-F98B-71005E39B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149020"/>
              </p:ext>
            </p:extLst>
          </p:nvPr>
        </p:nvGraphicFramePr>
        <p:xfrm>
          <a:off x="1005840" y="203200"/>
          <a:ext cx="10414000" cy="6187439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5858372">
                  <a:extLst>
                    <a:ext uri="{9D8B030D-6E8A-4147-A177-3AD203B41FA5}">
                      <a16:colId xmlns:a16="http://schemas.microsoft.com/office/drawing/2014/main" val="437022251"/>
                    </a:ext>
                  </a:extLst>
                </a:gridCol>
                <a:gridCol w="1874679">
                  <a:extLst>
                    <a:ext uri="{9D8B030D-6E8A-4147-A177-3AD203B41FA5}">
                      <a16:colId xmlns:a16="http://schemas.microsoft.com/office/drawing/2014/main" val="3233500557"/>
                    </a:ext>
                  </a:extLst>
                </a:gridCol>
                <a:gridCol w="2680949">
                  <a:extLst>
                    <a:ext uri="{9D8B030D-6E8A-4147-A177-3AD203B41FA5}">
                      <a16:colId xmlns:a16="http://schemas.microsoft.com/office/drawing/2014/main" val="2151874262"/>
                    </a:ext>
                  </a:extLst>
                </a:gridCol>
              </a:tblGrid>
              <a:tr h="452823">
                <a:tc>
                  <a:txBody>
                    <a:bodyPr/>
                    <a:lstStyle/>
                    <a:p>
                      <a:pPr algn="l"/>
                      <a:r>
                        <a:rPr lang="sv-SE" sz="17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När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1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ANSVARIG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188477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Namn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825482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 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Aug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Namn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12767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Aktivitet 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Oktober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700" b="0" i="0" dirty="0">
                          <a:solidFill>
                            <a:schemeClr val="bg1"/>
                          </a:solidFill>
                          <a:latin typeface="Lato" panose="020F0502020204030203" pitchFamily="34" charset="77"/>
                        </a:rPr>
                        <a:t>Namn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882533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4781417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001526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8554087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7600362"/>
                  </a:ext>
                </a:extLst>
              </a:tr>
              <a:tr h="716827"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sv-SE" sz="1700" b="0" i="0" dirty="0">
                        <a:solidFill>
                          <a:schemeClr val="bg1"/>
                        </a:solidFill>
                        <a:latin typeface="Lato" panose="020F0502020204030203" pitchFamily="34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5649866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FE53C0ED-C4BE-BC47-03E8-1C42EC59D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1" y="5042178"/>
            <a:ext cx="1876907" cy="18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765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10DF5-AE0F-401C-B302-00B81DF07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1DE8E7-672D-73D8-448D-AD56923250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Picture 4" descr="A picture containing outdoor, night sky&#10;&#10;Description automatically generated">
            <a:extLst>
              <a:ext uri="{FF2B5EF4-FFF2-40B4-BE49-F238E27FC236}">
                <a16:creationId xmlns:a16="http://schemas.microsoft.com/office/drawing/2014/main" id="{30364A6E-9F23-EDB8-5704-C4684407B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772"/>
            <a:ext cx="12192000" cy="6858000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7DCBAB0E-68C4-BF6D-CFBB-FCA05B76C39C}"/>
              </a:ext>
            </a:extLst>
          </p:cNvPr>
          <p:cNvSpPr txBox="1">
            <a:spLocks/>
          </p:cNvSpPr>
          <p:nvPr/>
        </p:nvSpPr>
        <p:spPr>
          <a:xfrm>
            <a:off x="546100" y="277796"/>
            <a:ext cx="11099800" cy="1220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t" anchorCtr="0">
            <a:noAutofit/>
          </a:bodyPr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Staatliches" pitchFamily="2" charset="0"/>
                <a:ea typeface="+mn-ea"/>
                <a:cs typeface="+mn-cs"/>
                <a:sym typeface="Helvetica Neue Medium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algn="l" hangingPunct="1"/>
            <a:r>
              <a:rPr lang="sv-SE" sz="5400" dirty="0">
                <a:solidFill>
                  <a:schemeClr val="bg1"/>
                </a:solidFill>
                <a:latin typeface="Montserrat" pitchFamily="2" charset="0"/>
              </a:rPr>
              <a:t>Hur finansierar vi det som vi vill genomföra?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FEE0AB72-EDA2-EF54-E730-03733F65AEC2}"/>
              </a:ext>
            </a:extLst>
          </p:cNvPr>
          <p:cNvSpPr txBox="1">
            <a:spLocks/>
          </p:cNvSpPr>
          <p:nvPr/>
        </p:nvSpPr>
        <p:spPr>
          <a:xfrm>
            <a:off x="437948" y="2426635"/>
            <a:ext cx="11099800" cy="834184"/>
          </a:xfrm>
          <a:prstGeom prst="rect">
            <a:avLst/>
          </a:prstGeom>
        </p:spPr>
        <p:txBody>
          <a:bodyPr/>
          <a:lstStyle>
            <a:lvl1pPr marL="0" marR="0" indent="0" algn="ctr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None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Lato" panose="020F0502020204030203" pitchFamily="34" charset="77"/>
                <a:ea typeface="Helvetica Neue"/>
                <a:cs typeface="Helvetica Neue"/>
                <a:sym typeface="Helvetica Neue"/>
              </a:defRPr>
            </a:lvl1pPr>
            <a:lvl2pPr marL="889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33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778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22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14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l" hangingPunct="1"/>
            <a:r>
              <a:rPr lang="sv-SE" i="1" dirty="0">
                <a:solidFill>
                  <a:schemeClr val="bg1"/>
                </a:solidFill>
                <a:latin typeface="Montserrat" pitchFamily="2" charset="0"/>
              </a:rPr>
              <a:t>Bestäm hur ni ska försöka skaffa pengar och hur ska de fördelas.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63D45D3-E7C5-E880-462D-26A8EE3D2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391" y="5042178"/>
            <a:ext cx="1876907" cy="187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10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4d8c04-80ec-466f-8625-32e93fd2653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D74E976611114428F3D22A6962EA202" ma:contentTypeVersion="15" ma:contentTypeDescription="Skapa ett nytt dokument." ma:contentTypeScope="" ma:versionID="76a3f6250a6aa1e5aa75dca2059061fe">
  <xsd:schema xmlns:xsd="http://www.w3.org/2001/XMLSchema" xmlns:xs="http://www.w3.org/2001/XMLSchema" xmlns:p="http://schemas.microsoft.com/office/2006/metadata/properties" xmlns:ns2="df4d8c04-80ec-466f-8625-32e93fd26539" xmlns:ns3="3973e118-221d-432c-a476-38a1e8668dec" targetNamespace="http://schemas.microsoft.com/office/2006/metadata/properties" ma:root="true" ma:fieldsID="9c7f48a298a2b0946d6da1ef82b912cd" ns2:_="" ns3:_="">
    <xsd:import namespace="df4d8c04-80ec-466f-8625-32e93fd26539"/>
    <xsd:import namespace="3973e118-221d-432c-a476-38a1e8668d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4d8c04-80ec-466f-8625-32e93fd265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markeringar" ma:readOnly="false" ma:fieldId="{5cf76f15-5ced-4ddc-b409-7134ff3c332f}" ma:taxonomyMulti="true" ma:sspId="8a1068b6-c3eb-4a75-a7e3-5fd2f70bd9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73e118-221d-432c-a476-38a1e8668de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18C13F-F632-4E32-B71D-343F06502F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DB96BC-416B-4C40-9078-6808BE006E12}">
  <ds:schemaRefs>
    <ds:schemaRef ds:uri="df4d8c04-80ec-466f-8625-32e93fd2653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2099391-1FAC-435B-8A5F-567E31958C85}">
  <ds:schemaRefs>
    <ds:schemaRef ds:uri="3973e118-221d-432c-a476-38a1e8668dec"/>
    <ds:schemaRef ds:uri="df4d8c04-80ec-466f-8625-32e93fd265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158</Words>
  <Application>Microsoft Office PowerPoint</Application>
  <PresentationFormat>Bredbild</PresentationFormat>
  <Paragraphs>34</Paragraphs>
  <Slides>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Lato</vt:lpstr>
      <vt:lpstr>Montserrat</vt:lpstr>
      <vt:lpstr>Montserrat Medium</vt:lpstr>
      <vt:lpstr>Office Theme</vt:lpstr>
      <vt:lpstr>PowerPoint-presentation</vt:lpstr>
      <vt:lpstr>Vilka mål har vi för det kommande året?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Organisera föreningsverksamheten i praktiken</dc:title>
  <dc:creator>Malin Deck</dc:creator>
  <cp:lastModifiedBy>David Fast</cp:lastModifiedBy>
  <cp:revision>2</cp:revision>
  <dcterms:created xsi:type="dcterms:W3CDTF">2022-11-16T08:10:44Z</dcterms:created>
  <dcterms:modified xsi:type="dcterms:W3CDTF">2023-06-02T13:06:48Z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0x0101008D74E976611114428F3D22A6962EA202</vt:lpwstr>
  </property>
  <property fmtid="{D5CDD505-2E9C-101B-9397-08002B2CF9AE}" pid="3" name="MediaServiceImageTags">
    <vt:lpwstr/>
  </property>
</Properties>
</file>