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573" r:id="rId6"/>
    <p:sldId id="572" r:id="rId7"/>
    <p:sldId id="574" r:id="rId8"/>
    <p:sldId id="576" r:id="rId9"/>
    <p:sldId id="575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987FA6-8360-41A2-AEBE-4DED0EA82882}" v="8" dt="2022-03-07T14:05:12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2B7A7A-7598-4FFE-AA19-0B025948C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0B2C2C3-95F6-4596-B3D8-B231428D4B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03B22E-2964-4D7E-B5A6-8900F8348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FFEBB9-29DC-42F3-87D6-1ACE4FA1D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16C21E3-0057-40B1-B649-6A8D449E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595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6DDBE1-F8F2-4DE7-952D-4B1E46C85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99F93AC-007C-4122-A648-2EDEAD2C2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15A53B-6F64-4C1E-94A7-DA4AC36B1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5DF3D4-BB4F-41BE-845D-928609423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7178D4-8D60-409E-82F5-8B1CCC9BD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7629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4779B6B-AB67-4ECE-B807-673A8E73D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BEF46E9-0BA5-4AA4-862B-6089CEA4C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EF6239-E550-489D-ABA6-F6D19CD8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ECCAF6-18E1-4FDF-99D9-D9D75139E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5064C7D-5D0D-4CDE-B440-E44AD58D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553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E6D5D6-B0C5-4155-99BB-BE49C6BF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CB6538F-0AA3-4573-9E0D-B7456D07E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B95093-3822-4D6C-A872-E61B61000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A5C12D-097D-40C9-A7AC-EF1E1C4CE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C9CD49E-9349-45BB-8929-8291E209C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264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A9D3B5-511C-41DA-9CEA-6BC5F2CB8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493C468-6384-46E7-B0DB-59CC17D07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208BF6-17FC-4B25-A05F-1CDB8119E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6C9F73-0483-4DCA-A2C0-C83903939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AE49FB-5A5B-4EE7-86BA-49D73DCA2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062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1642B3-0643-456A-9EEF-C826757CB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D4DF6B-EE4D-4224-9C75-213EE2830E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D8F0D5C-BA08-46F8-B4A1-5A6C917D6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9EA348C-4E2F-408D-8D49-6B4830D9C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0D565DC-B0CB-4734-BB29-2A060C8F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B195831-617D-4B17-A4E7-B2FA5596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23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D908B4-DFAC-4E5F-BD29-44E132E11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C5C6BD-408C-41CB-A671-446C514FF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0695D6C-35B7-42E5-987A-F7BA3D575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AFD3616-FB3B-42EA-A4E7-DA7BF1F8A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D8FEEFA-8FBA-4AF2-BECF-FE7DBD1D0B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9EC45EB-D43D-44D3-9B08-4EB180ECD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03614BB-D5FA-470A-A51D-E9568580C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481119A-491F-4BE5-921F-0E5B1960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1589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9F2894-759B-43F2-BF60-5495E6245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A08BD8-C41F-468B-B9A0-2146AE6FF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795FE79-244B-406A-B4BF-E3C2A775D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0895A57-5393-4985-AF19-21AB5AB9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724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EC5EFC7-6393-416C-B382-186E30C2E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2C002B4-9FE0-477F-9A5E-E5DD3B805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AF47BC8-F304-426A-AB43-FC10B87CF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38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331930-0CAA-43E7-B514-3DA11BD88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A00E4D-9656-431A-9145-01584FAE1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DCA0D92-A663-4DD2-A62E-2F1F98319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8AAC239-FA5B-4646-870C-A7DF538A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5A53244-630C-4157-881B-9007E8CC4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DCDC35F-2279-4652-8C21-89BF82947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515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E6DE62-D2A2-4449-8FC6-E00EF626E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E762884-FAC4-4200-8D51-067DC6CB6E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ED7F199-51BE-4696-885F-FF515DB82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28491D-47FC-478C-B8D0-99C12D6B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A82DEF2-C0AD-4F7B-BDE3-DE3E2E371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CF8465-AB41-4BE5-96E8-04EEC954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18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0455DD2-D43B-479B-8F61-4C87803D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D6D906-E29C-46D1-9BAD-3D91DBA19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128258-F659-4191-96E3-0DDED25E4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A7CB4-D3CF-45A9-ACFE-09EB0954CF20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D01584-C0A4-42C5-942A-BB140F5B4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A17226A-7CB6-487F-960E-6DD67CA256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605CB-BECA-4BE8-B89D-ED7B93413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358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polisen.se/tjanster-tillstand/belastningsregistret/barn-annan-verksamhet/blanketter---ovrigt-arbete-med-bar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3010" y="-18660"/>
            <a:ext cx="4902679" cy="466700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4DCEC70C-9F4B-4A73-B4BD-AE50AD617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3010" y="-18660"/>
            <a:ext cx="4902679" cy="466700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1955" y="-18660"/>
            <a:ext cx="4902678" cy="4544235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84EF18D-6811-4B88-8A3C-D88F05E9C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7477" y="306277"/>
            <a:ext cx="4024032" cy="2885715"/>
          </a:xfrm>
        </p:spPr>
        <p:txBody>
          <a:bodyPr>
            <a:normAutofit/>
          </a:bodyPr>
          <a:lstStyle/>
          <a:p>
            <a:r>
              <a:rPr lang="sv-SE" sz="5400" dirty="0">
                <a:solidFill>
                  <a:schemeClr val="bg1"/>
                </a:solidFill>
              </a:rPr>
              <a:t>Trygg Idrott</a:t>
            </a:r>
            <a:br>
              <a:rPr lang="sv-SE" sz="5400" dirty="0">
                <a:solidFill>
                  <a:schemeClr val="bg1"/>
                </a:solidFill>
              </a:rPr>
            </a:br>
            <a:r>
              <a:rPr lang="sv-SE" sz="5400" dirty="0">
                <a:solidFill>
                  <a:schemeClr val="bg1"/>
                </a:solidFill>
              </a:rPr>
              <a:t>-Polisregister</a:t>
            </a:r>
          </a:p>
        </p:txBody>
      </p:sp>
      <p:sp>
        <p:nvSpPr>
          <p:cNvPr id="79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95744" y="619036"/>
            <a:ext cx="857067" cy="857067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1" name="Graphic 212">
            <a:extLst>
              <a:ext uri="{FF2B5EF4-FFF2-40B4-BE49-F238E27FC236}">
                <a16:creationId xmlns:a16="http://schemas.microsoft.com/office/drawing/2014/main" id="{4D525A72-77E7-4E14-BEE2-FC3A19EC4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95744" y="619036"/>
            <a:ext cx="857067" cy="857067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69124" y="5424608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DA31323F-03C2-4114-B2CC-79931D220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6412" y="1675422"/>
            <a:ext cx="4680928" cy="468092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298EBCA3-8AAD-4596-8EBF-43A43542F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6412" y="1675422"/>
            <a:ext cx="4680928" cy="4680928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49330" y="222739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96" name="Oval 95">
            <a:extLst>
              <a:ext uri="{FF2B5EF4-FFF2-40B4-BE49-F238E27FC236}">
                <a16:creationId xmlns:a16="http://schemas.microsoft.com/office/drawing/2014/main" id="{9457709F-7F08-4A4A-9DB7-1AFB3FCF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69124" y="5424608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E5782B2-C204-4328-B81D-1320D06C1F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188875" y="7107237"/>
            <a:ext cx="24645554" cy="5853647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DF3E6FF-B0E7-4D51-90AF-A5B7F96405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744" y="2697086"/>
            <a:ext cx="3562350" cy="192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996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F3F3CC59-2F3B-4A2F-8D0B-68588C30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398" y="91758"/>
            <a:ext cx="10515600" cy="1067969"/>
          </a:xfrm>
        </p:spPr>
        <p:txBody>
          <a:bodyPr>
            <a:normAutofit fontScale="90000"/>
          </a:bodyPr>
          <a:lstStyle/>
          <a:p>
            <a:pPr algn="ctr"/>
            <a:r>
              <a:rPr lang="sv-SE" sz="4400" b="1" dirty="0">
                <a:solidFill>
                  <a:srgbClr val="9D2F24"/>
                </a:solidFill>
                <a:effectLst/>
                <a:ea typeface="Calibri" panose="020F0502020204030204" pitchFamily="34" charset="0"/>
                <a:cs typeface="ProximaNova-Bold"/>
              </a:rPr>
              <a:t>Registerutdrag </a:t>
            </a:r>
            <a:br>
              <a:rPr lang="sv-SE" sz="4400" b="1" dirty="0">
                <a:solidFill>
                  <a:srgbClr val="9D2F24"/>
                </a:solidFill>
                <a:effectLst/>
                <a:ea typeface="Calibri" panose="020F0502020204030204" pitchFamily="34" charset="0"/>
                <a:cs typeface="ProximaNova-Bold"/>
              </a:rPr>
            </a:br>
            <a:r>
              <a:rPr lang="sv-SE" dirty="0">
                <a:latin typeface="+mn-lt"/>
              </a:rPr>
              <a:t>Varför gör vi detta i WAP Padel Club</a:t>
            </a:r>
            <a:r>
              <a:rPr lang="sv-SE" dirty="0">
                <a:solidFill>
                  <a:srgbClr val="FFFFFF"/>
                </a:solidFill>
              </a:rPr>
              <a:t>!</a:t>
            </a:r>
            <a:endParaRPr lang="sv-SE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1069BB5-289D-4B0D-AC03-F8DA78662FF8}"/>
              </a:ext>
            </a:extLst>
          </p:cNvPr>
          <p:cNvSpPr txBox="1">
            <a:spLocks/>
          </p:cNvSpPr>
          <p:nvPr/>
        </p:nvSpPr>
        <p:spPr>
          <a:xfrm>
            <a:off x="838200" y="1417321"/>
            <a:ext cx="10515600" cy="4930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anose="00000500000000000000" pitchFamily="2" charset="0"/>
              <a:ea typeface="+mj-ea"/>
              <a:cs typeface="+mj-cs"/>
            </a:endParaRPr>
          </a:p>
        </p:txBody>
      </p:sp>
      <p:sp>
        <p:nvSpPr>
          <p:cNvPr id="6" name="Platshållare för innehåll 7">
            <a:extLst>
              <a:ext uri="{FF2B5EF4-FFF2-40B4-BE49-F238E27FC236}">
                <a16:creationId xmlns:a16="http://schemas.microsoft.com/office/drawing/2014/main" id="{8BA83478-9641-4F7D-AF3C-718E8302E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202" y="1506650"/>
            <a:ext cx="9167042" cy="5887834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Enligt lag har en förening rätt att begära att den som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ska arbeta med eller på annat sätt ha kontinuerlig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och nära kontakt med barn ska uppvisa ett begränsat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registerutdrag från Polisen. I detta registerutdrag går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det att se om personen är dömd för något av våra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allra grövsta brott: mord, dråp, grov misshandel,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människorov, samtliga sexualbrott, barnpornografibrott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eller grovt rån.</a:t>
            </a:r>
            <a:endParaRPr lang="sv-SE" sz="6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Att begära in dessa utdrag är en del av ett förebyggande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arbete och något som ska gälla lika för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alla ledare och tränare i WAP, oavsett hur länge en person verkat i en förening.</a:t>
            </a:r>
            <a:endParaRPr lang="sv-SE" sz="6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Lagen säger inget om hur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ni </a:t>
            </a:r>
            <a:r>
              <a:rPr lang="sv-SE" sz="62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som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 förening ska agera om personen har begått</a:t>
            </a:r>
            <a:r>
              <a:rPr lang="sv-SE" sz="6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något brott som syns i registerutdragen</a:t>
            </a:r>
            <a:r>
              <a:rPr lang="sv-SE" sz="55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. Tänk dock</a:t>
            </a:r>
            <a:r>
              <a:rPr lang="sv-SE" sz="55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55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på att alltid sätta barnets bästa i främsta rummet när</a:t>
            </a:r>
            <a:r>
              <a:rPr lang="sv-SE" sz="55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55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ni fattar ert beslut</a:t>
            </a:r>
            <a:r>
              <a:rPr lang="sv-SE" sz="5500" dirty="0">
                <a:solidFill>
                  <a:srgbClr val="000000"/>
                </a:solidFill>
                <a:ea typeface="Calibri" panose="020F0502020204030204" pitchFamily="34" charset="0"/>
                <a:cs typeface="ProximaNova-Light"/>
              </a:rPr>
              <a:t>. Beslutet fattas av styrelsen.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Mer information om registerutdrag finns under</a:t>
            </a:r>
            <a:r>
              <a:rPr lang="sv-SE" sz="4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4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avsnittet ”Checklista – förebyggande arbete”.</a:t>
            </a:r>
            <a:endParaRPr lang="sv-SE" sz="4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sv-SE" sz="1300" dirty="0">
              <a:solidFill>
                <a:srgbClr val="FFFFFF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sv-SE" sz="1400" b="1" dirty="0">
                <a:solidFill>
                  <a:srgbClr val="FFFFFF"/>
                </a:solidFill>
              </a:rPr>
              <a:t>Föreningen 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Startat i alla städer/kommuner med full verksamhet och en övergripande organisation i föreningsform. 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Nå ut till bredden och hög kvalité på barn och ungdomsverksamheten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Ha rätt kompetens på tränare på rätt nivå.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En stor träff för alla ideella 1ggn/år 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Utvecklingsmöjligheter och utbildning för ideella ledare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En organisation som tänker nytt och ständigt utvecklas 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Skapa det mest attraktiva medlemskapet. ”Det är här det händer”!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Anordna lokala, regionala och rikstäckande turneringar, poolspel och tävlingar anpassade för våra ungdomar och barn.</a:t>
            </a:r>
          </a:p>
          <a:p>
            <a:pPr lvl="1">
              <a:lnSpc>
                <a:spcPct val="120000"/>
              </a:lnSpc>
            </a:pPr>
            <a:r>
              <a:rPr lang="sv-SE" sz="1400" dirty="0">
                <a:solidFill>
                  <a:srgbClr val="FFFFFF"/>
                </a:solidFill>
              </a:rPr>
              <a:t>Sanktionerade tävlingar </a:t>
            </a:r>
          </a:p>
          <a:p>
            <a:pPr marL="457200" lvl="1" indent="0">
              <a:buNone/>
            </a:pPr>
            <a:endParaRPr lang="sv-SE" sz="1300" dirty="0">
              <a:solidFill>
                <a:srgbClr val="FFFFFF"/>
              </a:solidFill>
            </a:endParaRPr>
          </a:p>
          <a:p>
            <a:pPr lvl="1"/>
            <a:endParaRPr lang="sv-SE" sz="1300" dirty="0">
              <a:solidFill>
                <a:srgbClr val="FFFFFF"/>
              </a:solidFill>
            </a:endParaRPr>
          </a:p>
          <a:p>
            <a:pPr marL="457200" lvl="1" indent="0">
              <a:buNone/>
            </a:pPr>
            <a:endParaRPr lang="sv-SE" sz="1300" dirty="0">
              <a:solidFill>
                <a:srgbClr val="FFFFFF"/>
              </a:solidFill>
            </a:endParaRPr>
          </a:p>
          <a:p>
            <a:endParaRPr lang="sv-SE" sz="500" dirty="0">
              <a:solidFill>
                <a:srgbClr val="FFFFFF"/>
              </a:solidFill>
            </a:endParaRPr>
          </a:p>
        </p:txBody>
      </p:sp>
      <p:pic>
        <p:nvPicPr>
          <p:cNvPr id="1026" name="109ADDAA-B125-47F9-83ED-221557E66EA7">
            <a:extLst>
              <a:ext uri="{FF2B5EF4-FFF2-40B4-BE49-F238E27FC236}">
                <a16:creationId xmlns:a16="http://schemas.microsoft.com/office/drawing/2014/main" id="{3D360434-E758-44F7-BC41-65D7FF079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8681" y="2025235"/>
            <a:ext cx="2757587" cy="3676783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Bild 1" descr="En bild som visar text, tecken, clipart&#10;&#10;Automatiskt genererad beskrivning">
            <a:extLst>
              <a:ext uri="{FF2B5EF4-FFF2-40B4-BE49-F238E27FC236}">
                <a16:creationId xmlns:a16="http://schemas.microsoft.com/office/drawing/2014/main" id="{FBE6B68C-4E13-4BB3-84DE-94D5C7DAD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03245" y="5300759"/>
            <a:ext cx="3083023" cy="1557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0563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E3D705D9-7390-4F7B-9D62-039F3DCA3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F3F3CC59-2F3B-4A2F-8D0B-68588C30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57307"/>
            <a:ext cx="6635365" cy="1330841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Polisregisterutdrag - Rutin</a:t>
            </a:r>
            <a:endParaRPr lang="sv-SE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Platshållare för innehåll 7">
            <a:extLst>
              <a:ext uri="{FF2B5EF4-FFF2-40B4-BE49-F238E27FC236}">
                <a16:creationId xmlns:a16="http://schemas.microsoft.com/office/drawing/2014/main" id="{8BA83478-9641-4F7D-AF3C-718E8302E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677" y="1056437"/>
            <a:ext cx="6422686" cy="2290445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endParaRPr lang="sv-SE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r>
              <a:rPr lang="sv-SE" sz="1800" dirty="0"/>
              <a:t>Alla ledare och tränare hos WAP ska beställa begränsat utdrag hos polisen, för annan verksamhet än skola och </a:t>
            </a:r>
            <a:r>
              <a:rPr lang="sv-SE" sz="1800" dirty="0" err="1"/>
              <a:t>omsorg:</a:t>
            </a:r>
            <a:r>
              <a:rPr lang="sv-SE" sz="1500" u="sng" kern="1200" dirty="0" err="1">
                <a:solidFill>
                  <a:srgbClr val="0070C0"/>
                </a:solidFill>
                <a:effectLst/>
                <a:latin typeface="Montserrat Medium" panose="000006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sv-SE" sz="1500" u="sng" kern="1200" dirty="0">
                <a:solidFill>
                  <a:srgbClr val="0070C0"/>
                </a:solidFill>
                <a:effectLst/>
                <a:latin typeface="Montserrat Medium" panose="000006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://polisen.se/</a:t>
            </a:r>
            <a:r>
              <a:rPr lang="sv-SE" sz="1500" u="sng" kern="1200" dirty="0" err="1">
                <a:solidFill>
                  <a:srgbClr val="0070C0"/>
                </a:solidFill>
                <a:effectLst/>
                <a:latin typeface="Montserrat Medium" panose="000006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tjanster-tillstand</a:t>
            </a:r>
            <a:r>
              <a:rPr lang="sv-SE" sz="1500" u="sng" kern="1200" dirty="0">
                <a:solidFill>
                  <a:srgbClr val="0070C0"/>
                </a:solidFill>
                <a:effectLst/>
                <a:latin typeface="Montserrat Medium" panose="000006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/belastningsregistret/barn-annan-verksamhet/blanketter---</a:t>
            </a:r>
            <a:r>
              <a:rPr lang="sv-SE" sz="1500" u="sng" kern="1200" dirty="0" err="1">
                <a:solidFill>
                  <a:srgbClr val="0070C0"/>
                </a:solidFill>
                <a:effectLst/>
                <a:latin typeface="Montserrat Medium" panose="000006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ovrigt</a:t>
            </a:r>
            <a:r>
              <a:rPr lang="sv-SE" sz="1500" u="sng" kern="1200" dirty="0">
                <a:solidFill>
                  <a:srgbClr val="0070C0"/>
                </a:solidFill>
                <a:effectLst/>
                <a:latin typeface="Montserrat Medium" panose="000006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-arbete-med-barn/</a:t>
            </a:r>
            <a:endParaRPr lang="sv-SE" sz="1500" u="sng" kern="1200" dirty="0">
              <a:solidFill>
                <a:srgbClr val="0070C0"/>
              </a:solidFill>
              <a:effectLst/>
              <a:latin typeface="Montserrat Medium" panose="000006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sv-SE" sz="1800" dirty="0"/>
          </a:p>
          <a:p>
            <a:pPr lvl="1"/>
            <a:r>
              <a:rPr lang="sv-SE" sz="1800" dirty="0"/>
              <a:t>Det tar ca 5 min med </a:t>
            </a:r>
            <a:r>
              <a:rPr lang="sv-SE" sz="1800" dirty="0" err="1"/>
              <a:t>BankID</a:t>
            </a:r>
            <a:r>
              <a:rPr lang="sv-SE" sz="1800" dirty="0"/>
              <a:t> annars behöver du skrivare, scanner/kamera.</a:t>
            </a:r>
          </a:p>
          <a:p>
            <a:pPr marL="457200" lvl="1" indent="0">
              <a:buNone/>
            </a:pPr>
            <a:r>
              <a:rPr lang="sv-SE" sz="1800" dirty="0"/>
              <a:t>(Ledare mellan 15-18 år behöver målsmans hjälp)</a:t>
            </a:r>
          </a:p>
          <a:p>
            <a:pPr marL="457200" lvl="1" indent="0">
              <a:buNone/>
            </a:pPr>
            <a:endParaRPr lang="sv-SE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sv-SE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sv-SE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sv-SE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691CC75-A759-4CB8-9D18-9D979FAAC9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0"/>
          <a:stretch/>
        </p:blipFill>
        <p:spPr bwMode="auto">
          <a:xfrm>
            <a:off x="7590808" y="10"/>
            <a:ext cx="4601192" cy="6857990"/>
          </a:xfrm>
          <a:custGeom>
            <a:avLst/>
            <a:gdLst/>
            <a:ahLst/>
            <a:cxnLst/>
            <a:rect l="l" t="t" r="r" b="b"/>
            <a:pathLst>
              <a:path w="4601192" h="6858000">
                <a:moveTo>
                  <a:pt x="738252" y="0"/>
                </a:moveTo>
                <a:lnTo>
                  <a:pt x="4601192" y="0"/>
                </a:lnTo>
                <a:lnTo>
                  <a:pt x="4601192" y="6858000"/>
                </a:lnTo>
                <a:lnTo>
                  <a:pt x="26600" y="6858000"/>
                </a:lnTo>
                <a:cubicBezTo>
                  <a:pt x="26892" y="6848886"/>
                  <a:pt x="27183" y="6839772"/>
                  <a:pt x="27474" y="6830658"/>
                </a:cubicBezTo>
                <a:cubicBezTo>
                  <a:pt x="26407" y="6820509"/>
                  <a:pt x="23746" y="6812097"/>
                  <a:pt x="18997" y="6807120"/>
                </a:cubicBezTo>
                <a:cubicBezTo>
                  <a:pt x="17525" y="6790325"/>
                  <a:pt x="29162" y="6774261"/>
                  <a:pt x="7137" y="6760865"/>
                </a:cubicBezTo>
                <a:cubicBezTo>
                  <a:pt x="-18690" y="6741525"/>
                  <a:pt x="36582" y="6698874"/>
                  <a:pt x="1509" y="6697766"/>
                </a:cubicBezTo>
                <a:cubicBezTo>
                  <a:pt x="39664" y="6667189"/>
                  <a:pt x="16022" y="6652694"/>
                  <a:pt x="8215" y="6616463"/>
                </a:cubicBezTo>
                <a:cubicBezTo>
                  <a:pt x="-6748" y="6590470"/>
                  <a:pt x="28879" y="6504828"/>
                  <a:pt x="36391" y="6432223"/>
                </a:cubicBezTo>
                <a:cubicBezTo>
                  <a:pt x="48645" y="6390313"/>
                  <a:pt x="62897" y="6411448"/>
                  <a:pt x="63226" y="6361482"/>
                </a:cubicBezTo>
                <a:cubicBezTo>
                  <a:pt x="58956" y="6358292"/>
                  <a:pt x="79553" y="6313235"/>
                  <a:pt x="84789" y="6290409"/>
                </a:cubicBezTo>
                <a:cubicBezTo>
                  <a:pt x="90026" y="6267583"/>
                  <a:pt x="70411" y="6240753"/>
                  <a:pt x="94648" y="6224529"/>
                </a:cubicBezTo>
                <a:cubicBezTo>
                  <a:pt x="175790" y="6142756"/>
                  <a:pt x="124488" y="6086153"/>
                  <a:pt x="150795" y="6009109"/>
                </a:cubicBezTo>
                <a:cubicBezTo>
                  <a:pt x="170315" y="5931813"/>
                  <a:pt x="154171" y="5972490"/>
                  <a:pt x="162963" y="5933293"/>
                </a:cubicBezTo>
                <a:lnTo>
                  <a:pt x="160072" y="5876809"/>
                </a:lnTo>
                <a:lnTo>
                  <a:pt x="145227" y="5835476"/>
                </a:lnTo>
                <a:cubicBezTo>
                  <a:pt x="134911" y="5801040"/>
                  <a:pt x="143825" y="5789510"/>
                  <a:pt x="148142" y="5777976"/>
                </a:cubicBezTo>
                <a:cubicBezTo>
                  <a:pt x="148142" y="5777862"/>
                  <a:pt x="148143" y="5777748"/>
                  <a:pt x="148143" y="5777634"/>
                </a:cubicBezTo>
                <a:lnTo>
                  <a:pt x="140074" y="5767522"/>
                </a:lnTo>
                <a:cubicBezTo>
                  <a:pt x="132636" y="5758605"/>
                  <a:pt x="127887" y="5750074"/>
                  <a:pt x="135915" y="5738405"/>
                </a:cubicBezTo>
                <a:lnTo>
                  <a:pt x="136567" y="5737743"/>
                </a:lnTo>
                <a:lnTo>
                  <a:pt x="123490" y="5720450"/>
                </a:lnTo>
                <a:cubicBezTo>
                  <a:pt x="137298" y="5702285"/>
                  <a:pt x="135593" y="5690529"/>
                  <a:pt x="123832" y="5675478"/>
                </a:cubicBezTo>
                <a:cubicBezTo>
                  <a:pt x="121625" y="5666952"/>
                  <a:pt x="122504" y="5659387"/>
                  <a:pt x="124569" y="5652490"/>
                </a:cubicBezTo>
                <a:lnTo>
                  <a:pt x="127524" y="5645356"/>
                </a:lnTo>
                <a:lnTo>
                  <a:pt x="115687" y="5603540"/>
                </a:lnTo>
                <a:cubicBezTo>
                  <a:pt x="116187" y="5593593"/>
                  <a:pt x="116685" y="5583645"/>
                  <a:pt x="117185" y="5573698"/>
                </a:cubicBezTo>
                <a:lnTo>
                  <a:pt x="128187" y="5578724"/>
                </a:lnTo>
                <a:lnTo>
                  <a:pt x="132990" y="5580535"/>
                </a:lnTo>
                <a:lnTo>
                  <a:pt x="133470" y="5580018"/>
                </a:lnTo>
                <a:lnTo>
                  <a:pt x="132923" y="5578485"/>
                </a:lnTo>
                <a:lnTo>
                  <a:pt x="132746" y="5563711"/>
                </a:lnTo>
                <a:cubicBezTo>
                  <a:pt x="132951" y="5549489"/>
                  <a:pt x="135516" y="5507940"/>
                  <a:pt x="134153" y="5493153"/>
                </a:cubicBezTo>
                <a:lnTo>
                  <a:pt x="124566" y="5474991"/>
                </a:lnTo>
                <a:cubicBezTo>
                  <a:pt x="119073" y="5461062"/>
                  <a:pt x="126245" y="5443046"/>
                  <a:pt x="123118" y="5430764"/>
                </a:cubicBezTo>
                <a:lnTo>
                  <a:pt x="127731" y="5390706"/>
                </a:lnTo>
                <a:lnTo>
                  <a:pt x="122359" y="5329235"/>
                </a:lnTo>
                <a:cubicBezTo>
                  <a:pt x="102663" y="5299213"/>
                  <a:pt x="95991" y="5269553"/>
                  <a:pt x="85293" y="5241830"/>
                </a:cubicBezTo>
                <a:cubicBezTo>
                  <a:pt x="72658" y="5199576"/>
                  <a:pt x="114666" y="5223439"/>
                  <a:pt x="73923" y="5173808"/>
                </a:cubicBezTo>
                <a:cubicBezTo>
                  <a:pt x="85313" y="5166518"/>
                  <a:pt x="84547" y="5159670"/>
                  <a:pt x="76238" y="5148983"/>
                </a:cubicBezTo>
                <a:cubicBezTo>
                  <a:pt x="80247" y="5132464"/>
                  <a:pt x="94902" y="5092755"/>
                  <a:pt x="97978" y="5074694"/>
                </a:cubicBezTo>
                <a:cubicBezTo>
                  <a:pt x="110731" y="5059292"/>
                  <a:pt x="83944" y="5055678"/>
                  <a:pt x="94694" y="5040617"/>
                </a:cubicBezTo>
                <a:cubicBezTo>
                  <a:pt x="94802" y="5025081"/>
                  <a:pt x="78298" y="5051506"/>
                  <a:pt x="73697" y="5034877"/>
                </a:cubicBezTo>
                <a:cubicBezTo>
                  <a:pt x="71814" y="5019478"/>
                  <a:pt x="53847" y="5017763"/>
                  <a:pt x="60452" y="5009251"/>
                </a:cubicBezTo>
                <a:cubicBezTo>
                  <a:pt x="62654" y="5006415"/>
                  <a:pt x="67586" y="5002823"/>
                  <a:pt x="76752" y="4997718"/>
                </a:cubicBezTo>
                <a:cubicBezTo>
                  <a:pt x="63037" y="4977564"/>
                  <a:pt x="80093" y="4971299"/>
                  <a:pt x="83605" y="4941112"/>
                </a:cubicBezTo>
                <a:cubicBezTo>
                  <a:pt x="71413" y="4930089"/>
                  <a:pt x="74481" y="4919724"/>
                  <a:pt x="82334" y="4909026"/>
                </a:cubicBezTo>
                <a:cubicBezTo>
                  <a:pt x="74598" y="4880945"/>
                  <a:pt x="84463" y="4853361"/>
                  <a:pt x="84533" y="4820775"/>
                </a:cubicBezTo>
                <a:cubicBezTo>
                  <a:pt x="66992" y="4787591"/>
                  <a:pt x="91097" y="4766727"/>
                  <a:pt x="91061" y="4731916"/>
                </a:cubicBezTo>
                <a:cubicBezTo>
                  <a:pt x="97317" y="4695770"/>
                  <a:pt x="116230" y="4627327"/>
                  <a:pt x="122071" y="4603897"/>
                </a:cubicBezTo>
                <a:cubicBezTo>
                  <a:pt x="117440" y="4600264"/>
                  <a:pt x="120402" y="4591022"/>
                  <a:pt x="126106" y="4591335"/>
                </a:cubicBezTo>
                <a:cubicBezTo>
                  <a:pt x="123756" y="4586933"/>
                  <a:pt x="111571" y="4577124"/>
                  <a:pt x="120368" y="4575090"/>
                </a:cubicBezTo>
                <a:lnTo>
                  <a:pt x="116699" y="4558891"/>
                </a:lnTo>
                <a:lnTo>
                  <a:pt x="117721" y="4555518"/>
                </a:lnTo>
                <a:cubicBezTo>
                  <a:pt x="123273" y="4548594"/>
                  <a:pt x="135291" y="4542181"/>
                  <a:pt x="121288" y="4532201"/>
                </a:cubicBezTo>
                <a:cubicBezTo>
                  <a:pt x="136928" y="4512310"/>
                  <a:pt x="128725" y="4502391"/>
                  <a:pt x="147711" y="4486617"/>
                </a:cubicBezTo>
                <a:cubicBezTo>
                  <a:pt x="158484" y="4463542"/>
                  <a:pt x="122280" y="4473495"/>
                  <a:pt x="144056" y="4443395"/>
                </a:cubicBezTo>
                <a:cubicBezTo>
                  <a:pt x="140912" y="4425979"/>
                  <a:pt x="142547" y="4407926"/>
                  <a:pt x="148799" y="4390977"/>
                </a:cubicBezTo>
                <a:cubicBezTo>
                  <a:pt x="155595" y="4391868"/>
                  <a:pt x="150366" y="4381694"/>
                  <a:pt x="150189" y="4377953"/>
                </a:cubicBezTo>
                <a:cubicBezTo>
                  <a:pt x="154054" y="4379688"/>
                  <a:pt x="159180" y="4373931"/>
                  <a:pt x="157161" y="4370129"/>
                </a:cubicBezTo>
                <a:cubicBezTo>
                  <a:pt x="168992" y="4355089"/>
                  <a:pt x="204839" y="4311648"/>
                  <a:pt x="221172" y="4287716"/>
                </a:cubicBezTo>
                <a:cubicBezTo>
                  <a:pt x="232682" y="4263059"/>
                  <a:pt x="256375" y="4254679"/>
                  <a:pt x="255165" y="4226534"/>
                </a:cubicBezTo>
                <a:cubicBezTo>
                  <a:pt x="266015" y="4203483"/>
                  <a:pt x="282023" y="4186568"/>
                  <a:pt x="285944" y="4164636"/>
                </a:cubicBezTo>
                <a:cubicBezTo>
                  <a:pt x="294955" y="4159143"/>
                  <a:pt x="300526" y="4152620"/>
                  <a:pt x="295693" y="4141582"/>
                </a:cubicBezTo>
                <a:cubicBezTo>
                  <a:pt x="308142" y="4121141"/>
                  <a:pt x="322089" y="4121228"/>
                  <a:pt x="319223" y="4103323"/>
                </a:cubicBezTo>
                <a:cubicBezTo>
                  <a:pt x="351512" y="4098587"/>
                  <a:pt x="328609" y="4093027"/>
                  <a:pt x="333663" y="4077824"/>
                </a:cubicBezTo>
                <a:cubicBezTo>
                  <a:pt x="335974" y="4064831"/>
                  <a:pt x="315731" y="4079163"/>
                  <a:pt x="320953" y="4068192"/>
                </a:cubicBezTo>
                <a:cubicBezTo>
                  <a:pt x="333427" y="4060380"/>
                  <a:pt x="315984" y="4050720"/>
                  <a:pt x="329962" y="4043196"/>
                </a:cubicBezTo>
                <a:cubicBezTo>
                  <a:pt x="341100" y="4053666"/>
                  <a:pt x="341751" y="4018950"/>
                  <a:pt x="353517" y="4024856"/>
                </a:cubicBezTo>
                <a:cubicBezTo>
                  <a:pt x="343556" y="4005479"/>
                  <a:pt x="366490" y="4012360"/>
                  <a:pt x="369715" y="3996365"/>
                </a:cubicBezTo>
                <a:cubicBezTo>
                  <a:pt x="367475" y="3986595"/>
                  <a:pt x="369211" y="3981543"/>
                  <a:pt x="379555" y="3979401"/>
                </a:cubicBezTo>
                <a:cubicBezTo>
                  <a:pt x="367646" y="3933458"/>
                  <a:pt x="388974" y="3961494"/>
                  <a:pt x="394185" y="3928228"/>
                </a:cubicBezTo>
                <a:cubicBezTo>
                  <a:pt x="396507" y="3898275"/>
                  <a:pt x="404954" y="3867782"/>
                  <a:pt x="390160" y="3828676"/>
                </a:cubicBezTo>
                <a:cubicBezTo>
                  <a:pt x="384585" y="3819798"/>
                  <a:pt x="387756" y="3808027"/>
                  <a:pt x="397237" y="3802385"/>
                </a:cubicBezTo>
                <a:cubicBezTo>
                  <a:pt x="398869" y="3801415"/>
                  <a:pt x="400632" y="3800665"/>
                  <a:pt x="402468" y="3800163"/>
                </a:cubicBezTo>
                <a:cubicBezTo>
                  <a:pt x="406187" y="3784407"/>
                  <a:pt x="412833" y="3729161"/>
                  <a:pt x="419553" y="3707849"/>
                </a:cubicBezTo>
                <a:cubicBezTo>
                  <a:pt x="427191" y="3696536"/>
                  <a:pt x="450857" y="3687984"/>
                  <a:pt x="442791" y="3672289"/>
                </a:cubicBezTo>
                <a:cubicBezTo>
                  <a:pt x="454321" y="3676732"/>
                  <a:pt x="442406" y="3654553"/>
                  <a:pt x="453506" y="3651490"/>
                </a:cubicBezTo>
                <a:cubicBezTo>
                  <a:pt x="462536" y="3649938"/>
                  <a:pt x="461024" y="3642848"/>
                  <a:pt x="463867" y="3637308"/>
                </a:cubicBezTo>
                <a:cubicBezTo>
                  <a:pt x="472833" y="3633114"/>
                  <a:pt x="478706" y="3605537"/>
                  <a:pt x="476438" y="3596088"/>
                </a:cubicBezTo>
                <a:cubicBezTo>
                  <a:pt x="464530" y="3569650"/>
                  <a:pt x="500049" y="3546790"/>
                  <a:pt x="491497" y="3525619"/>
                </a:cubicBezTo>
                <a:cubicBezTo>
                  <a:pt x="491833" y="3519984"/>
                  <a:pt x="493497" y="3515264"/>
                  <a:pt x="495979" y="3511139"/>
                </a:cubicBezTo>
                <a:lnTo>
                  <a:pt x="504897" y="3500760"/>
                </a:lnTo>
                <a:lnTo>
                  <a:pt x="511383" y="3500156"/>
                </a:lnTo>
                <a:lnTo>
                  <a:pt x="514661" y="3492522"/>
                </a:lnTo>
                <a:lnTo>
                  <a:pt x="516591" y="3490924"/>
                </a:lnTo>
                <a:cubicBezTo>
                  <a:pt x="520304" y="3487883"/>
                  <a:pt x="523811" y="3484792"/>
                  <a:pt x="526604" y="3481328"/>
                </a:cubicBezTo>
                <a:cubicBezTo>
                  <a:pt x="501233" y="3472978"/>
                  <a:pt x="546190" y="3450491"/>
                  <a:pt x="521677" y="3450102"/>
                </a:cubicBezTo>
                <a:cubicBezTo>
                  <a:pt x="532617" y="3429618"/>
                  <a:pt x="506415" y="3434623"/>
                  <a:pt x="537252" y="3420520"/>
                </a:cubicBezTo>
                <a:cubicBezTo>
                  <a:pt x="538177" y="3379165"/>
                  <a:pt x="597072" y="3324511"/>
                  <a:pt x="584418" y="3284165"/>
                </a:cubicBezTo>
                <a:cubicBezTo>
                  <a:pt x="595839" y="3253336"/>
                  <a:pt x="600583" y="3260142"/>
                  <a:pt x="605777" y="3235544"/>
                </a:cubicBezTo>
                <a:cubicBezTo>
                  <a:pt x="616179" y="3195982"/>
                  <a:pt x="622759" y="3088699"/>
                  <a:pt x="624913" y="3057384"/>
                </a:cubicBezTo>
                <a:cubicBezTo>
                  <a:pt x="621988" y="3054365"/>
                  <a:pt x="620005" y="3051091"/>
                  <a:pt x="618697" y="3047652"/>
                </a:cubicBezTo>
                <a:lnTo>
                  <a:pt x="616644" y="3037529"/>
                </a:lnTo>
                <a:lnTo>
                  <a:pt x="617876" y="3036541"/>
                </a:lnTo>
                <a:cubicBezTo>
                  <a:pt x="621043" y="3031669"/>
                  <a:pt x="621147" y="3028266"/>
                  <a:pt x="619896" y="3025524"/>
                </a:cubicBezTo>
                <a:lnTo>
                  <a:pt x="617374" y="3022606"/>
                </a:lnTo>
                <a:cubicBezTo>
                  <a:pt x="617526" y="3020033"/>
                  <a:pt x="617679" y="3017460"/>
                  <a:pt x="617831" y="3014887"/>
                </a:cubicBezTo>
                <a:lnTo>
                  <a:pt x="616227" y="2999257"/>
                </a:lnTo>
                <a:lnTo>
                  <a:pt x="618274" y="2996732"/>
                </a:lnTo>
                <a:cubicBezTo>
                  <a:pt x="618686" y="2989081"/>
                  <a:pt x="619099" y="2981431"/>
                  <a:pt x="619511" y="2973780"/>
                </a:cubicBezTo>
                <a:lnTo>
                  <a:pt x="620642" y="2973655"/>
                </a:lnTo>
                <a:cubicBezTo>
                  <a:pt x="623208" y="2972846"/>
                  <a:pt x="625154" y="2971263"/>
                  <a:pt x="625859" y="2968014"/>
                </a:cubicBezTo>
                <a:cubicBezTo>
                  <a:pt x="641104" y="2975784"/>
                  <a:pt x="632553" y="2967071"/>
                  <a:pt x="633290" y="2956801"/>
                </a:cubicBezTo>
                <a:cubicBezTo>
                  <a:pt x="657130" y="2966578"/>
                  <a:pt x="649356" y="2935726"/>
                  <a:pt x="664209" y="2933298"/>
                </a:cubicBezTo>
                <a:cubicBezTo>
                  <a:pt x="664212" y="2925534"/>
                  <a:pt x="664649" y="2917501"/>
                  <a:pt x="665622" y="2909390"/>
                </a:cubicBezTo>
                <a:lnTo>
                  <a:pt x="666516" y="2904671"/>
                </a:lnTo>
                <a:lnTo>
                  <a:pt x="666785" y="2904615"/>
                </a:lnTo>
                <a:cubicBezTo>
                  <a:pt x="667515" y="2903671"/>
                  <a:pt x="668011" y="2902150"/>
                  <a:pt x="668228" y="2899714"/>
                </a:cubicBezTo>
                <a:cubicBezTo>
                  <a:pt x="668200" y="2898499"/>
                  <a:pt x="668172" y="2897282"/>
                  <a:pt x="668144" y="2896066"/>
                </a:cubicBezTo>
                <a:lnTo>
                  <a:pt x="669877" y="2886912"/>
                </a:lnTo>
                <a:lnTo>
                  <a:pt x="672144" y="2884014"/>
                </a:lnTo>
                <a:lnTo>
                  <a:pt x="675452" y="2883229"/>
                </a:lnTo>
                <a:cubicBezTo>
                  <a:pt x="675391" y="2882933"/>
                  <a:pt x="675329" y="2882639"/>
                  <a:pt x="675268" y="2882343"/>
                </a:cubicBezTo>
                <a:cubicBezTo>
                  <a:pt x="671128" y="2875325"/>
                  <a:pt x="663714" y="2872524"/>
                  <a:pt x="687009" y="2866529"/>
                </a:cubicBezTo>
                <a:cubicBezTo>
                  <a:pt x="681161" y="2850828"/>
                  <a:pt x="694937" y="2849285"/>
                  <a:pt x="703772" y="2829536"/>
                </a:cubicBezTo>
                <a:cubicBezTo>
                  <a:pt x="697142" y="2820214"/>
                  <a:pt x="701540" y="2813723"/>
                  <a:pt x="709503" y="2807759"/>
                </a:cubicBezTo>
                <a:cubicBezTo>
                  <a:pt x="709675" y="2787664"/>
                  <a:pt x="722617" y="2770658"/>
                  <a:pt x="729434" y="2748755"/>
                </a:cubicBezTo>
                <a:cubicBezTo>
                  <a:pt x="723495" y="2723695"/>
                  <a:pt x="745457" y="2713438"/>
                  <a:pt x="752657" y="2690022"/>
                </a:cubicBezTo>
                <a:cubicBezTo>
                  <a:pt x="738132" y="2667595"/>
                  <a:pt x="772440" y="2674802"/>
                  <a:pt x="782299" y="2663439"/>
                </a:cubicBezTo>
                <a:lnTo>
                  <a:pt x="783672" y="2660083"/>
                </a:lnTo>
                <a:cubicBezTo>
                  <a:pt x="783367" y="2657010"/>
                  <a:pt x="783060" y="2653937"/>
                  <a:pt x="782755" y="2650864"/>
                </a:cubicBezTo>
                <a:lnTo>
                  <a:pt x="781641" y="2647388"/>
                </a:lnTo>
                <a:cubicBezTo>
                  <a:pt x="781160" y="2644997"/>
                  <a:pt x="781208" y="2643412"/>
                  <a:pt x="781648" y="2642321"/>
                </a:cubicBezTo>
                <a:lnTo>
                  <a:pt x="781893" y="2642199"/>
                </a:lnTo>
                <a:cubicBezTo>
                  <a:pt x="781736" y="2640614"/>
                  <a:pt x="781577" y="2639031"/>
                  <a:pt x="781420" y="2637446"/>
                </a:cubicBezTo>
                <a:cubicBezTo>
                  <a:pt x="780062" y="2629421"/>
                  <a:pt x="778210" y="2621608"/>
                  <a:pt x="776013" y="2614161"/>
                </a:cubicBezTo>
                <a:cubicBezTo>
                  <a:pt x="789698" y="2608058"/>
                  <a:pt x="773433" y="2580448"/>
                  <a:pt x="799274" y="2583767"/>
                </a:cubicBezTo>
                <a:cubicBezTo>
                  <a:pt x="797076" y="2573730"/>
                  <a:pt x="786332" y="2567549"/>
                  <a:pt x="803286" y="2571126"/>
                </a:cubicBezTo>
                <a:lnTo>
                  <a:pt x="804150" y="2569441"/>
                </a:lnTo>
                <a:lnTo>
                  <a:pt x="800301" y="2563632"/>
                </a:lnTo>
                <a:cubicBezTo>
                  <a:pt x="798670" y="2557453"/>
                  <a:pt x="797071" y="2551799"/>
                  <a:pt x="793576" y="2556344"/>
                </a:cubicBezTo>
                <a:cubicBezTo>
                  <a:pt x="785387" y="2548895"/>
                  <a:pt x="796146" y="2540807"/>
                  <a:pt x="788869" y="2533157"/>
                </a:cubicBezTo>
                <a:cubicBezTo>
                  <a:pt x="786041" y="2522927"/>
                  <a:pt x="797801" y="2536851"/>
                  <a:pt x="796781" y="2524899"/>
                </a:cubicBezTo>
                <a:cubicBezTo>
                  <a:pt x="796934" y="2523879"/>
                  <a:pt x="797088" y="2522860"/>
                  <a:pt x="797241" y="2521840"/>
                </a:cubicBezTo>
                <a:lnTo>
                  <a:pt x="796029" y="2516618"/>
                </a:lnTo>
                <a:lnTo>
                  <a:pt x="792761" y="2514462"/>
                </a:lnTo>
                <a:cubicBezTo>
                  <a:pt x="790774" y="2512148"/>
                  <a:pt x="789910" y="2508859"/>
                  <a:pt x="791595" y="2503381"/>
                </a:cubicBezTo>
                <a:lnTo>
                  <a:pt x="792181" y="2502571"/>
                </a:lnTo>
                <a:lnTo>
                  <a:pt x="788824" y="2501027"/>
                </a:lnTo>
                <a:lnTo>
                  <a:pt x="787270" y="2492600"/>
                </a:lnTo>
                <a:lnTo>
                  <a:pt x="778877" y="2485183"/>
                </a:lnTo>
                <a:lnTo>
                  <a:pt x="780557" y="2480669"/>
                </a:lnTo>
                <a:lnTo>
                  <a:pt x="783964" y="2480825"/>
                </a:lnTo>
                <a:lnTo>
                  <a:pt x="775765" y="2465130"/>
                </a:lnTo>
                <a:cubicBezTo>
                  <a:pt x="778982" y="2455259"/>
                  <a:pt x="775818" y="2449073"/>
                  <a:pt x="770558" y="2443685"/>
                </a:cubicBezTo>
                <a:cubicBezTo>
                  <a:pt x="768821" y="2423506"/>
                  <a:pt x="759680" y="2407402"/>
                  <a:pt x="753813" y="2385914"/>
                </a:cubicBezTo>
                <a:cubicBezTo>
                  <a:pt x="755336" y="2360280"/>
                  <a:pt x="741334" y="2351643"/>
                  <a:pt x="735113" y="2328662"/>
                </a:cubicBezTo>
                <a:cubicBezTo>
                  <a:pt x="742984" y="2301647"/>
                  <a:pt x="715756" y="2318371"/>
                  <a:pt x="713172" y="2298217"/>
                </a:cubicBezTo>
                <a:cubicBezTo>
                  <a:pt x="718425" y="2262517"/>
                  <a:pt x="703833" y="2301922"/>
                  <a:pt x="698974" y="2250782"/>
                </a:cubicBezTo>
                <a:cubicBezTo>
                  <a:pt x="700296" y="2247398"/>
                  <a:pt x="697378" y="2241930"/>
                  <a:pt x="695006" y="2243352"/>
                </a:cubicBezTo>
                <a:cubicBezTo>
                  <a:pt x="695218" y="2239945"/>
                  <a:pt x="698649" y="2230878"/>
                  <a:pt x="694540" y="2231409"/>
                </a:cubicBezTo>
                <a:cubicBezTo>
                  <a:pt x="691262" y="2215680"/>
                  <a:pt x="690791" y="2199138"/>
                  <a:pt x="693174" y="2183375"/>
                </a:cubicBezTo>
                <a:cubicBezTo>
                  <a:pt x="680938" y="2154998"/>
                  <a:pt x="702415" y="2165592"/>
                  <a:pt x="696594" y="2144085"/>
                </a:cubicBezTo>
                <a:cubicBezTo>
                  <a:pt x="685630" y="2128897"/>
                  <a:pt x="690840" y="2120189"/>
                  <a:pt x="682003" y="2101383"/>
                </a:cubicBezTo>
                <a:cubicBezTo>
                  <a:pt x="690702" y="2092860"/>
                  <a:pt x="683661" y="2086506"/>
                  <a:pt x="680520" y="2079956"/>
                </a:cubicBezTo>
                <a:lnTo>
                  <a:pt x="680002" y="2076836"/>
                </a:lnTo>
                <a:lnTo>
                  <a:pt x="682664" y="2062205"/>
                </a:lnTo>
                <a:cubicBezTo>
                  <a:pt x="677435" y="2059982"/>
                  <a:pt x="685036" y="2051541"/>
                  <a:pt x="686574" y="2047621"/>
                </a:cubicBezTo>
                <a:cubicBezTo>
                  <a:pt x="683137" y="2047669"/>
                  <a:pt x="681618" y="2039112"/>
                  <a:pt x="684505" y="2035989"/>
                </a:cubicBezTo>
                <a:cubicBezTo>
                  <a:pt x="697744" y="1971545"/>
                  <a:pt x="665102" y="2008454"/>
                  <a:pt x="684926" y="1969476"/>
                </a:cubicBezTo>
                <a:cubicBezTo>
                  <a:pt x="689323" y="1943615"/>
                  <a:pt x="649725" y="1944656"/>
                  <a:pt x="669491" y="1917869"/>
                </a:cubicBezTo>
                <a:cubicBezTo>
                  <a:pt x="670499" y="1886102"/>
                  <a:pt x="656602" y="1866056"/>
                  <a:pt x="668084" y="1836507"/>
                </a:cubicBezTo>
                <a:cubicBezTo>
                  <a:pt x="668964" y="1806766"/>
                  <a:pt x="663816" y="1781182"/>
                  <a:pt x="669261" y="1755879"/>
                </a:cubicBezTo>
                <a:cubicBezTo>
                  <a:pt x="664845" y="1745788"/>
                  <a:pt x="663293" y="1736202"/>
                  <a:pt x="670934" y="1726651"/>
                </a:cubicBezTo>
                <a:cubicBezTo>
                  <a:pt x="669678" y="1698957"/>
                  <a:pt x="659604" y="1692528"/>
                  <a:pt x="668418" y="1674709"/>
                </a:cubicBezTo>
                <a:cubicBezTo>
                  <a:pt x="663052" y="1669668"/>
                  <a:pt x="660191" y="1666183"/>
                  <a:pt x="658947" y="1663502"/>
                </a:cubicBezTo>
                <a:cubicBezTo>
                  <a:pt x="655218" y="1655460"/>
                  <a:pt x="666065" y="1654644"/>
                  <a:pt x="667634" y="1640672"/>
                </a:cubicBezTo>
                <a:cubicBezTo>
                  <a:pt x="670870" y="1625689"/>
                  <a:pt x="680041" y="1650492"/>
                  <a:pt x="680416" y="1636309"/>
                </a:cubicBezTo>
                <a:cubicBezTo>
                  <a:pt x="674381" y="1622116"/>
                  <a:pt x="690581" y="1619938"/>
                  <a:pt x="683355" y="1605349"/>
                </a:cubicBezTo>
                <a:cubicBezTo>
                  <a:pt x="671388" y="1611345"/>
                  <a:pt x="684009" y="1573894"/>
                  <a:pt x="673311" y="1574712"/>
                </a:cubicBezTo>
                <a:cubicBezTo>
                  <a:pt x="687788" y="1558635"/>
                  <a:pt x="668681" y="1555273"/>
                  <a:pt x="672392" y="1536647"/>
                </a:cubicBezTo>
                <a:cubicBezTo>
                  <a:pt x="677688" y="1527242"/>
                  <a:pt x="678342" y="1521025"/>
                  <a:pt x="671702" y="1513896"/>
                </a:cubicBezTo>
                <a:cubicBezTo>
                  <a:pt x="697596" y="1470305"/>
                  <a:pt x="671673" y="1490329"/>
                  <a:pt x="680462" y="1452296"/>
                </a:cubicBezTo>
                <a:cubicBezTo>
                  <a:pt x="690082" y="1419160"/>
                  <a:pt x="695497" y="1382582"/>
                  <a:pt x="720892" y="1347657"/>
                </a:cubicBezTo>
                <a:cubicBezTo>
                  <a:pt x="728252" y="1340763"/>
                  <a:pt x="730408" y="1326684"/>
                  <a:pt x="725707" y="1316214"/>
                </a:cubicBezTo>
                <a:cubicBezTo>
                  <a:pt x="724898" y="1314411"/>
                  <a:pt x="723913" y="1312787"/>
                  <a:pt x="722781" y="1311390"/>
                </a:cubicBezTo>
                <a:cubicBezTo>
                  <a:pt x="740925" y="1290091"/>
                  <a:pt x="731077" y="1279232"/>
                  <a:pt x="743580" y="1268952"/>
                </a:cubicBezTo>
                <a:cubicBezTo>
                  <a:pt x="747716" y="1237645"/>
                  <a:pt x="734341" y="1214150"/>
                  <a:pt x="745282" y="1204622"/>
                </a:cubicBezTo>
                <a:cubicBezTo>
                  <a:pt x="744051" y="1188944"/>
                  <a:pt x="730234" y="1168727"/>
                  <a:pt x="741960" y="1155703"/>
                </a:cubicBezTo>
                <a:cubicBezTo>
                  <a:pt x="731985" y="1155066"/>
                  <a:pt x="748925" y="1136907"/>
                  <a:pt x="742087" y="1128440"/>
                </a:cubicBezTo>
                <a:cubicBezTo>
                  <a:pt x="736171" y="1122556"/>
                  <a:pt x="739932" y="1115674"/>
                  <a:pt x="739973" y="1108417"/>
                </a:cubicBezTo>
                <a:cubicBezTo>
                  <a:pt x="735099" y="1099737"/>
                  <a:pt x="741268" y="1067483"/>
                  <a:pt x="746465" y="1058433"/>
                </a:cubicBezTo>
                <a:cubicBezTo>
                  <a:pt x="765005" y="1035713"/>
                  <a:pt x="748052" y="994640"/>
                  <a:pt x="762191" y="975987"/>
                </a:cubicBezTo>
                <a:cubicBezTo>
                  <a:pt x="764072" y="969800"/>
                  <a:pt x="764654" y="963971"/>
                  <a:pt x="764423" y="958395"/>
                </a:cubicBezTo>
                <a:lnTo>
                  <a:pt x="761915" y="943118"/>
                </a:lnTo>
                <a:lnTo>
                  <a:pt x="757474" y="939439"/>
                </a:lnTo>
                <a:cubicBezTo>
                  <a:pt x="757647" y="936206"/>
                  <a:pt x="757819" y="932972"/>
                  <a:pt x="757991" y="929739"/>
                </a:cubicBezTo>
                <a:lnTo>
                  <a:pt x="757204" y="927127"/>
                </a:lnTo>
                <a:cubicBezTo>
                  <a:pt x="755678" y="922138"/>
                  <a:pt x="754319" y="917190"/>
                  <a:pt x="753613" y="912177"/>
                </a:cubicBezTo>
                <a:cubicBezTo>
                  <a:pt x="775028" y="915106"/>
                  <a:pt x="751138" y="870019"/>
                  <a:pt x="768933" y="881067"/>
                </a:cubicBezTo>
                <a:cubicBezTo>
                  <a:pt x="768780" y="854032"/>
                  <a:pt x="782103" y="846928"/>
                  <a:pt x="765219" y="817416"/>
                </a:cubicBezTo>
                <a:cubicBezTo>
                  <a:pt x="780144" y="772732"/>
                  <a:pt x="762831" y="740070"/>
                  <a:pt x="787152" y="702815"/>
                </a:cubicBezTo>
                <a:cubicBezTo>
                  <a:pt x="777404" y="708645"/>
                  <a:pt x="779667" y="685431"/>
                  <a:pt x="783947" y="672401"/>
                </a:cubicBezTo>
                <a:cubicBezTo>
                  <a:pt x="745609" y="693593"/>
                  <a:pt x="816557" y="618072"/>
                  <a:pt x="789277" y="612154"/>
                </a:cubicBezTo>
                <a:cubicBezTo>
                  <a:pt x="814029" y="607196"/>
                  <a:pt x="790950" y="545243"/>
                  <a:pt x="816705" y="516197"/>
                </a:cubicBezTo>
                <a:cubicBezTo>
                  <a:pt x="818115" y="496236"/>
                  <a:pt x="819907" y="464307"/>
                  <a:pt x="823696" y="446558"/>
                </a:cubicBezTo>
                <a:lnTo>
                  <a:pt x="819138" y="402046"/>
                </a:lnTo>
                <a:cubicBezTo>
                  <a:pt x="813660" y="377878"/>
                  <a:pt x="816214" y="373884"/>
                  <a:pt x="809089" y="322733"/>
                </a:cubicBezTo>
                <a:cubicBezTo>
                  <a:pt x="809391" y="257376"/>
                  <a:pt x="793760" y="267420"/>
                  <a:pt x="798307" y="204587"/>
                </a:cubicBezTo>
                <a:cubicBezTo>
                  <a:pt x="791298" y="201120"/>
                  <a:pt x="789378" y="133016"/>
                  <a:pt x="784841" y="127724"/>
                </a:cubicBezTo>
                <a:lnTo>
                  <a:pt x="774543" y="110945"/>
                </a:lnTo>
                <a:lnTo>
                  <a:pt x="775980" y="108356"/>
                </a:lnTo>
                <a:cubicBezTo>
                  <a:pt x="778096" y="97517"/>
                  <a:pt x="775985" y="91347"/>
                  <a:pt x="772015" y="87265"/>
                </a:cubicBezTo>
                <a:lnTo>
                  <a:pt x="765760" y="83713"/>
                </a:lnTo>
                <a:lnTo>
                  <a:pt x="761352" y="69573"/>
                </a:lnTo>
                <a:lnTo>
                  <a:pt x="748123" y="42623"/>
                </a:lnTo>
                <a:lnTo>
                  <a:pt x="749910" y="3673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Freeform: Shape 72">
            <a:extLst>
              <a:ext uri="{FF2B5EF4-FFF2-40B4-BE49-F238E27FC236}">
                <a16:creationId xmlns:a16="http://schemas.microsoft.com/office/drawing/2014/main" id="{588716B6-19BA-4C13-A3E6-380170A88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6364" y="2259463"/>
            <a:ext cx="2311233" cy="2956423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109ADDAA-B125-47F9-83ED-221557E66EA7">
            <a:extLst>
              <a:ext uri="{FF2B5EF4-FFF2-40B4-BE49-F238E27FC236}">
                <a16:creationId xmlns:a16="http://schemas.microsoft.com/office/drawing/2014/main" id="{3D360434-E758-44F7-BC41-65D7FF079B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1290"/>
          <a:stretch/>
        </p:blipFill>
        <p:spPr bwMode="auto">
          <a:xfrm>
            <a:off x="7178934" y="2351786"/>
            <a:ext cx="2106092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81069BB5-289D-4B0D-AC03-F8DA78662FF8}"/>
              </a:ext>
            </a:extLst>
          </p:cNvPr>
          <p:cNvSpPr txBox="1">
            <a:spLocks/>
          </p:cNvSpPr>
          <p:nvPr/>
        </p:nvSpPr>
        <p:spPr>
          <a:xfrm>
            <a:off x="838200" y="1417321"/>
            <a:ext cx="10515600" cy="4930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anose="00000500000000000000" pitchFamily="2" charset="0"/>
              <a:ea typeface="+mj-ea"/>
              <a:cs typeface="+mj-cs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E57AA09-93E8-4A13-8A41-025D31E3A750}"/>
              </a:ext>
            </a:extLst>
          </p:cNvPr>
          <p:cNvSpPr txBox="1"/>
          <p:nvPr/>
        </p:nvSpPr>
        <p:spPr>
          <a:xfrm>
            <a:off x="237251" y="3574959"/>
            <a:ext cx="6941683" cy="235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Ledaren ska sen visa utdraget</a:t>
            </a:r>
            <a:r>
              <a:rPr lang="sv-SE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till de personer som styrelsen utsett för kontroll.</a:t>
            </a:r>
            <a:endParaRPr lang="sv-S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Registerutdragen trycks på vattenstämplat papper</a:t>
            </a:r>
            <a:r>
              <a:rPr lang="sv-SE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och behöver därför </a:t>
            </a:r>
            <a:r>
              <a:rPr lang="sv-SE" sz="18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inte lämnas i oöppnat kuvert</a:t>
            </a:r>
            <a:r>
              <a:rPr lang="sv-S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.</a:t>
            </a:r>
            <a:endParaRPr lang="sv-S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Mottagandet antecknas enklast med ett datum för uppvisandet i medlemsregistret. Utdraget ska lämnas tillbaka till berörd person.  Utdraget får</a:t>
            </a:r>
            <a:r>
              <a:rPr lang="sv-SE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ProximaNova-Light"/>
              </a:rPr>
              <a:t>aldrig sparas på något sätt.</a:t>
            </a:r>
          </a:p>
        </p:txBody>
      </p:sp>
    </p:spTree>
    <p:extLst>
      <p:ext uri="{BB962C8B-B14F-4D97-AF65-F5344CB8AC3E}">
        <p14:creationId xmlns:p14="http://schemas.microsoft.com/office/powerpoint/2010/main" val="346661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E3D705D9-7390-4F7B-9D62-039F3DCA3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F3F3CC59-2F3B-4A2F-8D0B-68588C30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57307"/>
            <a:ext cx="6635365" cy="1330841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Polisregisterutdrag - Rutin</a:t>
            </a:r>
            <a:endParaRPr lang="sv-SE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Platshållare för innehåll 7">
            <a:extLst>
              <a:ext uri="{FF2B5EF4-FFF2-40B4-BE49-F238E27FC236}">
                <a16:creationId xmlns:a16="http://schemas.microsoft.com/office/drawing/2014/main" id="{8BA83478-9641-4F7D-AF3C-718E8302E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948" y="1642114"/>
            <a:ext cx="6470701" cy="2771776"/>
          </a:xfrm>
        </p:spPr>
        <p:txBody>
          <a:bodyPr>
            <a:normAutofit fontScale="40000" lnSpcReduction="20000"/>
          </a:bodyPr>
          <a:lstStyle/>
          <a:p>
            <a:pPr marL="457200" lvl="1" indent="0">
              <a:buNone/>
            </a:pPr>
            <a:endParaRPr lang="sv-SE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sv-SE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sv-SE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sv-SE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sv-SE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Du kan visa upp ditt registerutdrag till ________________ eller</a:t>
            </a:r>
          </a:p>
          <a:p>
            <a:pPr marL="0" indent="0">
              <a:buNone/>
            </a:pPr>
            <a:endParaRPr lang="sv-SE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sv-SE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______________________</a:t>
            </a:r>
          </a:p>
          <a:p>
            <a:pPr marL="0" indent="0">
              <a:buNone/>
            </a:pPr>
            <a:endParaRPr lang="sv-SE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sv-SE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hallen den __________________________________ eller</a:t>
            </a:r>
          </a:p>
          <a:p>
            <a:pPr marL="0" indent="0">
              <a:buNone/>
            </a:pPr>
            <a:endParaRPr lang="sv-SE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sv-SE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______________________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691CC75-A759-4CB8-9D18-9D979FAAC9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0"/>
          <a:stretch/>
        </p:blipFill>
        <p:spPr bwMode="auto">
          <a:xfrm>
            <a:off x="7590808" y="10"/>
            <a:ext cx="4601192" cy="6857990"/>
          </a:xfrm>
          <a:custGeom>
            <a:avLst/>
            <a:gdLst/>
            <a:ahLst/>
            <a:cxnLst/>
            <a:rect l="l" t="t" r="r" b="b"/>
            <a:pathLst>
              <a:path w="4601192" h="6858000">
                <a:moveTo>
                  <a:pt x="738252" y="0"/>
                </a:moveTo>
                <a:lnTo>
                  <a:pt x="4601192" y="0"/>
                </a:lnTo>
                <a:lnTo>
                  <a:pt x="4601192" y="6858000"/>
                </a:lnTo>
                <a:lnTo>
                  <a:pt x="26600" y="6858000"/>
                </a:lnTo>
                <a:cubicBezTo>
                  <a:pt x="26892" y="6848886"/>
                  <a:pt x="27183" y="6839772"/>
                  <a:pt x="27474" y="6830658"/>
                </a:cubicBezTo>
                <a:cubicBezTo>
                  <a:pt x="26407" y="6820509"/>
                  <a:pt x="23746" y="6812097"/>
                  <a:pt x="18997" y="6807120"/>
                </a:cubicBezTo>
                <a:cubicBezTo>
                  <a:pt x="17525" y="6790325"/>
                  <a:pt x="29162" y="6774261"/>
                  <a:pt x="7137" y="6760865"/>
                </a:cubicBezTo>
                <a:cubicBezTo>
                  <a:pt x="-18690" y="6741525"/>
                  <a:pt x="36582" y="6698874"/>
                  <a:pt x="1509" y="6697766"/>
                </a:cubicBezTo>
                <a:cubicBezTo>
                  <a:pt x="39664" y="6667189"/>
                  <a:pt x="16022" y="6652694"/>
                  <a:pt x="8215" y="6616463"/>
                </a:cubicBezTo>
                <a:cubicBezTo>
                  <a:pt x="-6748" y="6590470"/>
                  <a:pt x="28879" y="6504828"/>
                  <a:pt x="36391" y="6432223"/>
                </a:cubicBezTo>
                <a:cubicBezTo>
                  <a:pt x="48645" y="6390313"/>
                  <a:pt x="62897" y="6411448"/>
                  <a:pt x="63226" y="6361482"/>
                </a:cubicBezTo>
                <a:cubicBezTo>
                  <a:pt x="58956" y="6358292"/>
                  <a:pt x="79553" y="6313235"/>
                  <a:pt x="84789" y="6290409"/>
                </a:cubicBezTo>
                <a:cubicBezTo>
                  <a:pt x="90026" y="6267583"/>
                  <a:pt x="70411" y="6240753"/>
                  <a:pt x="94648" y="6224529"/>
                </a:cubicBezTo>
                <a:cubicBezTo>
                  <a:pt x="175790" y="6142756"/>
                  <a:pt x="124488" y="6086153"/>
                  <a:pt x="150795" y="6009109"/>
                </a:cubicBezTo>
                <a:cubicBezTo>
                  <a:pt x="170315" y="5931813"/>
                  <a:pt x="154171" y="5972490"/>
                  <a:pt x="162963" y="5933293"/>
                </a:cubicBezTo>
                <a:lnTo>
                  <a:pt x="160072" y="5876809"/>
                </a:lnTo>
                <a:lnTo>
                  <a:pt x="145227" y="5835476"/>
                </a:lnTo>
                <a:cubicBezTo>
                  <a:pt x="134911" y="5801040"/>
                  <a:pt x="143825" y="5789510"/>
                  <a:pt x="148142" y="5777976"/>
                </a:cubicBezTo>
                <a:cubicBezTo>
                  <a:pt x="148142" y="5777862"/>
                  <a:pt x="148143" y="5777748"/>
                  <a:pt x="148143" y="5777634"/>
                </a:cubicBezTo>
                <a:lnTo>
                  <a:pt x="140074" y="5767522"/>
                </a:lnTo>
                <a:cubicBezTo>
                  <a:pt x="132636" y="5758605"/>
                  <a:pt x="127887" y="5750074"/>
                  <a:pt x="135915" y="5738405"/>
                </a:cubicBezTo>
                <a:lnTo>
                  <a:pt x="136567" y="5737743"/>
                </a:lnTo>
                <a:lnTo>
                  <a:pt x="123490" y="5720450"/>
                </a:lnTo>
                <a:cubicBezTo>
                  <a:pt x="137298" y="5702285"/>
                  <a:pt x="135593" y="5690529"/>
                  <a:pt x="123832" y="5675478"/>
                </a:cubicBezTo>
                <a:cubicBezTo>
                  <a:pt x="121625" y="5666952"/>
                  <a:pt x="122504" y="5659387"/>
                  <a:pt x="124569" y="5652490"/>
                </a:cubicBezTo>
                <a:lnTo>
                  <a:pt x="127524" y="5645356"/>
                </a:lnTo>
                <a:lnTo>
                  <a:pt x="115687" y="5603540"/>
                </a:lnTo>
                <a:cubicBezTo>
                  <a:pt x="116187" y="5593593"/>
                  <a:pt x="116685" y="5583645"/>
                  <a:pt x="117185" y="5573698"/>
                </a:cubicBezTo>
                <a:lnTo>
                  <a:pt x="128187" y="5578724"/>
                </a:lnTo>
                <a:lnTo>
                  <a:pt x="132990" y="5580535"/>
                </a:lnTo>
                <a:lnTo>
                  <a:pt x="133470" y="5580018"/>
                </a:lnTo>
                <a:lnTo>
                  <a:pt x="132923" y="5578485"/>
                </a:lnTo>
                <a:lnTo>
                  <a:pt x="132746" y="5563711"/>
                </a:lnTo>
                <a:cubicBezTo>
                  <a:pt x="132951" y="5549489"/>
                  <a:pt x="135516" y="5507940"/>
                  <a:pt x="134153" y="5493153"/>
                </a:cubicBezTo>
                <a:lnTo>
                  <a:pt x="124566" y="5474991"/>
                </a:lnTo>
                <a:cubicBezTo>
                  <a:pt x="119073" y="5461062"/>
                  <a:pt x="126245" y="5443046"/>
                  <a:pt x="123118" y="5430764"/>
                </a:cubicBezTo>
                <a:lnTo>
                  <a:pt x="127731" y="5390706"/>
                </a:lnTo>
                <a:lnTo>
                  <a:pt x="122359" y="5329235"/>
                </a:lnTo>
                <a:cubicBezTo>
                  <a:pt x="102663" y="5299213"/>
                  <a:pt x="95991" y="5269553"/>
                  <a:pt x="85293" y="5241830"/>
                </a:cubicBezTo>
                <a:cubicBezTo>
                  <a:pt x="72658" y="5199576"/>
                  <a:pt x="114666" y="5223439"/>
                  <a:pt x="73923" y="5173808"/>
                </a:cubicBezTo>
                <a:cubicBezTo>
                  <a:pt x="85313" y="5166518"/>
                  <a:pt x="84547" y="5159670"/>
                  <a:pt x="76238" y="5148983"/>
                </a:cubicBezTo>
                <a:cubicBezTo>
                  <a:pt x="80247" y="5132464"/>
                  <a:pt x="94902" y="5092755"/>
                  <a:pt x="97978" y="5074694"/>
                </a:cubicBezTo>
                <a:cubicBezTo>
                  <a:pt x="110731" y="5059292"/>
                  <a:pt x="83944" y="5055678"/>
                  <a:pt x="94694" y="5040617"/>
                </a:cubicBezTo>
                <a:cubicBezTo>
                  <a:pt x="94802" y="5025081"/>
                  <a:pt x="78298" y="5051506"/>
                  <a:pt x="73697" y="5034877"/>
                </a:cubicBezTo>
                <a:cubicBezTo>
                  <a:pt x="71814" y="5019478"/>
                  <a:pt x="53847" y="5017763"/>
                  <a:pt x="60452" y="5009251"/>
                </a:cubicBezTo>
                <a:cubicBezTo>
                  <a:pt x="62654" y="5006415"/>
                  <a:pt x="67586" y="5002823"/>
                  <a:pt x="76752" y="4997718"/>
                </a:cubicBezTo>
                <a:cubicBezTo>
                  <a:pt x="63037" y="4977564"/>
                  <a:pt x="80093" y="4971299"/>
                  <a:pt x="83605" y="4941112"/>
                </a:cubicBezTo>
                <a:cubicBezTo>
                  <a:pt x="71413" y="4930089"/>
                  <a:pt x="74481" y="4919724"/>
                  <a:pt x="82334" y="4909026"/>
                </a:cubicBezTo>
                <a:cubicBezTo>
                  <a:pt x="74598" y="4880945"/>
                  <a:pt x="84463" y="4853361"/>
                  <a:pt x="84533" y="4820775"/>
                </a:cubicBezTo>
                <a:cubicBezTo>
                  <a:pt x="66992" y="4787591"/>
                  <a:pt x="91097" y="4766727"/>
                  <a:pt x="91061" y="4731916"/>
                </a:cubicBezTo>
                <a:cubicBezTo>
                  <a:pt x="97317" y="4695770"/>
                  <a:pt x="116230" y="4627327"/>
                  <a:pt x="122071" y="4603897"/>
                </a:cubicBezTo>
                <a:cubicBezTo>
                  <a:pt x="117440" y="4600264"/>
                  <a:pt x="120402" y="4591022"/>
                  <a:pt x="126106" y="4591335"/>
                </a:cubicBezTo>
                <a:cubicBezTo>
                  <a:pt x="123756" y="4586933"/>
                  <a:pt x="111571" y="4577124"/>
                  <a:pt x="120368" y="4575090"/>
                </a:cubicBezTo>
                <a:lnTo>
                  <a:pt x="116699" y="4558891"/>
                </a:lnTo>
                <a:lnTo>
                  <a:pt x="117721" y="4555518"/>
                </a:lnTo>
                <a:cubicBezTo>
                  <a:pt x="123273" y="4548594"/>
                  <a:pt x="135291" y="4542181"/>
                  <a:pt x="121288" y="4532201"/>
                </a:cubicBezTo>
                <a:cubicBezTo>
                  <a:pt x="136928" y="4512310"/>
                  <a:pt x="128725" y="4502391"/>
                  <a:pt x="147711" y="4486617"/>
                </a:cubicBezTo>
                <a:cubicBezTo>
                  <a:pt x="158484" y="4463542"/>
                  <a:pt x="122280" y="4473495"/>
                  <a:pt x="144056" y="4443395"/>
                </a:cubicBezTo>
                <a:cubicBezTo>
                  <a:pt x="140912" y="4425979"/>
                  <a:pt x="142547" y="4407926"/>
                  <a:pt x="148799" y="4390977"/>
                </a:cubicBezTo>
                <a:cubicBezTo>
                  <a:pt x="155595" y="4391868"/>
                  <a:pt x="150366" y="4381694"/>
                  <a:pt x="150189" y="4377953"/>
                </a:cubicBezTo>
                <a:cubicBezTo>
                  <a:pt x="154054" y="4379688"/>
                  <a:pt x="159180" y="4373931"/>
                  <a:pt x="157161" y="4370129"/>
                </a:cubicBezTo>
                <a:cubicBezTo>
                  <a:pt x="168992" y="4355089"/>
                  <a:pt x="204839" y="4311648"/>
                  <a:pt x="221172" y="4287716"/>
                </a:cubicBezTo>
                <a:cubicBezTo>
                  <a:pt x="232682" y="4263059"/>
                  <a:pt x="256375" y="4254679"/>
                  <a:pt x="255165" y="4226534"/>
                </a:cubicBezTo>
                <a:cubicBezTo>
                  <a:pt x="266015" y="4203483"/>
                  <a:pt x="282023" y="4186568"/>
                  <a:pt x="285944" y="4164636"/>
                </a:cubicBezTo>
                <a:cubicBezTo>
                  <a:pt x="294955" y="4159143"/>
                  <a:pt x="300526" y="4152620"/>
                  <a:pt x="295693" y="4141582"/>
                </a:cubicBezTo>
                <a:cubicBezTo>
                  <a:pt x="308142" y="4121141"/>
                  <a:pt x="322089" y="4121228"/>
                  <a:pt x="319223" y="4103323"/>
                </a:cubicBezTo>
                <a:cubicBezTo>
                  <a:pt x="351512" y="4098587"/>
                  <a:pt x="328609" y="4093027"/>
                  <a:pt x="333663" y="4077824"/>
                </a:cubicBezTo>
                <a:cubicBezTo>
                  <a:pt x="335974" y="4064831"/>
                  <a:pt x="315731" y="4079163"/>
                  <a:pt x="320953" y="4068192"/>
                </a:cubicBezTo>
                <a:cubicBezTo>
                  <a:pt x="333427" y="4060380"/>
                  <a:pt x="315984" y="4050720"/>
                  <a:pt x="329962" y="4043196"/>
                </a:cubicBezTo>
                <a:cubicBezTo>
                  <a:pt x="341100" y="4053666"/>
                  <a:pt x="341751" y="4018950"/>
                  <a:pt x="353517" y="4024856"/>
                </a:cubicBezTo>
                <a:cubicBezTo>
                  <a:pt x="343556" y="4005479"/>
                  <a:pt x="366490" y="4012360"/>
                  <a:pt x="369715" y="3996365"/>
                </a:cubicBezTo>
                <a:cubicBezTo>
                  <a:pt x="367475" y="3986595"/>
                  <a:pt x="369211" y="3981543"/>
                  <a:pt x="379555" y="3979401"/>
                </a:cubicBezTo>
                <a:cubicBezTo>
                  <a:pt x="367646" y="3933458"/>
                  <a:pt x="388974" y="3961494"/>
                  <a:pt x="394185" y="3928228"/>
                </a:cubicBezTo>
                <a:cubicBezTo>
                  <a:pt x="396507" y="3898275"/>
                  <a:pt x="404954" y="3867782"/>
                  <a:pt x="390160" y="3828676"/>
                </a:cubicBezTo>
                <a:cubicBezTo>
                  <a:pt x="384585" y="3819798"/>
                  <a:pt x="387756" y="3808027"/>
                  <a:pt x="397237" y="3802385"/>
                </a:cubicBezTo>
                <a:cubicBezTo>
                  <a:pt x="398869" y="3801415"/>
                  <a:pt x="400632" y="3800665"/>
                  <a:pt x="402468" y="3800163"/>
                </a:cubicBezTo>
                <a:cubicBezTo>
                  <a:pt x="406187" y="3784407"/>
                  <a:pt x="412833" y="3729161"/>
                  <a:pt x="419553" y="3707849"/>
                </a:cubicBezTo>
                <a:cubicBezTo>
                  <a:pt x="427191" y="3696536"/>
                  <a:pt x="450857" y="3687984"/>
                  <a:pt x="442791" y="3672289"/>
                </a:cubicBezTo>
                <a:cubicBezTo>
                  <a:pt x="454321" y="3676732"/>
                  <a:pt x="442406" y="3654553"/>
                  <a:pt x="453506" y="3651490"/>
                </a:cubicBezTo>
                <a:cubicBezTo>
                  <a:pt x="462536" y="3649938"/>
                  <a:pt x="461024" y="3642848"/>
                  <a:pt x="463867" y="3637308"/>
                </a:cubicBezTo>
                <a:cubicBezTo>
                  <a:pt x="472833" y="3633114"/>
                  <a:pt x="478706" y="3605537"/>
                  <a:pt x="476438" y="3596088"/>
                </a:cubicBezTo>
                <a:cubicBezTo>
                  <a:pt x="464530" y="3569650"/>
                  <a:pt x="500049" y="3546790"/>
                  <a:pt x="491497" y="3525619"/>
                </a:cubicBezTo>
                <a:cubicBezTo>
                  <a:pt x="491833" y="3519984"/>
                  <a:pt x="493497" y="3515264"/>
                  <a:pt x="495979" y="3511139"/>
                </a:cubicBezTo>
                <a:lnTo>
                  <a:pt x="504897" y="3500760"/>
                </a:lnTo>
                <a:lnTo>
                  <a:pt x="511383" y="3500156"/>
                </a:lnTo>
                <a:lnTo>
                  <a:pt x="514661" y="3492522"/>
                </a:lnTo>
                <a:lnTo>
                  <a:pt x="516591" y="3490924"/>
                </a:lnTo>
                <a:cubicBezTo>
                  <a:pt x="520304" y="3487883"/>
                  <a:pt x="523811" y="3484792"/>
                  <a:pt x="526604" y="3481328"/>
                </a:cubicBezTo>
                <a:cubicBezTo>
                  <a:pt x="501233" y="3472978"/>
                  <a:pt x="546190" y="3450491"/>
                  <a:pt x="521677" y="3450102"/>
                </a:cubicBezTo>
                <a:cubicBezTo>
                  <a:pt x="532617" y="3429618"/>
                  <a:pt x="506415" y="3434623"/>
                  <a:pt x="537252" y="3420520"/>
                </a:cubicBezTo>
                <a:cubicBezTo>
                  <a:pt x="538177" y="3379165"/>
                  <a:pt x="597072" y="3324511"/>
                  <a:pt x="584418" y="3284165"/>
                </a:cubicBezTo>
                <a:cubicBezTo>
                  <a:pt x="595839" y="3253336"/>
                  <a:pt x="600583" y="3260142"/>
                  <a:pt x="605777" y="3235544"/>
                </a:cubicBezTo>
                <a:cubicBezTo>
                  <a:pt x="616179" y="3195982"/>
                  <a:pt x="622759" y="3088699"/>
                  <a:pt x="624913" y="3057384"/>
                </a:cubicBezTo>
                <a:cubicBezTo>
                  <a:pt x="621988" y="3054365"/>
                  <a:pt x="620005" y="3051091"/>
                  <a:pt x="618697" y="3047652"/>
                </a:cubicBezTo>
                <a:lnTo>
                  <a:pt x="616644" y="3037529"/>
                </a:lnTo>
                <a:lnTo>
                  <a:pt x="617876" y="3036541"/>
                </a:lnTo>
                <a:cubicBezTo>
                  <a:pt x="621043" y="3031669"/>
                  <a:pt x="621147" y="3028266"/>
                  <a:pt x="619896" y="3025524"/>
                </a:cubicBezTo>
                <a:lnTo>
                  <a:pt x="617374" y="3022606"/>
                </a:lnTo>
                <a:cubicBezTo>
                  <a:pt x="617526" y="3020033"/>
                  <a:pt x="617679" y="3017460"/>
                  <a:pt x="617831" y="3014887"/>
                </a:cubicBezTo>
                <a:lnTo>
                  <a:pt x="616227" y="2999257"/>
                </a:lnTo>
                <a:lnTo>
                  <a:pt x="618274" y="2996732"/>
                </a:lnTo>
                <a:cubicBezTo>
                  <a:pt x="618686" y="2989081"/>
                  <a:pt x="619099" y="2981431"/>
                  <a:pt x="619511" y="2973780"/>
                </a:cubicBezTo>
                <a:lnTo>
                  <a:pt x="620642" y="2973655"/>
                </a:lnTo>
                <a:cubicBezTo>
                  <a:pt x="623208" y="2972846"/>
                  <a:pt x="625154" y="2971263"/>
                  <a:pt x="625859" y="2968014"/>
                </a:cubicBezTo>
                <a:cubicBezTo>
                  <a:pt x="641104" y="2975784"/>
                  <a:pt x="632553" y="2967071"/>
                  <a:pt x="633290" y="2956801"/>
                </a:cubicBezTo>
                <a:cubicBezTo>
                  <a:pt x="657130" y="2966578"/>
                  <a:pt x="649356" y="2935726"/>
                  <a:pt x="664209" y="2933298"/>
                </a:cubicBezTo>
                <a:cubicBezTo>
                  <a:pt x="664212" y="2925534"/>
                  <a:pt x="664649" y="2917501"/>
                  <a:pt x="665622" y="2909390"/>
                </a:cubicBezTo>
                <a:lnTo>
                  <a:pt x="666516" y="2904671"/>
                </a:lnTo>
                <a:lnTo>
                  <a:pt x="666785" y="2904615"/>
                </a:lnTo>
                <a:cubicBezTo>
                  <a:pt x="667515" y="2903671"/>
                  <a:pt x="668011" y="2902150"/>
                  <a:pt x="668228" y="2899714"/>
                </a:cubicBezTo>
                <a:cubicBezTo>
                  <a:pt x="668200" y="2898499"/>
                  <a:pt x="668172" y="2897282"/>
                  <a:pt x="668144" y="2896066"/>
                </a:cubicBezTo>
                <a:lnTo>
                  <a:pt x="669877" y="2886912"/>
                </a:lnTo>
                <a:lnTo>
                  <a:pt x="672144" y="2884014"/>
                </a:lnTo>
                <a:lnTo>
                  <a:pt x="675452" y="2883229"/>
                </a:lnTo>
                <a:cubicBezTo>
                  <a:pt x="675391" y="2882933"/>
                  <a:pt x="675329" y="2882639"/>
                  <a:pt x="675268" y="2882343"/>
                </a:cubicBezTo>
                <a:cubicBezTo>
                  <a:pt x="671128" y="2875325"/>
                  <a:pt x="663714" y="2872524"/>
                  <a:pt x="687009" y="2866529"/>
                </a:cubicBezTo>
                <a:cubicBezTo>
                  <a:pt x="681161" y="2850828"/>
                  <a:pt x="694937" y="2849285"/>
                  <a:pt x="703772" y="2829536"/>
                </a:cubicBezTo>
                <a:cubicBezTo>
                  <a:pt x="697142" y="2820214"/>
                  <a:pt x="701540" y="2813723"/>
                  <a:pt x="709503" y="2807759"/>
                </a:cubicBezTo>
                <a:cubicBezTo>
                  <a:pt x="709675" y="2787664"/>
                  <a:pt x="722617" y="2770658"/>
                  <a:pt x="729434" y="2748755"/>
                </a:cubicBezTo>
                <a:cubicBezTo>
                  <a:pt x="723495" y="2723695"/>
                  <a:pt x="745457" y="2713438"/>
                  <a:pt x="752657" y="2690022"/>
                </a:cubicBezTo>
                <a:cubicBezTo>
                  <a:pt x="738132" y="2667595"/>
                  <a:pt x="772440" y="2674802"/>
                  <a:pt x="782299" y="2663439"/>
                </a:cubicBezTo>
                <a:lnTo>
                  <a:pt x="783672" y="2660083"/>
                </a:lnTo>
                <a:cubicBezTo>
                  <a:pt x="783367" y="2657010"/>
                  <a:pt x="783060" y="2653937"/>
                  <a:pt x="782755" y="2650864"/>
                </a:cubicBezTo>
                <a:lnTo>
                  <a:pt x="781641" y="2647388"/>
                </a:lnTo>
                <a:cubicBezTo>
                  <a:pt x="781160" y="2644997"/>
                  <a:pt x="781208" y="2643412"/>
                  <a:pt x="781648" y="2642321"/>
                </a:cubicBezTo>
                <a:lnTo>
                  <a:pt x="781893" y="2642199"/>
                </a:lnTo>
                <a:cubicBezTo>
                  <a:pt x="781736" y="2640614"/>
                  <a:pt x="781577" y="2639031"/>
                  <a:pt x="781420" y="2637446"/>
                </a:cubicBezTo>
                <a:cubicBezTo>
                  <a:pt x="780062" y="2629421"/>
                  <a:pt x="778210" y="2621608"/>
                  <a:pt x="776013" y="2614161"/>
                </a:cubicBezTo>
                <a:cubicBezTo>
                  <a:pt x="789698" y="2608058"/>
                  <a:pt x="773433" y="2580448"/>
                  <a:pt x="799274" y="2583767"/>
                </a:cubicBezTo>
                <a:cubicBezTo>
                  <a:pt x="797076" y="2573730"/>
                  <a:pt x="786332" y="2567549"/>
                  <a:pt x="803286" y="2571126"/>
                </a:cubicBezTo>
                <a:lnTo>
                  <a:pt x="804150" y="2569441"/>
                </a:lnTo>
                <a:lnTo>
                  <a:pt x="800301" y="2563632"/>
                </a:lnTo>
                <a:cubicBezTo>
                  <a:pt x="798670" y="2557453"/>
                  <a:pt x="797071" y="2551799"/>
                  <a:pt x="793576" y="2556344"/>
                </a:cubicBezTo>
                <a:cubicBezTo>
                  <a:pt x="785387" y="2548895"/>
                  <a:pt x="796146" y="2540807"/>
                  <a:pt x="788869" y="2533157"/>
                </a:cubicBezTo>
                <a:cubicBezTo>
                  <a:pt x="786041" y="2522927"/>
                  <a:pt x="797801" y="2536851"/>
                  <a:pt x="796781" y="2524899"/>
                </a:cubicBezTo>
                <a:cubicBezTo>
                  <a:pt x="796934" y="2523879"/>
                  <a:pt x="797088" y="2522860"/>
                  <a:pt x="797241" y="2521840"/>
                </a:cubicBezTo>
                <a:lnTo>
                  <a:pt x="796029" y="2516618"/>
                </a:lnTo>
                <a:lnTo>
                  <a:pt x="792761" y="2514462"/>
                </a:lnTo>
                <a:cubicBezTo>
                  <a:pt x="790774" y="2512148"/>
                  <a:pt x="789910" y="2508859"/>
                  <a:pt x="791595" y="2503381"/>
                </a:cubicBezTo>
                <a:lnTo>
                  <a:pt x="792181" y="2502571"/>
                </a:lnTo>
                <a:lnTo>
                  <a:pt x="788824" y="2501027"/>
                </a:lnTo>
                <a:lnTo>
                  <a:pt x="787270" y="2492600"/>
                </a:lnTo>
                <a:lnTo>
                  <a:pt x="778877" y="2485183"/>
                </a:lnTo>
                <a:lnTo>
                  <a:pt x="780557" y="2480669"/>
                </a:lnTo>
                <a:lnTo>
                  <a:pt x="783964" y="2480825"/>
                </a:lnTo>
                <a:lnTo>
                  <a:pt x="775765" y="2465130"/>
                </a:lnTo>
                <a:cubicBezTo>
                  <a:pt x="778982" y="2455259"/>
                  <a:pt x="775818" y="2449073"/>
                  <a:pt x="770558" y="2443685"/>
                </a:cubicBezTo>
                <a:cubicBezTo>
                  <a:pt x="768821" y="2423506"/>
                  <a:pt x="759680" y="2407402"/>
                  <a:pt x="753813" y="2385914"/>
                </a:cubicBezTo>
                <a:cubicBezTo>
                  <a:pt x="755336" y="2360280"/>
                  <a:pt x="741334" y="2351643"/>
                  <a:pt x="735113" y="2328662"/>
                </a:cubicBezTo>
                <a:cubicBezTo>
                  <a:pt x="742984" y="2301647"/>
                  <a:pt x="715756" y="2318371"/>
                  <a:pt x="713172" y="2298217"/>
                </a:cubicBezTo>
                <a:cubicBezTo>
                  <a:pt x="718425" y="2262517"/>
                  <a:pt x="703833" y="2301922"/>
                  <a:pt x="698974" y="2250782"/>
                </a:cubicBezTo>
                <a:cubicBezTo>
                  <a:pt x="700296" y="2247398"/>
                  <a:pt x="697378" y="2241930"/>
                  <a:pt x="695006" y="2243352"/>
                </a:cubicBezTo>
                <a:cubicBezTo>
                  <a:pt x="695218" y="2239945"/>
                  <a:pt x="698649" y="2230878"/>
                  <a:pt x="694540" y="2231409"/>
                </a:cubicBezTo>
                <a:cubicBezTo>
                  <a:pt x="691262" y="2215680"/>
                  <a:pt x="690791" y="2199138"/>
                  <a:pt x="693174" y="2183375"/>
                </a:cubicBezTo>
                <a:cubicBezTo>
                  <a:pt x="680938" y="2154998"/>
                  <a:pt x="702415" y="2165592"/>
                  <a:pt x="696594" y="2144085"/>
                </a:cubicBezTo>
                <a:cubicBezTo>
                  <a:pt x="685630" y="2128897"/>
                  <a:pt x="690840" y="2120189"/>
                  <a:pt x="682003" y="2101383"/>
                </a:cubicBezTo>
                <a:cubicBezTo>
                  <a:pt x="690702" y="2092860"/>
                  <a:pt x="683661" y="2086506"/>
                  <a:pt x="680520" y="2079956"/>
                </a:cubicBezTo>
                <a:lnTo>
                  <a:pt x="680002" y="2076836"/>
                </a:lnTo>
                <a:lnTo>
                  <a:pt x="682664" y="2062205"/>
                </a:lnTo>
                <a:cubicBezTo>
                  <a:pt x="677435" y="2059982"/>
                  <a:pt x="685036" y="2051541"/>
                  <a:pt x="686574" y="2047621"/>
                </a:cubicBezTo>
                <a:cubicBezTo>
                  <a:pt x="683137" y="2047669"/>
                  <a:pt x="681618" y="2039112"/>
                  <a:pt x="684505" y="2035989"/>
                </a:cubicBezTo>
                <a:cubicBezTo>
                  <a:pt x="697744" y="1971545"/>
                  <a:pt x="665102" y="2008454"/>
                  <a:pt x="684926" y="1969476"/>
                </a:cubicBezTo>
                <a:cubicBezTo>
                  <a:pt x="689323" y="1943615"/>
                  <a:pt x="649725" y="1944656"/>
                  <a:pt x="669491" y="1917869"/>
                </a:cubicBezTo>
                <a:cubicBezTo>
                  <a:pt x="670499" y="1886102"/>
                  <a:pt x="656602" y="1866056"/>
                  <a:pt x="668084" y="1836507"/>
                </a:cubicBezTo>
                <a:cubicBezTo>
                  <a:pt x="668964" y="1806766"/>
                  <a:pt x="663816" y="1781182"/>
                  <a:pt x="669261" y="1755879"/>
                </a:cubicBezTo>
                <a:cubicBezTo>
                  <a:pt x="664845" y="1745788"/>
                  <a:pt x="663293" y="1736202"/>
                  <a:pt x="670934" y="1726651"/>
                </a:cubicBezTo>
                <a:cubicBezTo>
                  <a:pt x="669678" y="1698957"/>
                  <a:pt x="659604" y="1692528"/>
                  <a:pt x="668418" y="1674709"/>
                </a:cubicBezTo>
                <a:cubicBezTo>
                  <a:pt x="663052" y="1669668"/>
                  <a:pt x="660191" y="1666183"/>
                  <a:pt x="658947" y="1663502"/>
                </a:cubicBezTo>
                <a:cubicBezTo>
                  <a:pt x="655218" y="1655460"/>
                  <a:pt x="666065" y="1654644"/>
                  <a:pt x="667634" y="1640672"/>
                </a:cubicBezTo>
                <a:cubicBezTo>
                  <a:pt x="670870" y="1625689"/>
                  <a:pt x="680041" y="1650492"/>
                  <a:pt x="680416" y="1636309"/>
                </a:cubicBezTo>
                <a:cubicBezTo>
                  <a:pt x="674381" y="1622116"/>
                  <a:pt x="690581" y="1619938"/>
                  <a:pt x="683355" y="1605349"/>
                </a:cubicBezTo>
                <a:cubicBezTo>
                  <a:pt x="671388" y="1611345"/>
                  <a:pt x="684009" y="1573894"/>
                  <a:pt x="673311" y="1574712"/>
                </a:cubicBezTo>
                <a:cubicBezTo>
                  <a:pt x="687788" y="1558635"/>
                  <a:pt x="668681" y="1555273"/>
                  <a:pt x="672392" y="1536647"/>
                </a:cubicBezTo>
                <a:cubicBezTo>
                  <a:pt x="677688" y="1527242"/>
                  <a:pt x="678342" y="1521025"/>
                  <a:pt x="671702" y="1513896"/>
                </a:cubicBezTo>
                <a:cubicBezTo>
                  <a:pt x="697596" y="1470305"/>
                  <a:pt x="671673" y="1490329"/>
                  <a:pt x="680462" y="1452296"/>
                </a:cubicBezTo>
                <a:cubicBezTo>
                  <a:pt x="690082" y="1419160"/>
                  <a:pt x="695497" y="1382582"/>
                  <a:pt x="720892" y="1347657"/>
                </a:cubicBezTo>
                <a:cubicBezTo>
                  <a:pt x="728252" y="1340763"/>
                  <a:pt x="730408" y="1326684"/>
                  <a:pt x="725707" y="1316214"/>
                </a:cubicBezTo>
                <a:cubicBezTo>
                  <a:pt x="724898" y="1314411"/>
                  <a:pt x="723913" y="1312787"/>
                  <a:pt x="722781" y="1311390"/>
                </a:cubicBezTo>
                <a:cubicBezTo>
                  <a:pt x="740925" y="1290091"/>
                  <a:pt x="731077" y="1279232"/>
                  <a:pt x="743580" y="1268952"/>
                </a:cubicBezTo>
                <a:cubicBezTo>
                  <a:pt x="747716" y="1237645"/>
                  <a:pt x="734341" y="1214150"/>
                  <a:pt x="745282" y="1204622"/>
                </a:cubicBezTo>
                <a:cubicBezTo>
                  <a:pt x="744051" y="1188944"/>
                  <a:pt x="730234" y="1168727"/>
                  <a:pt x="741960" y="1155703"/>
                </a:cubicBezTo>
                <a:cubicBezTo>
                  <a:pt x="731985" y="1155066"/>
                  <a:pt x="748925" y="1136907"/>
                  <a:pt x="742087" y="1128440"/>
                </a:cubicBezTo>
                <a:cubicBezTo>
                  <a:pt x="736171" y="1122556"/>
                  <a:pt x="739932" y="1115674"/>
                  <a:pt x="739973" y="1108417"/>
                </a:cubicBezTo>
                <a:cubicBezTo>
                  <a:pt x="735099" y="1099737"/>
                  <a:pt x="741268" y="1067483"/>
                  <a:pt x="746465" y="1058433"/>
                </a:cubicBezTo>
                <a:cubicBezTo>
                  <a:pt x="765005" y="1035713"/>
                  <a:pt x="748052" y="994640"/>
                  <a:pt x="762191" y="975987"/>
                </a:cubicBezTo>
                <a:cubicBezTo>
                  <a:pt x="764072" y="969800"/>
                  <a:pt x="764654" y="963971"/>
                  <a:pt x="764423" y="958395"/>
                </a:cubicBezTo>
                <a:lnTo>
                  <a:pt x="761915" y="943118"/>
                </a:lnTo>
                <a:lnTo>
                  <a:pt x="757474" y="939439"/>
                </a:lnTo>
                <a:cubicBezTo>
                  <a:pt x="757647" y="936206"/>
                  <a:pt x="757819" y="932972"/>
                  <a:pt x="757991" y="929739"/>
                </a:cubicBezTo>
                <a:lnTo>
                  <a:pt x="757204" y="927127"/>
                </a:lnTo>
                <a:cubicBezTo>
                  <a:pt x="755678" y="922138"/>
                  <a:pt x="754319" y="917190"/>
                  <a:pt x="753613" y="912177"/>
                </a:cubicBezTo>
                <a:cubicBezTo>
                  <a:pt x="775028" y="915106"/>
                  <a:pt x="751138" y="870019"/>
                  <a:pt x="768933" y="881067"/>
                </a:cubicBezTo>
                <a:cubicBezTo>
                  <a:pt x="768780" y="854032"/>
                  <a:pt x="782103" y="846928"/>
                  <a:pt x="765219" y="817416"/>
                </a:cubicBezTo>
                <a:cubicBezTo>
                  <a:pt x="780144" y="772732"/>
                  <a:pt x="762831" y="740070"/>
                  <a:pt x="787152" y="702815"/>
                </a:cubicBezTo>
                <a:cubicBezTo>
                  <a:pt x="777404" y="708645"/>
                  <a:pt x="779667" y="685431"/>
                  <a:pt x="783947" y="672401"/>
                </a:cubicBezTo>
                <a:cubicBezTo>
                  <a:pt x="745609" y="693593"/>
                  <a:pt x="816557" y="618072"/>
                  <a:pt x="789277" y="612154"/>
                </a:cubicBezTo>
                <a:cubicBezTo>
                  <a:pt x="814029" y="607196"/>
                  <a:pt x="790950" y="545243"/>
                  <a:pt x="816705" y="516197"/>
                </a:cubicBezTo>
                <a:cubicBezTo>
                  <a:pt x="818115" y="496236"/>
                  <a:pt x="819907" y="464307"/>
                  <a:pt x="823696" y="446558"/>
                </a:cubicBezTo>
                <a:lnTo>
                  <a:pt x="819138" y="402046"/>
                </a:lnTo>
                <a:cubicBezTo>
                  <a:pt x="813660" y="377878"/>
                  <a:pt x="816214" y="373884"/>
                  <a:pt x="809089" y="322733"/>
                </a:cubicBezTo>
                <a:cubicBezTo>
                  <a:pt x="809391" y="257376"/>
                  <a:pt x="793760" y="267420"/>
                  <a:pt x="798307" y="204587"/>
                </a:cubicBezTo>
                <a:cubicBezTo>
                  <a:pt x="791298" y="201120"/>
                  <a:pt x="789378" y="133016"/>
                  <a:pt x="784841" y="127724"/>
                </a:cubicBezTo>
                <a:lnTo>
                  <a:pt x="774543" y="110945"/>
                </a:lnTo>
                <a:lnTo>
                  <a:pt x="775980" y="108356"/>
                </a:lnTo>
                <a:cubicBezTo>
                  <a:pt x="778096" y="97517"/>
                  <a:pt x="775985" y="91347"/>
                  <a:pt x="772015" y="87265"/>
                </a:cubicBezTo>
                <a:lnTo>
                  <a:pt x="765760" y="83713"/>
                </a:lnTo>
                <a:lnTo>
                  <a:pt x="761352" y="69573"/>
                </a:lnTo>
                <a:lnTo>
                  <a:pt x="748123" y="42623"/>
                </a:lnTo>
                <a:lnTo>
                  <a:pt x="749910" y="3673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Freeform: Shape 72">
            <a:extLst>
              <a:ext uri="{FF2B5EF4-FFF2-40B4-BE49-F238E27FC236}">
                <a16:creationId xmlns:a16="http://schemas.microsoft.com/office/drawing/2014/main" id="{588716B6-19BA-4C13-A3E6-380170A88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6364" y="2259463"/>
            <a:ext cx="2311233" cy="2956423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109ADDAA-B125-47F9-83ED-221557E66EA7">
            <a:extLst>
              <a:ext uri="{FF2B5EF4-FFF2-40B4-BE49-F238E27FC236}">
                <a16:creationId xmlns:a16="http://schemas.microsoft.com/office/drawing/2014/main" id="{3D360434-E758-44F7-BC41-65D7FF079B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1290"/>
          <a:stretch/>
        </p:blipFill>
        <p:spPr bwMode="auto">
          <a:xfrm>
            <a:off x="7178934" y="2351786"/>
            <a:ext cx="2106092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81069BB5-289D-4B0D-AC03-F8DA78662FF8}"/>
              </a:ext>
            </a:extLst>
          </p:cNvPr>
          <p:cNvSpPr txBox="1">
            <a:spLocks/>
          </p:cNvSpPr>
          <p:nvPr/>
        </p:nvSpPr>
        <p:spPr>
          <a:xfrm>
            <a:off x="838200" y="1417321"/>
            <a:ext cx="10515600" cy="4930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anose="00000500000000000000" pitchFamily="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683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E3D705D9-7390-4F7B-9D62-039F3DCA3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F3F3CC59-2F3B-4A2F-8D0B-68588C30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510" y="94985"/>
            <a:ext cx="6635365" cy="1330841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Rutin i Laget.se medlemsregister </a:t>
            </a:r>
            <a:endParaRPr lang="sv-SE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691CC75-A759-4CB8-9D18-9D979FAAC9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0"/>
          <a:stretch/>
        </p:blipFill>
        <p:spPr bwMode="auto">
          <a:xfrm>
            <a:off x="7590808" y="10"/>
            <a:ext cx="4601192" cy="6857990"/>
          </a:xfrm>
          <a:custGeom>
            <a:avLst/>
            <a:gdLst/>
            <a:ahLst/>
            <a:cxnLst/>
            <a:rect l="l" t="t" r="r" b="b"/>
            <a:pathLst>
              <a:path w="4601192" h="6858000">
                <a:moveTo>
                  <a:pt x="738252" y="0"/>
                </a:moveTo>
                <a:lnTo>
                  <a:pt x="4601192" y="0"/>
                </a:lnTo>
                <a:lnTo>
                  <a:pt x="4601192" y="6858000"/>
                </a:lnTo>
                <a:lnTo>
                  <a:pt x="26600" y="6858000"/>
                </a:lnTo>
                <a:cubicBezTo>
                  <a:pt x="26892" y="6848886"/>
                  <a:pt x="27183" y="6839772"/>
                  <a:pt x="27474" y="6830658"/>
                </a:cubicBezTo>
                <a:cubicBezTo>
                  <a:pt x="26407" y="6820509"/>
                  <a:pt x="23746" y="6812097"/>
                  <a:pt x="18997" y="6807120"/>
                </a:cubicBezTo>
                <a:cubicBezTo>
                  <a:pt x="17525" y="6790325"/>
                  <a:pt x="29162" y="6774261"/>
                  <a:pt x="7137" y="6760865"/>
                </a:cubicBezTo>
                <a:cubicBezTo>
                  <a:pt x="-18690" y="6741525"/>
                  <a:pt x="36582" y="6698874"/>
                  <a:pt x="1509" y="6697766"/>
                </a:cubicBezTo>
                <a:cubicBezTo>
                  <a:pt x="39664" y="6667189"/>
                  <a:pt x="16022" y="6652694"/>
                  <a:pt x="8215" y="6616463"/>
                </a:cubicBezTo>
                <a:cubicBezTo>
                  <a:pt x="-6748" y="6590470"/>
                  <a:pt x="28879" y="6504828"/>
                  <a:pt x="36391" y="6432223"/>
                </a:cubicBezTo>
                <a:cubicBezTo>
                  <a:pt x="48645" y="6390313"/>
                  <a:pt x="62897" y="6411448"/>
                  <a:pt x="63226" y="6361482"/>
                </a:cubicBezTo>
                <a:cubicBezTo>
                  <a:pt x="58956" y="6358292"/>
                  <a:pt x="79553" y="6313235"/>
                  <a:pt x="84789" y="6290409"/>
                </a:cubicBezTo>
                <a:cubicBezTo>
                  <a:pt x="90026" y="6267583"/>
                  <a:pt x="70411" y="6240753"/>
                  <a:pt x="94648" y="6224529"/>
                </a:cubicBezTo>
                <a:cubicBezTo>
                  <a:pt x="175790" y="6142756"/>
                  <a:pt x="124488" y="6086153"/>
                  <a:pt x="150795" y="6009109"/>
                </a:cubicBezTo>
                <a:cubicBezTo>
                  <a:pt x="170315" y="5931813"/>
                  <a:pt x="154171" y="5972490"/>
                  <a:pt x="162963" y="5933293"/>
                </a:cubicBezTo>
                <a:lnTo>
                  <a:pt x="160072" y="5876809"/>
                </a:lnTo>
                <a:lnTo>
                  <a:pt x="145227" y="5835476"/>
                </a:lnTo>
                <a:cubicBezTo>
                  <a:pt x="134911" y="5801040"/>
                  <a:pt x="143825" y="5789510"/>
                  <a:pt x="148142" y="5777976"/>
                </a:cubicBezTo>
                <a:cubicBezTo>
                  <a:pt x="148142" y="5777862"/>
                  <a:pt x="148143" y="5777748"/>
                  <a:pt x="148143" y="5777634"/>
                </a:cubicBezTo>
                <a:lnTo>
                  <a:pt x="140074" y="5767522"/>
                </a:lnTo>
                <a:cubicBezTo>
                  <a:pt x="132636" y="5758605"/>
                  <a:pt x="127887" y="5750074"/>
                  <a:pt x="135915" y="5738405"/>
                </a:cubicBezTo>
                <a:lnTo>
                  <a:pt x="136567" y="5737743"/>
                </a:lnTo>
                <a:lnTo>
                  <a:pt x="123490" y="5720450"/>
                </a:lnTo>
                <a:cubicBezTo>
                  <a:pt x="137298" y="5702285"/>
                  <a:pt x="135593" y="5690529"/>
                  <a:pt x="123832" y="5675478"/>
                </a:cubicBezTo>
                <a:cubicBezTo>
                  <a:pt x="121625" y="5666952"/>
                  <a:pt x="122504" y="5659387"/>
                  <a:pt x="124569" y="5652490"/>
                </a:cubicBezTo>
                <a:lnTo>
                  <a:pt x="127524" y="5645356"/>
                </a:lnTo>
                <a:lnTo>
                  <a:pt x="115687" y="5603540"/>
                </a:lnTo>
                <a:cubicBezTo>
                  <a:pt x="116187" y="5593593"/>
                  <a:pt x="116685" y="5583645"/>
                  <a:pt x="117185" y="5573698"/>
                </a:cubicBezTo>
                <a:lnTo>
                  <a:pt x="128187" y="5578724"/>
                </a:lnTo>
                <a:lnTo>
                  <a:pt x="132990" y="5580535"/>
                </a:lnTo>
                <a:lnTo>
                  <a:pt x="133470" y="5580018"/>
                </a:lnTo>
                <a:lnTo>
                  <a:pt x="132923" y="5578485"/>
                </a:lnTo>
                <a:lnTo>
                  <a:pt x="132746" y="5563711"/>
                </a:lnTo>
                <a:cubicBezTo>
                  <a:pt x="132951" y="5549489"/>
                  <a:pt x="135516" y="5507940"/>
                  <a:pt x="134153" y="5493153"/>
                </a:cubicBezTo>
                <a:lnTo>
                  <a:pt x="124566" y="5474991"/>
                </a:lnTo>
                <a:cubicBezTo>
                  <a:pt x="119073" y="5461062"/>
                  <a:pt x="126245" y="5443046"/>
                  <a:pt x="123118" y="5430764"/>
                </a:cubicBezTo>
                <a:lnTo>
                  <a:pt x="127731" y="5390706"/>
                </a:lnTo>
                <a:lnTo>
                  <a:pt x="122359" y="5329235"/>
                </a:lnTo>
                <a:cubicBezTo>
                  <a:pt x="102663" y="5299213"/>
                  <a:pt x="95991" y="5269553"/>
                  <a:pt x="85293" y="5241830"/>
                </a:cubicBezTo>
                <a:cubicBezTo>
                  <a:pt x="72658" y="5199576"/>
                  <a:pt x="114666" y="5223439"/>
                  <a:pt x="73923" y="5173808"/>
                </a:cubicBezTo>
                <a:cubicBezTo>
                  <a:pt x="85313" y="5166518"/>
                  <a:pt x="84547" y="5159670"/>
                  <a:pt x="76238" y="5148983"/>
                </a:cubicBezTo>
                <a:cubicBezTo>
                  <a:pt x="80247" y="5132464"/>
                  <a:pt x="94902" y="5092755"/>
                  <a:pt x="97978" y="5074694"/>
                </a:cubicBezTo>
                <a:cubicBezTo>
                  <a:pt x="110731" y="5059292"/>
                  <a:pt x="83944" y="5055678"/>
                  <a:pt x="94694" y="5040617"/>
                </a:cubicBezTo>
                <a:cubicBezTo>
                  <a:pt x="94802" y="5025081"/>
                  <a:pt x="78298" y="5051506"/>
                  <a:pt x="73697" y="5034877"/>
                </a:cubicBezTo>
                <a:cubicBezTo>
                  <a:pt x="71814" y="5019478"/>
                  <a:pt x="53847" y="5017763"/>
                  <a:pt x="60452" y="5009251"/>
                </a:cubicBezTo>
                <a:cubicBezTo>
                  <a:pt x="62654" y="5006415"/>
                  <a:pt x="67586" y="5002823"/>
                  <a:pt x="76752" y="4997718"/>
                </a:cubicBezTo>
                <a:cubicBezTo>
                  <a:pt x="63037" y="4977564"/>
                  <a:pt x="80093" y="4971299"/>
                  <a:pt x="83605" y="4941112"/>
                </a:cubicBezTo>
                <a:cubicBezTo>
                  <a:pt x="71413" y="4930089"/>
                  <a:pt x="74481" y="4919724"/>
                  <a:pt x="82334" y="4909026"/>
                </a:cubicBezTo>
                <a:cubicBezTo>
                  <a:pt x="74598" y="4880945"/>
                  <a:pt x="84463" y="4853361"/>
                  <a:pt x="84533" y="4820775"/>
                </a:cubicBezTo>
                <a:cubicBezTo>
                  <a:pt x="66992" y="4787591"/>
                  <a:pt x="91097" y="4766727"/>
                  <a:pt x="91061" y="4731916"/>
                </a:cubicBezTo>
                <a:cubicBezTo>
                  <a:pt x="97317" y="4695770"/>
                  <a:pt x="116230" y="4627327"/>
                  <a:pt x="122071" y="4603897"/>
                </a:cubicBezTo>
                <a:cubicBezTo>
                  <a:pt x="117440" y="4600264"/>
                  <a:pt x="120402" y="4591022"/>
                  <a:pt x="126106" y="4591335"/>
                </a:cubicBezTo>
                <a:cubicBezTo>
                  <a:pt x="123756" y="4586933"/>
                  <a:pt x="111571" y="4577124"/>
                  <a:pt x="120368" y="4575090"/>
                </a:cubicBezTo>
                <a:lnTo>
                  <a:pt x="116699" y="4558891"/>
                </a:lnTo>
                <a:lnTo>
                  <a:pt x="117721" y="4555518"/>
                </a:lnTo>
                <a:cubicBezTo>
                  <a:pt x="123273" y="4548594"/>
                  <a:pt x="135291" y="4542181"/>
                  <a:pt x="121288" y="4532201"/>
                </a:cubicBezTo>
                <a:cubicBezTo>
                  <a:pt x="136928" y="4512310"/>
                  <a:pt x="128725" y="4502391"/>
                  <a:pt x="147711" y="4486617"/>
                </a:cubicBezTo>
                <a:cubicBezTo>
                  <a:pt x="158484" y="4463542"/>
                  <a:pt x="122280" y="4473495"/>
                  <a:pt x="144056" y="4443395"/>
                </a:cubicBezTo>
                <a:cubicBezTo>
                  <a:pt x="140912" y="4425979"/>
                  <a:pt x="142547" y="4407926"/>
                  <a:pt x="148799" y="4390977"/>
                </a:cubicBezTo>
                <a:cubicBezTo>
                  <a:pt x="155595" y="4391868"/>
                  <a:pt x="150366" y="4381694"/>
                  <a:pt x="150189" y="4377953"/>
                </a:cubicBezTo>
                <a:cubicBezTo>
                  <a:pt x="154054" y="4379688"/>
                  <a:pt x="159180" y="4373931"/>
                  <a:pt x="157161" y="4370129"/>
                </a:cubicBezTo>
                <a:cubicBezTo>
                  <a:pt x="168992" y="4355089"/>
                  <a:pt x="204839" y="4311648"/>
                  <a:pt x="221172" y="4287716"/>
                </a:cubicBezTo>
                <a:cubicBezTo>
                  <a:pt x="232682" y="4263059"/>
                  <a:pt x="256375" y="4254679"/>
                  <a:pt x="255165" y="4226534"/>
                </a:cubicBezTo>
                <a:cubicBezTo>
                  <a:pt x="266015" y="4203483"/>
                  <a:pt x="282023" y="4186568"/>
                  <a:pt x="285944" y="4164636"/>
                </a:cubicBezTo>
                <a:cubicBezTo>
                  <a:pt x="294955" y="4159143"/>
                  <a:pt x="300526" y="4152620"/>
                  <a:pt x="295693" y="4141582"/>
                </a:cubicBezTo>
                <a:cubicBezTo>
                  <a:pt x="308142" y="4121141"/>
                  <a:pt x="322089" y="4121228"/>
                  <a:pt x="319223" y="4103323"/>
                </a:cubicBezTo>
                <a:cubicBezTo>
                  <a:pt x="351512" y="4098587"/>
                  <a:pt x="328609" y="4093027"/>
                  <a:pt x="333663" y="4077824"/>
                </a:cubicBezTo>
                <a:cubicBezTo>
                  <a:pt x="335974" y="4064831"/>
                  <a:pt x="315731" y="4079163"/>
                  <a:pt x="320953" y="4068192"/>
                </a:cubicBezTo>
                <a:cubicBezTo>
                  <a:pt x="333427" y="4060380"/>
                  <a:pt x="315984" y="4050720"/>
                  <a:pt x="329962" y="4043196"/>
                </a:cubicBezTo>
                <a:cubicBezTo>
                  <a:pt x="341100" y="4053666"/>
                  <a:pt x="341751" y="4018950"/>
                  <a:pt x="353517" y="4024856"/>
                </a:cubicBezTo>
                <a:cubicBezTo>
                  <a:pt x="343556" y="4005479"/>
                  <a:pt x="366490" y="4012360"/>
                  <a:pt x="369715" y="3996365"/>
                </a:cubicBezTo>
                <a:cubicBezTo>
                  <a:pt x="367475" y="3986595"/>
                  <a:pt x="369211" y="3981543"/>
                  <a:pt x="379555" y="3979401"/>
                </a:cubicBezTo>
                <a:cubicBezTo>
                  <a:pt x="367646" y="3933458"/>
                  <a:pt x="388974" y="3961494"/>
                  <a:pt x="394185" y="3928228"/>
                </a:cubicBezTo>
                <a:cubicBezTo>
                  <a:pt x="396507" y="3898275"/>
                  <a:pt x="404954" y="3867782"/>
                  <a:pt x="390160" y="3828676"/>
                </a:cubicBezTo>
                <a:cubicBezTo>
                  <a:pt x="384585" y="3819798"/>
                  <a:pt x="387756" y="3808027"/>
                  <a:pt x="397237" y="3802385"/>
                </a:cubicBezTo>
                <a:cubicBezTo>
                  <a:pt x="398869" y="3801415"/>
                  <a:pt x="400632" y="3800665"/>
                  <a:pt x="402468" y="3800163"/>
                </a:cubicBezTo>
                <a:cubicBezTo>
                  <a:pt x="406187" y="3784407"/>
                  <a:pt x="412833" y="3729161"/>
                  <a:pt x="419553" y="3707849"/>
                </a:cubicBezTo>
                <a:cubicBezTo>
                  <a:pt x="427191" y="3696536"/>
                  <a:pt x="450857" y="3687984"/>
                  <a:pt x="442791" y="3672289"/>
                </a:cubicBezTo>
                <a:cubicBezTo>
                  <a:pt x="454321" y="3676732"/>
                  <a:pt x="442406" y="3654553"/>
                  <a:pt x="453506" y="3651490"/>
                </a:cubicBezTo>
                <a:cubicBezTo>
                  <a:pt x="462536" y="3649938"/>
                  <a:pt x="461024" y="3642848"/>
                  <a:pt x="463867" y="3637308"/>
                </a:cubicBezTo>
                <a:cubicBezTo>
                  <a:pt x="472833" y="3633114"/>
                  <a:pt x="478706" y="3605537"/>
                  <a:pt x="476438" y="3596088"/>
                </a:cubicBezTo>
                <a:cubicBezTo>
                  <a:pt x="464530" y="3569650"/>
                  <a:pt x="500049" y="3546790"/>
                  <a:pt x="491497" y="3525619"/>
                </a:cubicBezTo>
                <a:cubicBezTo>
                  <a:pt x="491833" y="3519984"/>
                  <a:pt x="493497" y="3515264"/>
                  <a:pt x="495979" y="3511139"/>
                </a:cubicBezTo>
                <a:lnTo>
                  <a:pt x="504897" y="3500760"/>
                </a:lnTo>
                <a:lnTo>
                  <a:pt x="511383" y="3500156"/>
                </a:lnTo>
                <a:lnTo>
                  <a:pt x="514661" y="3492522"/>
                </a:lnTo>
                <a:lnTo>
                  <a:pt x="516591" y="3490924"/>
                </a:lnTo>
                <a:cubicBezTo>
                  <a:pt x="520304" y="3487883"/>
                  <a:pt x="523811" y="3484792"/>
                  <a:pt x="526604" y="3481328"/>
                </a:cubicBezTo>
                <a:cubicBezTo>
                  <a:pt x="501233" y="3472978"/>
                  <a:pt x="546190" y="3450491"/>
                  <a:pt x="521677" y="3450102"/>
                </a:cubicBezTo>
                <a:cubicBezTo>
                  <a:pt x="532617" y="3429618"/>
                  <a:pt x="506415" y="3434623"/>
                  <a:pt x="537252" y="3420520"/>
                </a:cubicBezTo>
                <a:cubicBezTo>
                  <a:pt x="538177" y="3379165"/>
                  <a:pt x="597072" y="3324511"/>
                  <a:pt x="584418" y="3284165"/>
                </a:cubicBezTo>
                <a:cubicBezTo>
                  <a:pt x="595839" y="3253336"/>
                  <a:pt x="600583" y="3260142"/>
                  <a:pt x="605777" y="3235544"/>
                </a:cubicBezTo>
                <a:cubicBezTo>
                  <a:pt x="616179" y="3195982"/>
                  <a:pt x="622759" y="3088699"/>
                  <a:pt x="624913" y="3057384"/>
                </a:cubicBezTo>
                <a:cubicBezTo>
                  <a:pt x="621988" y="3054365"/>
                  <a:pt x="620005" y="3051091"/>
                  <a:pt x="618697" y="3047652"/>
                </a:cubicBezTo>
                <a:lnTo>
                  <a:pt x="616644" y="3037529"/>
                </a:lnTo>
                <a:lnTo>
                  <a:pt x="617876" y="3036541"/>
                </a:lnTo>
                <a:cubicBezTo>
                  <a:pt x="621043" y="3031669"/>
                  <a:pt x="621147" y="3028266"/>
                  <a:pt x="619896" y="3025524"/>
                </a:cubicBezTo>
                <a:lnTo>
                  <a:pt x="617374" y="3022606"/>
                </a:lnTo>
                <a:cubicBezTo>
                  <a:pt x="617526" y="3020033"/>
                  <a:pt x="617679" y="3017460"/>
                  <a:pt x="617831" y="3014887"/>
                </a:cubicBezTo>
                <a:lnTo>
                  <a:pt x="616227" y="2999257"/>
                </a:lnTo>
                <a:lnTo>
                  <a:pt x="618274" y="2996732"/>
                </a:lnTo>
                <a:cubicBezTo>
                  <a:pt x="618686" y="2989081"/>
                  <a:pt x="619099" y="2981431"/>
                  <a:pt x="619511" y="2973780"/>
                </a:cubicBezTo>
                <a:lnTo>
                  <a:pt x="620642" y="2973655"/>
                </a:lnTo>
                <a:cubicBezTo>
                  <a:pt x="623208" y="2972846"/>
                  <a:pt x="625154" y="2971263"/>
                  <a:pt x="625859" y="2968014"/>
                </a:cubicBezTo>
                <a:cubicBezTo>
                  <a:pt x="641104" y="2975784"/>
                  <a:pt x="632553" y="2967071"/>
                  <a:pt x="633290" y="2956801"/>
                </a:cubicBezTo>
                <a:cubicBezTo>
                  <a:pt x="657130" y="2966578"/>
                  <a:pt x="649356" y="2935726"/>
                  <a:pt x="664209" y="2933298"/>
                </a:cubicBezTo>
                <a:cubicBezTo>
                  <a:pt x="664212" y="2925534"/>
                  <a:pt x="664649" y="2917501"/>
                  <a:pt x="665622" y="2909390"/>
                </a:cubicBezTo>
                <a:lnTo>
                  <a:pt x="666516" y="2904671"/>
                </a:lnTo>
                <a:lnTo>
                  <a:pt x="666785" y="2904615"/>
                </a:lnTo>
                <a:cubicBezTo>
                  <a:pt x="667515" y="2903671"/>
                  <a:pt x="668011" y="2902150"/>
                  <a:pt x="668228" y="2899714"/>
                </a:cubicBezTo>
                <a:cubicBezTo>
                  <a:pt x="668200" y="2898499"/>
                  <a:pt x="668172" y="2897282"/>
                  <a:pt x="668144" y="2896066"/>
                </a:cubicBezTo>
                <a:lnTo>
                  <a:pt x="669877" y="2886912"/>
                </a:lnTo>
                <a:lnTo>
                  <a:pt x="672144" y="2884014"/>
                </a:lnTo>
                <a:lnTo>
                  <a:pt x="675452" y="2883229"/>
                </a:lnTo>
                <a:cubicBezTo>
                  <a:pt x="675391" y="2882933"/>
                  <a:pt x="675329" y="2882639"/>
                  <a:pt x="675268" y="2882343"/>
                </a:cubicBezTo>
                <a:cubicBezTo>
                  <a:pt x="671128" y="2875325"/>
                  <a:pt x="663714" y="2872524"/>
                  <a:pt x="687009" y="2866529"/>
                </a:cubicBezTo>
                <a:cubicBezTo>
                  <a:pt x="681161" y="2850828"/>
                  <a:pt x="694937" y="2849285"/>
                  <a:pt x="703772" y="2829536"/>
                </a:cubicBezTo>
                <a:cubicBezTo>
                  <a:pt x="697142" y="2820214"/>
                  <a:pt x="701540" y="2813723"/>
                  <a:pt x="709503" y="2807759"/>
                </a:cubicBezTo>
                <a:cubicBezTo>
                  <a:pt x="709675" y="2787664"/>
                  <a:pt x="722617" y="2770658"/>
                  <a:pt x="729434" y="2748755"/>
                </a:cubicBezTo>
                <a:cubicBezTo>
                  <a:pt x="723495" y="2723695"/>
                  <a:pt x="745457" y="2713438"/>
                  <a:pt x="752657" y="2690022"/>
                </a:cubicBezTo>
                <a:cubicBezTo>
                  <a:pt x="738132" y="2667595"/>
                  <a:pt x="772440" y="2674802"/>
                  <a:pt x="782299" y="2663439"/>
                </a:cubicBezTo>
                <a:lnTo>
                  <a:pt x="783672" y="2660083"/>
                </a:lnTo>
                <a:cubicBezTo>
                  <a:pt x="783367" y="2657010"/>
                  <a:pt x="783060" y="2653937"/>
                  <a:pt x="782755" y="2650864"/>
                </a:cubicBezTo>
                <a:lnTo>
                  <a:pt x="781641" y="2647388"/>
                </a:lnTo>
                <a:cubicBezTo>
                  <a:pt x="781160" y="2644997"/>
                  <a:pt x="781208" y="2643412"/>
                  <a:pt x="781648" y="2642321"/>
                </a:cubicBezTo>
                <a:lnTo>
                  <a:pt x="781893" y="2642199"/>
                </a:lnTo>
                <a:cubicBezTo>
                  <a:pt x="781736" y="2640614"/>
                  <a:pt x="781577" y="2639031"/>
                  <a:pt x="781420" y="2637446"/>
                </a:cubicBezTo>
                <a:cubicBezTo>
                  <a:pt x="780062" y="2629421"/>
                  <a:pt x="778210" y="2621608"/>
                  <a:pt x="776013" y="2614161"/>
                </a:cubicBezTo>
                <a:cubicBezTo>
                  <a:pt x="789698" y="2608058"/>
                  <a:pt x="773433" y="2580448"/>
                  <a:pt x="799274" y="2583767"/>
                </a:cubicBezTo>
                <a:cubicBezTo>
                  <a:pt x="797076" y="2573730"/>
                  <a:pt x="786332" y="2567549"/>
                  <a:pt x="803286" y="2571126"/>
                </a:cubicBezTo>
                <a:lnTo>
                  <a:pt x="804150" y="2569441"/>
                </a:lnTo>
                <a:lnTo>
                  <a:pt x="800301" y="2563632"/>
                </a:lnTo>
                <a:cubicBezTo>
                  <a:pt x="798670" y="2557453"/>
                  <a:pt x="797071" y="2551799"/>
                  <a:pt x="793576" y="2556344"/>
                </a:cubicBezTo>
                <a:cubicBezTo>
                  <a:pt x="785387" y="2548895"/>
                  <a:pt x="796146" y="2540807"/>
                  <a:pt x="788869" y="2533157"/>
                </a:cubicBezTo>
                <a:cubicBezTo>
                  <a:pt x="786041" y="2522927"/>
                  <a:pt x="797801" y="2536851"/>
                  <a:pt x="796781" y="2524899"/>
                </a:cubicBezTo>
                <a:cubicBezTo>
                  <a:pt x="796934" y="2523879"/>
                  <a:pt x="797088" y="2522860"/>
                  <a:pt x="797241" y="2521840"/>
                </a:cubicBezTo>
                <a:lnTo>
                  <a:pt x="796029" y="2516618"/>
                </a:lnTo>
                <a:lnTo>
                  <a:pt x="792761" y="2514462"/>
                </a:lnTo>
                <a:cubicBezTo>
                  <a:pt x="790774" y="2512148"/>
                  <a:pt x="789910" y="2508859"/>
                  <a:pt x="791595" y="2503381"/>
                </a:cubicBezTo>
                <a:lnTo>
                  <a:pt x="792181" y="2502571"/>
                </a:lnTo>
                <a:lnTo>
                  <a:pt x="788824" y="2501027"/>
                </a:lnTo>
                <a:lnTo>
                  <a:pt x="787270" y="2492600"/>
                </a:lnTo>
                <a:lnTo>
                  <a:pt x="778877" y="2485183"/>
                </a:lnTo>
                <a:lnTo>
                  <a:pt x="780557" y="2480669"/>
                </a:lnTo>
                <a:lnTo>
                  <a:pt x="783964" y="2480825"/>
                </a:lnTo>
                <a:lnTo>
                  <a:pt x="775765" y="2465130"/>
                </a:lnTo>
                <a:cubicBezTo>
                  <a:pt x="778982" y="2455259"/>
                  <a:pt x="775818" y="2449073"/>
                  <a:pt x="770558" y="2443685"/>
                </a:cubicBezTo>
                <a:cubicBezTo>
                  <a:pt x="768821" y="2423506"/>
                  <a:pt x="759680" y="2407402"/>
                  <a:pt x="753813" y="2385914"/>
                </a:cubicBezTo>
                <a:cubicBezTo>
                  <a:pt x="755336" y="2360280"/>
                  <a:pt x="741334" y="2351643"/>
                  <a:pt x="735113" y="2328662"/>
                </a:cubicBezTo>
                <a:cubicBezTo>
                  <a:pt x="742984" y="2301647"/>
                  <a:pt x="715756" y="2318371"/>
                  <a:pt x="713172" y="2298217"/>
                </a:cubicBezTo>
                <a:cubicBezTo>
                  <a:pt x="718425" y="2262517"/>
                  <a:pt x="703833" y="2301922"/>
                  <a:pt x="698974" y="2250782"/>
                </a:cubicBezTo>
                <a:cubicBezTo>
                  <a:pt x="700296" y="2247398"/>
                  <a:pt x="697378" y="2241930"/>
                  <a:pt x="695006" y="2243352"/>
                </a:cubicBezTo>
                <a:cubicBezTo>
                  <a:pt x="695218" y="2239945"/>
                  <a:pt x="698649" y="2230878"/>
                  <a:pt x="694540" y="2231409"/>
                </a:cubicBezTo>
                <a:cubicBezTo>
                  <a:pt x="691262" y="2215680"/>
                  <a:pt x="690791" y="2199138"/>
                  <a:pt x="693174" y="2183375"/>
                </a:cubicBezTo>
                <a:cubicBezTo>
                  <a:pt x="680938" y="2154998"/>
                  <a:pt x="702415" y="2165592"/>
                  <a:pt x="696594" y="2144085"/>
                </a:cubicBezTo>
                <a:cubicBezTo>
                  <a:pt x="685630" y="2128897"/>
                  <a:pt x="690840" y="2120189"/>
                  <a:pt x="682003" y="2101383"/>
                </a:cubicBezTo>
                <a:cubicBezTo>
                  <a:pt x="690702" y="2092860"/>
                  <a:pt x="683661" y="2086506"/>
                  <a:pt x="680520" y="2079956"/>
                </a:cubicBezTo>
                <a:lnTo>
                  <a:pt x="680002" y="2076836"/>
                </a:lnTo>
                <a:lnTo>
                  <a:pt x="682664" y="2062205"/>
                </a:lnTo>
                <a:cubicBezTo>
                  <a:pt x="677435" y="2059982"/>
                  <a:pt x="685036" y="2051541"/>
                  <a:pt x="686574" y="2047621"/>
                </a:cubicBezTo>
                <a:cubicBezTo>
                  <a:pt x="683137" y="2047669"/>
                  <a:pt x="681618" y="2039112"/>
                  <a:pt x="684505" y="2035989"/>
                </a:cubicBezTo>
                <a:cubicBezTo>
                  <a:pt x="697744" y="1971545"/>
                  <a:pt x="665102" y="2008454"/>
                  <a:pt x="684926" y="1969476"/>
                </a:cubicBezTo>
                <a:cubicBezTo>
                  <a:pt x="689323" y="1943615"/>
                  <a:pt x="649725" y="1944656"/>
                  <a:pt x="669491" y="1917869"/>
                </a:cubicBezTo>
                <a:cubicBezTo>
                  <a:pt x="670499" y="1886102"/>
                  <a:pt x="656602" y="1866056"/>
                  <a:pt x="668084" y="1836507"/>
                </a:cubicBezTo>
                <a:cubicBezTo>
                  <a:pt x="668964" y="1806766"/>
                  <a:pt x="663816" y="1781182"/>
                  <a:pt x="669261" y="1755879"/>
                </a:cubicBezTo>
                <a:cubicBezTo>
                  <a:pt x="664845" y="1745788"/>
                  <a:pt x="663293" y="1736202"/>
                  <a:pt x="670934" y="1726651"/>
                </a:cubicBezTo>
                <a:cubicBezTo>
                  <a:pt x="669678" y="1698957"/>
                  <a:pt x="659604" y="1692528"/>
                  <a:pt x="668418" y="1674709"/>
                </a:cubicBezTo>
                <a:cubicBezTo>
                  <a:pt x="663052" y="1669668"/>
                  <a:pt x="660191" y="1666183"/>
                  <a:pt x="658947" y="1663502"/>
                </a:cubicBezTo>
                <a:cubicBezTo>
                  <a:pt x="655218" y="1655460"/>
                  <a:pt x="666065" y="1654644"/>
                  <a:pt x="667634" y="1640672"/>
                </a:cubicBezTo>
                <a:cubicBezTo>
                  <a:pt x="670870" y="1625689"/>
                  <a:pt x="680041" y="1650492"/>
                  <a:pt x="680416" y="1636309"/>
                </a:cubicBezTo>
                <a:cubicBezTo>
                  <a:pt x="674381" y="1622116"/>
                  <a:pt x="690581" y="1619938"/>
                  <a:pt x="683355" y="1605349"/>
                </a:cubicBezTo>
                <a:cubicBezTo>
                  <a:pt x="671388" y="1611345"/>
                  <a:pt x="684009" y="1573894"/>
                  <a:pt x="673311" y="1574712"/>
                </a:cubicBezTo>
                <a:cubicBezTo>
                  <a:pt x="687788" y="1558635"/>
                  <a:pt x="668681" y="1555273"/>
                  <a:pt x="672392" y="1536647"/>
                </a:cubicBezTo>
                <a:cubicBezTo>
                  <a:pt x="677688" y="1527242"/>
                  <a:pt x="678342" y="1521025"/>
                  <a:pt x="671702" y="1513896"/>
                </a:cubicBezTo>
                <a:cubicBezTo>
                  <a:pt x="697596" y="1470305"/>
                  <a:pt x="671673" y="1490329"/>
                  <a:pt x="680462" y="1452296"/>
                </a:cubicBezTo>
                <a:cubicBezTo>
                  <a:pt x="690082" y="1419160"/>
                  <a:pt x="695497" y="1382582"/>
                  <a:pt x="720892" y="1347657"/>
                </a:cubicBezTo>
                <a:cubicBezTo>
                  <a:pt x="728252" y="1340763"/>
                  <a:pt x="730408" y="1326684"/>
                  <a:pt x="725707" y="1316214"/>
                </a:cubicBezTo>
                <a:cubicBezTo>
                  <a:pt x="724898" y="1314411"/>
                  <a:pt x="723913" y="1312787"/>
                  <a:pt x="722781" y="1311390"/>
                </a:cubicBezTo>
                <a:cubicBezTo>
                  <a:pt x="740925" y="1290091"/>
                  <a:pt x="731077" y="1279232"/>
                  <a:pt x="743580" y="1268952"/>
                </a:cubicBezTo>
                <a:cubicBezTo>
                  <a:pt x="747716" y="1237645"/>
                  <a:pt x="734341" y="1214150"/>
                  <a:pt x="745282" y="1204622"/>
                </a:cubicBezTo>
                <a:cubicBezTo>
                  <a:pt x="744051" y="1188944"/>
                  <a:pt x="730234" y="1168727"/>
                  <a:pt x="741960" y="1155703"/>
                </a:cubicBezTo>
                <a:cubicBezTo>
                  <a:pt x="731985" y="1155066"/>
                  <a:pt x="748925" y="1136907"/>
                  <a:pt x="742087" y="1128440"/>
                </a:cubicBezTo>
                <a:cubicBezTo>
                  <a:pt x="736171" y="1122556"/>
                  <a:pt x="739932" y="1115674"/>
                  <a:pt x="739973" y="1108417"/>
                </a:cubicBezTo>
                <a:cubicBezTo>
                  <a:pt x="735099" y="1099737"/>
                  <a:pt x="741268" y="1067483"/>
                  <a:pt x="746465" y="1058433"/>
                </a:cubicBezTo>
                <a:cubicBezTo>
                  <a:pt x="765005" y="1035713"/>
                  <a:pt x="748052" y="994640"/>
                  <a:pt x="762191" y="975987"/>
                </a:cubicBezTo>
                <a:cubicBezTo>
                  <a:pt x="764072" y="969800"/>
                  <a:pt x="764654" y="963971"/>
                  <a:pt x="764423" y="958395"/>
                </a:cubicBezTo>
                <a:lnTo>
                  <a:pt x="761915" y="943118"/>
                </a:lnTo>
                <a:lnTo>
                  <a:pt x="757474" y="939439"/>
                </a:lnTo>
                <a:cubicBezTo>
                  <a:pt x="757647" y="936206"/>
                  <a:pt x="757819" y="932972"/>
                  <a:pt x="757991" y="929739"/>
                </a:cubicBezTo>
                <a:lnTo>
                  <a:pt x="757204" y="927127"/>
                </a:lnTo>
                <a:cubicBezTo>
                  <a:pt x="755678" y="922138"/>
                  <a:pt x="754319" y="917190"/>
                  <a:pt x="753613" y="912177"/>
                </a:cubicBezTo>
                <a:cubicBezTo>
                  <a:pt x="775028" y="915106"/>
                  <a:pt x="751138" y="870019"/>
                  <a:pt x="768933" y="881067"/>
                </a:cubicBezTo>
                <a:cubicBezTo>
                  <a:pt x="768780" y="854032"/>
                  <a:pt x="782103" y="846928"/>
                  <a:pt x="765219" y="817416"/>
                </a:cubicBezTo>
                <a:cubicBezTo>
                  <a:pt x="780144" y="772732"/>
                  <a:pt x="762831" y="740070"/>
                  <a:pt x="787152" y="702815"/>
                </a:cubicBezTo>
                <a:cubicBezTo>
                  <a:pt x="777404" y="708645"/>
                  <a:pt x="779667" y="685431"/>
                  <a:pt x="783947" y="672401"/>
                </a:cubicBezTo>
                <a:cubicBezTo>
                  <a:pt x="745609" y="693593"/>
                  <a:pt x="816557" y="618072"/>
                  <a:pt x="789277" y="612154"/>
                </a:cubicBezTo>
                <a:cubicBezTo>
                  <a:pt x="814029" y="607196"/>
                  <a:pt x="790950" y="545243"/>
                  <a:pt x="816705" y="516197"/>
                </a:cubicBezTo>
                <a:cubicBezTo>
                  <a:pt x="818115" y="496236"/>
                  <a:pt x="819907" y="464307"/>
                  <a:pt x="823696" y="446558"/>
                </a:cubicBezTo>
                <a:lnTo>
                  <a:pt x="819138" y="402046"/>
                </a:lnTo>
                <a:cubicBezTo>
                  <a:pt x="813660" y="377878"/>
                  <a:pt x="816214" y="373884"/>
                  <a:pt x="809089" y="322733"/>
                </a:cubicBezTo>
                <a:cubicBezTo>
                  <a:pt x="809391" y="257376"/>
                  <a:pt x="793760" y="267420"/>
                  <a:pt x="798307" y="204587"/>
                </a:cubicBezTo>
                <a:cubicBezTo>
                  <a:pt x="791298" y="201120"/>
                  <a:pt x="789378" y="133016"/>
                  <a:pt x="784841" y="127724"/>
                </a:cubicBezTo>
                <a:lnTo>
                  <a:pt x="774543" y="110945"/>
                </a:lnTo>
                <a:lnTo>
                  <a:pt x="775980" y="108356"/>
                </a:lnTo>
                <a:cubicBezTo>
                  <a:pt x="778096" y="97517"/>
                  <a:pt x="775985" y="91347"/>
                  <a:pt x="772015" y="87265"/>
                </a:cubicBezTo>
                <a:lnTo>
                  <a:pt x="765760" y="83713"/>
                </a:lnTo>
                <a:lnTo>
                  <a:pt x="761352" y="69573"/>
                </a:lnTo>
                <a:lnTo>
                  <a:pt x="748123" y="42623"/>
                </a:lnTo>
                <a:lnTo>
                  <a:pt x="749910" y="3673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Freeform: Shape 72">
            <a:extLst>
              <a:ext uri="{FF2B5EF4-FFF2-40B4-BE49-F238E27FC236}">
                <a16:creationId xmlns:a16="http://schemas.microsoft.com/office/drawing/2014/main" id="{588716B6-19BA-4C13-A3E6-380170A88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6364" y="2259463"/>
            <a:ext cx="2311233" cy="2956423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109ADDAA-B125-47F9-83ED-221557E66EA7">
            <a:extLst>
              <a:ext uri="{FF2B5EF4-FFF2-40B4-BE49-F238E27FC236}">
                <a16:creationId xmlns:a16="http://schemas.microsoft.com/office/drawing/2014/main" id="{3D360434-E758-44F7-BC41-65D7FF079B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1290"/>
          <a:stretch/>
        </p:blipFill>
        <p:spPr bwMode="auto">
          <a:xfrm>
            <a:off x="7178934" y="2351786"/>
            <a:ext cx="2106092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81069BB5-289D-4B0D-AC03-F8DA78662FF8}"/>
              </a:ext>
            </a:extLst>
          </p:cNvPr>
          <p:cNvSpPr txBox="1">
            <a:spLocks/>
          </p:cNvSpPr>
          <p:nvPr/>
        </p:nvSpPr>
        <p:spPr>
          <a:xfrm>
            <a:off x="838200" y="1417321"/>
            <a:ext cx="10515600" cy="4930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anose="00000500000000000000" pitchFamily="2" charset="0"/>
              <a:ea typeface="+mj-ea"/>
              <a:cs typeface="+mj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50C5890-E55F-438F-8F49-0C41EFE9A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95" y="818050"/>
            <a:ext cx="6442698" cy="743280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b="1" i="0" u="none" strike="noStrike" cap="none" normalizeH="0" baseline="0" dirty="0">
                <a:ln>
                  <a:noFill/>
                </a:ln>
                <a:solidFill>
                  <a:srgbClr val="1C1C1C"/>
                </a:solidFill>
                <a:effectLst/>
                <a:latin typeface="+mn-lt"/>
              </a:rPr>
              <a:t>När någon visar upp sitt utdrag kontrollerar ansvarig att allt ser bra ut och intygar detta i föreningens medlemsregister i laget.se</a:t>
            </a:r>
            <a:r>
              <a:rPr lang="sv-SE" altLang="sv-SE" dirty="0">
                <a:solidFill>
                  <a:srgbClr val="333333"/>
                </a:solidFill>
                <a:latin typeface="+mn-lt"/>
              </a:rPr>
              <a:t> (alternativt i medlemsregister hos </a:t>
            </a:r>
            <a:r>
              <a:rPr lang="sv-SE" altLang="sv-SE" dirty="0" err="1">
                <a:solidFill>
                  <a:srgbClr val="333333"/>
                </a:solidFill>
                <a:latin typeface="+mn-lt"/>
              </a:rPr>
              <a:t>Matchi</a:t>
            </a:r>
            <a:r>
              <a:rPr lang="sv-SE" altLang="sv-SE" dirty="0">
                <a:solidFill>
                  <a:srgbClr val="333333"/>
                </a:solidFill>
                <a:latin typeface="+mn-lt"/>
              </a:rPr>
              <a:t> om man saknar laget.se-sida).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Gå in i </a:t>
            </a:r>
            <a:r>
              <a:rPr lang="sv-SE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admin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-läget (via dator) och klicka sedan på den orangea knappen ”Till </a:t>
            </a:r>
            <a:r>
              <a:rPr lang="sv-SE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klubbadmin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”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Klicka på fliken ”Medlemsregister” och sök upp personen (alternativ filtrera fram ledare genom att klicka på ”Filter).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1400" dirty="0">
                <a:latin typeface="Calibri"/>
                <a:ea typeface="Times New Roman" panose="02020603050405020304" pitchFamily="18" charset="0"/>
                <a:cs typeface="Calibri"/>
              </a:rPr>
              <a:t>C</a:t>
            </a:r>
            <a:r>
              <a:rPr lang="sv-SE" sz="1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. Klicka på personen och där kan ni lägga in utdrag ur belastningsregister</a:t>
            </a:r>
            <a:r>
              <a:rPr lang="sv-SE" sz="1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sv-SE" sz="1400">
              <a:effectLst/>
              <a:latin typeface="Times New Roman"/>
              <a:ea typeface="Calibri" panose="020F0502020204030204" pitchFamily="34" charset="0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sv-SE" altLang="sv-SE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Kontrollen ska genomföras för föreningens ledare </a:t>
            </a:r>
            <a:r>
              <a:rPr lang="sv-SE" altLang="sv-SE" dirty="0">
                <a:solidFill>
                  <a:srgbClr val="333333"/>
                </a:solidFill>
                <a:latin typeface="+mn-lt"/>
              </a:rPr>
              <a:t>varje år </a:t>
            </a:r>
            <a:r>
              <a:rPr kumimoji="0" lang="sv-SE" altLang="sv-SE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och glöm inte att ge nya ledare information om era rutiner.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Droid Sans"/>
              </a:rPr>
              <a:t>  </a:t>
            </a:r>
            <a:r>
              <a:rPr kumimoji="0" lang="sv-SE" altLang="sv-SE" sz="233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Droid Sans"/>
              </a:rPr>
              <a:t>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41894EEA-9C2B-47E4-99B4-9E06B8C22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49" y="4443038"/>
            <a:ext cx="2971345" cy="2344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0746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E3D705D9-7390-4F7B-9D62-039F3DCA3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F3F3CC59-2F3B-4A2F-8D0B-68588C30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57307"/>
            <a:ext cx="6635365" cy="1330841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Rutin i </a:t>
            </a:r>
            <a:r>
              <a:rPr lang="sv-S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Matchi</a:t>
            </a:r>
            <a:r>
              <a:rPr lang="sv-SE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sv-SE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Platshållare för innehåll 7">
            <a:extLst>
              <a:ext uri="{FF2B5EF4-FFF2-40B4-BE49-F238E27FC236}">
                <a16:creationId xmlns:a16="http://schemas.microsoft.com/office/drawing/2014/main" id="{8BA83478-9641-4F7D-AF3C-718E8302E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677" y="1056437"/>
            <a:ext cx="6422686" cy="229044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sv-SE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sv-SE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sv-SE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sv-SE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Du kan visa upp ditt registerutdrag till ___________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hallen den _________________ eller _________________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691CC75-A759-4CB8-9D18-9D979FAAC9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0"/>
          <a:stretch/>
        </p:blipFill>
        <p:spPr bwMode="auto">
          <a:xfrm>
            <a:off x="7590808" y="10"/>
            <a:ext cx="4601192" cy="6857990"/>
          </a:xfrm>
          <a:custGeom>
            <a:avLst/>
            <a:gdLst/>
            <a:ahLst/>
            <a:cxnLst/>
            <a:rect l="l" t="t" r="r" b="b"/>
            <a:pathLst>
              <a:path w="4601192" h="6858000">
                <a:moveTo>
                  <a:pt x="738252" y="0"/>
                </a:moveTo>
                <a:lnTo>
                  <a:pt x="4601192" y="0"/>
                </a:lnTo>
                <a:lnTo>
                  <a:pt x="4601192" y="6858000"/>
                </a:lnTo>
                <a:lnTo>
                  <a:pt x="26600" y="6858000"/>
                </a:lnTo>
                <a:cubicBezTo>
                  <a:pt x="26892" y="6848886"/>
                  <a:pt x="27183" y="6839772"/>
                  <a:pt x="27474" y="6830658"/>
                </a:cubicBezTo>
                <a:cubicBezTo>
                  <a:pt x="26407" y="6820509"/>
                  <a:pt x="23746" y="6812097"/>
                  <a:pt x="18997" y="6807120"/>
                </a:cubicBezTo>
                <a:cubicBezTo>
                  <a:pt x="17525" y="6790325"/>
                  <a:pt x="29162" y="6774261"/>
                  <a:pt x="7137" y="6760865"/>
                </a:cubicBezTo>
                <a:cubicBezTo>
                  <a:pt x="-18690" y="6741525"/>
                  <a:pt x="36582" y="6698874"/>
                  <a:pt x="1509" y="6697766"/>
                </a:cubicBezTo>
                <a:cubicBezTo>
                  <a:pt x="39664" y="6667189"/>
                  <a:pt x="16022" y="6652694"/>
                  <a:pt x="8215" y="6616463"/>
                </a:cubicBezTo>
                <a:cubicBezTo>
                  <a:pt x="-6748" y="6590470"/>
                  <a:pt x="28879" y="6504828"/>
                  <a:pt x="36391" y="6432223"/>
                </a:cubicBezTo>
                <a:cubicBezTo>
                  <a:pt x="48645" y="6390313"/>
                  <a:pt x="62897" y="6411448"/>
                  <a:pt x="63226" y="6361482"/>
                </a:cubicBezTo>
                <a:cubicBezTo>
                  <a:pt x="58956" y="6358292"/>
                  <a:pt x="79553" y="6313235"/>
                  <a:pt x="84789" y="6290409"/>
                </a:cubicBezTo>
                <a:cubicBezTo>
                  <a:pt x="90026" y="6267583"/>
                  <a:pt x="70411" y="6240753"/>
                  <a:pt x="94648" y="6224529"/>
                </a:cubicBezTo>
                <a:cubicBezTo>
                  <a:pt x="175790" y="6142756"/>
                  <a:pt x="124488" y="6086153"/>
                  <a:pt x="150795" y="6009109"/>
                </a:cubicBezTo>
                <a:cubicBezTo>
                  <a:pt x="170315" y="5931813"/>
                  <a:pt x="154171" y="5972490"/>
                  <a:pt x="162963" y="5933293"/>
                </a:cubicBezTo>
                <a:lnTo>
                  <a:pt x="160072" y="5876809"/>
                </a:lnTo>
                <a:lnTo>
                  <a:pt x="145227" y="5835476"/>
                </a:lnTo>
                <a:cubicBezTo>
                  <a:pt x="134911" y="5801040"/>
                  <a:pt x="143825" y="5789510"/>
                  <a:pt x="148142" y="5777976"/>
                </a:cubicBezTo>
                <a:cubicBezTo>
                  <a:pt x="148142" y="5777862"/>
                  <a:pt x="148143" y="5777748"/>
                  <a:pt x="148143" y="5777634"/>
                </a:cubicBezTo>
                <a:lnTo>
                  <a:pt x="140074" y="5767522"/>
                </a:lnTo>
                <a:cubicBezTo>
                  <a:pt x="132636" y="5758605"/>
                  <a:pt x="127887" y="5750074"/>
                  <a:pt x="135915" y="5738405"/>
                </a:cubicBezTo>
                <a:lnTo>
                  <a:pt x="136567" y="5737743"/>
                </a:lnTo>
                <a:lnTo>
                  <a:pt x="123490" y="5720450"/>
                </a:lnTo>
                <a:cubicBezTo>
                  <a:pt x="137298" y="5702285"/>
                  <a:pt x="135593" y="5690529"/>
                  <a:pt x="123832" y="5675478"/>
                </a:cubicBezTo>
                <a:cubicBezTo>
                  <a:pt x="121625" y="5666952"/>
                  <a:pt x="122504" y="5659387"/>
                  <a:pt x="124569" y="5652490"/>
                </a:cubicBezTo>
                <a:lnTo>
                  <a:pt x="127524" y="5645356"/>
                </a:lnTo>
                <a:lnTo>
                  <a:pt x="115687" y="5603540"/>
                </a:lnTo>
                <a:cubicBezTo>
                  <a:pt x="116187" y="5593593"/>
                  <a:pt x="116685" y="5583645"/>
                  <a:pt x="117185" y="5573698"/>
                </a:cubicBezTo>
                <a:lnTo>
                  <a:pt x="128187" y="5578724"/>
                </a:lnTo>
                <a:lnTo>
                  <a:pt x="132990" y="5580535"/>
                </a:lnTo>
                <a:lnTo>
                  <a:pt x="133470" y="5580018"/>
                </a:lnTo>
                <a:lnTo>
                  <a:pt x="132923" y="5578485"/>
                </a:lnTo>
                <a:lnTo>
                  <a:pt x="132746" y="5563711"/>
                </a:lnTo>
                <a:cubicBezTo>
                  <a:pt x="132951" y="5549489"/>
                  <a:pt x="135516" y="5507940"/>
                  <a:pt x="134153" y="5493153"/>
                </a:cubicBezTo>
                <a:lnTo>
                  <a:pt x="124566" y="5474991"/>
                </a:lnTo>
                <a:cubicBezTo>
                  <a:pt x="119073" y="5461062"/>
                  <a:pt x="126245" y="5443046"/>
                  <a:pt x="123118" y="5430764"/>
                </a:cubicBezTo>
                <a:lnTo>
                  <a:pt x="127731" y="5390706"/>
                </a:lnTo>
                <a:lnTo>
                  <a:pt x="122359" y="5329235"/>
                </a:lnTo>
                <a:cubicBezTo>
                  <a:pt x="102663" y="5299213"/>
                  <a:pt x="95991" y="5269553"/>
                  <a:pt x="85293" y="5241830"/>
                </a:cubicBezTo>
                <a:cubicBezTo>
                  <a:pt x="72658" y="5199576"/>
                  <a:pt x="114666" y="5223439"/>
                  <a:pt x="73923" y="5173808"/>
                </a:cubicBezTo>
                <a:cubicBezTo>
                  <a:pt x="85313" y="5166518"/>
                  <a:pt x="84547" y="5159670"/>
                  <a:pt x="76238" y="5148983"/>
                </a:cubicBezTo>
                <a:cubicBezTo>
                  <a:pt x="80247" y="5132464"/>
                  <a:pt x="94902" y="5092755"/>
                  <a:pt x="97978" y="5074694"/>
                </a:cubicBezTo>
                <a:cubicBezTo>
                  <a:pt x="110731" y="5059292"/>
                  <a:pt x="83944" y="5055678"/>
                  <a:pt x="94694" y="5040617"/>
                </a:cubicBezTo>
                <a:cubicBezTo>
                  <a:pt x="94802" y="5025081"/>
                  <a:pt x="78298" y="5051506"/>
                  <a:pt x="73697" y="5034877"/>
                </a:cubicBezTo>
                <a:cubicBezTo>
                  <a:pt x="71814" y="5019478"/>
                  <a:pt x="53847" y="5017763"/>
                  <a:pt x="60452" y="5009251"/>
                </a:cubicBezTo>
                <a:cubicBezTo>
                  <a:pt x="62654" y="5006415"/>
                  <a:pt x="67586" y="5002823"/>
                  <a:pt x="76752" y="4997718"/>
                </a:cubicBezTo>
                <a:cubicBezTo>
                  <a:pt x="63037" y="4977564"/>
                  <a:pt x="80093" y="4971299"/>
                  <a:pt x="83605" y="4941112"/>
                </a:cubicBezTo>
                <a:cubicBezTo>
                  <a:pt x="71413" y="4930089"/>
                  <a:pt x="74481" y="4919724"/>
                  <a:pt x="82334" y="4909026"/>
                </a:cubicBezTo>
                <a:cubicBezTo>
                  <a:pt x="74598" y="4880945"/>
                  <a:pt x="84463" y="4853361"/>
                  <a:pt x="84533" y="4820775"/>
                </a:cubicBezTo>
                <a:cubicBezTo>
                  <a:pt x="66992" y="4787591"/>
                  <a:pt x="91097" y="4766727"/>
                  <a:pt x="91061" y="4731916"/>
                </a:cubicBezTo>
                <a:cubicBezTo>
                  <a:pt x="97317" y="4695770"/>
                  <a:pt x="116230" y="4627327"/>
                  <a:pt x="122071" y="4603897"/>
                </a:cubicBezTo>
                <a:cubicBezTo>
                  <a:pt x="117440" y="4600264"/>
                  <a:pt x="120402" y="4591022"/>
                  <a:pt x="126106" y="4591335"/>
                </a:cubicBezTo>
                <a:cubicBezTo>
                  <a:pt x="123756" y="4586933"/>
                  <a:pt x="111571" y="4577124"/>
                  <a:pt x="120368" y="4575090"/>
                </a:cubicBezTo>
                <a:lnTo>
                  <a:pt x="116699" y="4558891"/>
                </a:lnTo>
                <a:lnTo>
                  <a:pt x="117721" y="4555518"/>
                </a:lnTo>
                <a:cubicBezTo>
                  <a:pt x="123273" y="4548594"/>
                  <a:pt x="135291" y="4542181"/>
                  <a:pt x="121288" y="4532201"/>
                </a:cubicBezTo>
                <a:cubicBezTo>
                  <a:pt x="136928" y="4512310"/>
                  <a:pt x="128725" y="4502391"/>
                  <a:pt x="147711" y="4486617"/>
                </a:cubicBezTo>
                <a:cubicBezTo>
                  <a:pt x="158484" y="4463542"/>
                  <a:pt x="122280" y="4473495"/>
                  <a:pt x="144056" y="4443395"/>
                </a:cubicBezTo>
                <a:cubicBezTo>
                  <a:pt x="140912" y="4425979"/>
                  <a:pt x="142547" y="4407926"/>
                  <a:pt x="148799" y="4390977"/>
                </a:cubicBezTo>
                <a:cubicBezTo>
                  <a:pt x="155595" y="4391868"/>
                  <a:pt x="150366" y="4381694"/>
                  <a:pt x="150189" y="4377953"/>
                </a:cubicBezTo>
                <a:cubicBezTo>
                  <a:pt x="154054" y="4379688"/>
                  <a:pt x="159180" y="4373931"/>
                  <a:pt x="157161" y="4370129"/>
                </a:cubicBezTo>
                <a:cubicBezTo>
                  <a:pt x="168992" y="4355089"/>
                  <a:pt x="204839" y="4311648"/>
                  <a:pt x="221172" y="4287716"/>
                </a:cubicBezTo>
                <a:cubicBezTo>
                  <a:pt x="232682" y="4263059"/>
                  <a:pt x="256375" y="4254679"/>
                  <a:pt x="255165" y="4226534"/>
                </a:cubicBezTo>
                <a:cubicBezTo>
                  <a:pt x="266015" y="4203483"/>
                  <a:pt x="282023" y="4186568"/>
                  <a:pt x="285944" y="4164636"/>
                </a:cubicBezTo>
                <a:cubicBezTo>
                  <a:pt x="294955" y="4159143"/>
                  <a:pt x="300526" y="4152620"/>
                  <a:pt x="295693" y="4141582"/>
                </a:cubicBezTo>
                <a:cubicBezTo>
                  <a:pt x="308142" y="4121141"/>
                  <a:pt x="322089" y="4121228"/>
                  <a:pt x="319223" y="4103323"/>
                </a:cubicBezTo>
                <a:cubicBezTo>
                  <a:pt x="351512" y="4098587"/>
                  <a:pt x="328609" y="4093027"/>
                  <a:pt x="333663" y="4077824"/>
                </a:cubicBezTo>
                <a:cubicBezTo>
                  <a:pt x="335974" y="4064831"/>
                  <a:pt x="315731" y="4079163"/>
                  <a:pt x="320953" y="4068192"/>
                </a:cubicBezTo>
                <a:cubicBezTo>
                  <a:pt x="333427" y="4060380"/>
                  <a:pt x="315984" y="4050720"/>
                  <a:pt x="329962" y="4043196"/>
                </a:cubicBezTo>
                <a:cubicBezTo>
                  <a:pt x="341100" y="4053666"/>
                  <a:pt x="341751" y="4018950"/>
                  <a:pt x="353517" y="4024856"/>
                </a:cubicBezTo>
                <a:cubicBezTo>
                  <a:pt x="343556" y="4005479"/>
                  <a:pt x="366490" y="4012360"/>
                  <a:pt x="369715" y="3996365"/>
                </a:cubicBezTo>
                <a:cubicBezTo>
                  <a:pt x="367475" y="3986595"/>
                  <a:pt x="369211" y="3981543"/>
                  <a:pt x="379555" y="3979401"/>
                </a:cubicBezTo>
                <a:cubicBezTo>
                  <a:pt x="367646" y="3933458"/>
                  <a:pt x="388974" y="3961494"/>
                  <a:pt x="394185" y="3928228"/>
                </a:cubicBezTo>
                <a:cubicBezTo>
                  <a:pt x="396507" y="3898275"/>
                  <a:pt x="404954" y="3867782"/>
                  <a:pt x="390160" y="3828676"/>
                </a:cubicBezTo>
                <a:cubicBezTo>
                  <a:pt x="384585" y="3819798"/>
                  <a:pt x="387756" y="3808027"/>
                  <a:pt x="397237" y="3802385"/>
                </a:cubicBezTo>
                <a:cubicBezTo>
                  <a:pt x="398869" y="3801415"/>
                  <a:pt x="400632" y="3800665"/>
                  <a:pt x="402468" y="3800163"/>
                </a:cubicBezTo>
                <a:cubicBezTo>
                  <a:pt x="406187" y="3784407"/>
                  <a:pt x="412833" y="3729161"/>
                  <a:pt x="419553" y="3707849"/>
                </a:cubicBezTo>
                <a:cubicBezTo>
                  <a:pt x="427191" y="3696536"/>
                  <a:pt x="450857" y="3687984"/>
                  <a:pt x="442791" y="3672289"/>
                </a:cubicBezTo>
                <a:cubicBezTo>
                  <a:pt x="454321" y="3676732"/>
                  <a:pt x="442406" y="3654553"/>
                  <a:pt x="453506" y="3651490"/>
                </a:cubicBezTo>
                <a:cubicBezTo>
                  <a:pt x="462536" y="3649938"/>
                  <a:pt x="461024" y="3642848"/>
                  <a:pt x="463867" y="3637308"/>
                </a:cubicBezTo>
                <a:cubicBezTo>
                  <a:pt x="472833" y="3633114"/>
                  <a:pt x="478706" y="3605537"/>
                  <a:pt x="476438" y="3596088"/>
                </a:cubicBezTo>
                <a:cubicBezTo>
                  <a:pt x="464530" y="3569650"/>
                  <a:pt x="500049" y="3546790"/>
                  <a:pt x="491497" y="3525619"/>
                </a:cubicBezTo>
                <a:cubicBezTo>
                  <a:pt x="491833" y="3519984"/>
                  <a:pt x="493497" y="3515264"/>
                  <a:pt x="495979" y="3511139"/>
                </a:cubicBezTo>
                <a:lnTo>
                  <a:pt x="504897" y="3500760"/>
                </a:lnTo>
                <a:lnTo>
                  <a:pt x="511383" y="3500156"/>
                </a:lnTo>
                <a:lnTo>
                  <a:pt x="514661" y="3492522"/>
                </a:lnTo>
                <a:lnTo>
                  <a:pt x="516591" y="3490924"/>
                </a:lnTo>
                <a:cubicBezTo>
                  <a:pt x="520304" y="3487883"/>
                  <a:pt x="523811" y="3484792"/>
                  <a:pt x="526604" y="3481328"/>
                </a:cubicBezTo>
                <a:cubicBezTo>
                  <a:pt x="501233" y="3472978"/>
                  <a:pt x="546190" y="3450491"/>
                  <a:pt x="521677" y="3450102"/>
                </a:cubicBezTo>
                <a:cubicBezTo>
                  <a:pt x="532617" y="3429618"/>
                  <a:pt x="506415" y="3434623"/>
                  <a:pt x="537252" y="3420520"/>
                </a:cubicBezTo>
                <a:cubicBezTo>
                  <a:pt x="538177" y="3379165"/>
                  <a:pt x="597072" y="3324511"/>
                  <a:pt x="584418" y="3284165"/>
                </a:cubicBezTo>
                <a:cubicBezTo>
                  <a:pt x="595839" y="3253336"/>
                  <a:pt x="600583" y="3260142"/>
                  <a:pt x="605777" y="3235544"/>
                </a:cubicBezTo>
                <a:cubicBezTo>
                  <a:pt x="616179" y="3195982"/>
                  <a:pt x="622759" y="3088699"/>
                  <a:pt x="624913" y="3057384"/>
                </a:cubicBezTo>
                <a:cubicBezTo>
                  <a:pt x="621988" y="3054365"/>
                  <a:pt x="620005" y="3051091"/>
                  <a:pt x="618697" y="3047652"/>
                </a:cubicBezTo>
                <a:lnTo>
                  <a:pt x="616644" y="3037529"/>
                </a:lnTo>
                <a:lnTo>
                  <a:pt x="617876" y="3036541"/>
                </a:lnTo>
                <a:cubicBezTo>
                  <a:pt x="621043" y="3031669"/>
                  <a:pt x="621147" y="3028266"/>
                  <a:pt x="619896" y="3025524"/>
                </a:cubicBezTo>
                <a:lnTo>
                  <a:pt x="617374" y="3022606"/>
                </a:lnTo>
                <a:cubicBezTo>
                  <a:pt x="617526" y="3020033"/>
                  <a:pt x="617679" y="3017460"/>
                  <a:pt x="617831" y="3014887"/>
                </a:cubicBezTo>
                <a:lnTo>
                  <a:pt x="616227" y="2999257"/>
                </a:lnTo>
                <a:lnTo>
                  <a:pt x="618274" y="2996732"/>
                </a:lnTo>
                <a:cubicBezTo>
                  <a:pt x="618686" y="2989081"/>
                  <a:pt x="619099" y="2981431"/>
                  <a:pt x="619511" y="2973780"/>
                </a:cubicBezTo>
                <a:lnTo>
                  <a:pt x="620642" y="2973655"/>
                </a:lnTo>
                <a:cubicBezTo>
                  <a:pt x="623208" y="2972846"/>
                  <a:pt x="625154" y="2971263"/>
                  <a:pt x="625859" y="2968014"/>
                </a:cubicBezTo>
                <a:cubicBezTo>
                  <a:pt x="641104" y="2975784"/>
                  <a:pt x="632553" y="2967071"/>
                  <a:pt x="633290" y="2956801"/>
                </a:cubicBezTo>
                <a:cubicBezTo>
                  <a:pt x="657130" y="2966578"/>
                  <a:pt x="649356" y="2935726"/>
                  <a:pt x="664209" y="2933298"/>
                </a:cubicBezTo>
                <a:cubicBezTo>
                  <a:pt x="664212" y="2925534"/>
                  <a:pt x="664649" y="2917501"/>
                  <a:pt x="665622" y="2909390"/>
                </a:cubicBezTo>
                <a:lnTo>
                  <a:pt x="666516" y="2904671"/>
                </a:lnTo>
                <a:lnTo>
                  <a:pt x="666785" y="2904615"/>
                </a:lnTo>
                <a:cubicBezTo>
                  <a:pt x="667515" y="2903671"/>
                  <a:pt x="668011" y="2902150"/>
                  <a:pt x="668228" y="2899714"/>
                </a:cubicBezTo>
                <a:cubicBezTo>
                  <a:pt x="668200" y="2898499"/>
                  <a:pt x="668172" y="2897282"/>
                  <a:pt x="668144" y="2896066"/>
                </a:cubicBezTo>
                <a:lnTo>
                  <a:pt x="669877" y="2886912"/>
                </a:lnTo>
                <a:lnTo>
                  <a:pt x="672144" y="2884014"/>
                </a:lnTo>
                <a:lnTo>
                  <a:pt x="675452" y="2883229"/>
                </a:lnTo>
                <a:cubicBezTo>
                  <a:pt x="675391" y="2882933"/>
                  <a:pt x="675329" y="2882639"/>
                  <a:pt x="675268" y="2882343"/>
                </a:cubicBezTo>
                <a:cubicBezTo>
                  <a:pt x="671128" y="2875325"/>
                  <a:pt x="663714" y="2872524"/>
                  <a:pt x="687009" y="2866529"/>
                </a:cubicBezTo>
                <a:cubicBezTo>
                  <a:pt x="681161" y="2850828"/>
                  <a:pt x="694937" y="2849285"/>
                  <a:pt x="703772" y="2829536"/>
                </a:cubicBezTo>
                <a:cubicBezTo>
                  <a:pt x="697142" y="2820214"/>
                  <a:pt x="701540" y="2813723"/>
                  <a:pt x="709503" y="2807759"/>
                </a:cubicBezTo>
                <a:cubicBezTo>
                  <a:pt x="709675" y="2787664"/>
                  <a:pt x="722617" y="2770658"/>
                  <a:pt x="729434" y="2748755"/>
                </a:cubicBezTo>
                <a:cubicBezTo>
                  <a:pt x="723495" y="2723695"/>
                  <a:pt x="745457" y="2713438"/>
                  <a:pt x="752657" y="2690022"/>
                </a:cubicBezTo>
                <a:cubicBezTo>
                  <a:pt x="738132" y="2667595"/>
                  <a:pt x="772440" y="2674802"/>
                  <a:pt x="782299" y="2663439"/>
                </a:cubicBezTo>
                <a:lnTo>
                  <a:pt x="783672" y="2660083"/>
                </a:lnTo>
                <a:cubicBezTo>
                  <a:pt x="783367" y="2657010"/>
                  <a:pt x="783060" y="2653937"/>
                  <a:pt x="782755" y="2650864"/>
                </a:cubicBezTo>
                <a:lnTo>
                  <a:pt x="781641" y="2647388"/>
                </a:lnTo>
                <a:cubicBezTo>
                  <a:pt x="781160" y="2644997"/>
                  <a:pt x="781208" y="2643412"/>
                  <a:pt x="781648" y="2642321"/>
                </a:cubicBezTo>
                <a:lnTo>
                  <a:pt x="781893" y="2642199"/>
                </a:lnTo>
                <a:cubicBezTo>
                  <a:pt x="781736" y="2640614"/>
                  <a:pt x="781577" y="2639031"/>
                  <a:pt x="781420" y="2637446"/>
                </a:cubicBezTo>
                <a:cubicBezTo>
                  <a:pt x="780062" y="2629421"/>
                  <a:pt x="778210" y="2621608"/>
                  <a:pt x="776013" y="2614161"/>
                </a:cubicBezTo>
                <a:cubicBezTo>
                  <a:pt x="789698" y="2608058"/>
                  <a:pt x="773433" y="2580448"/>
                  <a:pt x="799274" y="2583767"/>
                </a:cubicBezTo>
                <a:cubicBezTo>
                  <a:pt x="797076" y="2573730"/>
                  <a:pt x="786332" y="2567549"/>
                  <a:pt x="803286" y="2571126"/>
                </a:cubicBezTo>
                <a:lnTo>
                  <a:pt x="804150" y="2569441"/>
                </a:lnTo>
                <a:lnTo>
                  <a:pt x="800301" y="2563632"/>
                </a:lnTo>
                <a:cubicBezTo>
                  <a:pt x="798670" y="2557453"/>
                  <a:pt x="797071" y="2551799"/>
                  <a:pt x="793576" y="2556344"/>
                </a:cubicBezTo>
                <a:cubicBezTo>
                  <a:pt x="785387" y="2548895"/>
                  <a:pt x="796146" y="2540807"/>
                  <a:pt x="788869" y="2533157"/>
                </a:cubicBezTo>
                <a:cubicBezTo>
                  <a:pt x="786041" y="2522927"/>
                  <a:pt x="797801" y="2536851"/>
                  <a:pt x="796781" y="2524899"/>
                </a:cubicBezTo>
                <a:cubicBezTo>
                  <a:pt x="796934" y="2523879"/>
                  <a:pt x="797088" y="2522860"/>
                  <a:pt x="797241" y="2521840"/>
                </a:cubicBezTo>
                <a:lnTo>
                  <a:pt x="796029" y="2516618"/>
                </a:lnTo>
                <a:lnTo>
                  <a:pt x="792761" y="2514462"/>
                </a:lnTo>
                <a:cubicBezTo>
                  <a:pt x="790774" y="2512148"/>
                  <a:pt x="789910" y="2508859"/>
                  <a:pt x="791595" y="2503381"/>
                </a:cubicBezTo>
                <a:lnTo>
                  <a:pt x="792181" y="2502571"/>
                </a:lnTo>
                <a:lnTo>
                  <a:pt x="788824" y="2501027"/>
                </a:lnTo>
                <a:lnTo>
                  <a:pt x="787270" y="2492600"/>
                </a:lnTo>
                <a:lnTo>
                  <a:pt x="778877" y="2485183"/>
                </a:lnTo>
                <a:lnTo>
                  <a:pt x="780557" y="2480669"/>
                </a:lnTo>
                <a:lnTo>
                  <a:pt x="783964" y="2480825"/>
                </a:lnTo>
                <a:lnTo>
                  <a:pt x="775765" y="2465130"/>
                </a:lnTo>
                <a:cubicBezTo>
                  <a:pt x="778982" y="2455259"/>
                  <a:pt x="775818" y="2449073"/>
                  <a:pt x="770558" y="2443685"/>
                </a:cubicBezTo>
                <a:cubicBezTo>
                  <a:pt x="768821" y="2423506"/>
                  <a:pt x="759680" y="2407402"/>
                  <a:pt x="753813" y="2385914"/>
                </a:cubicBezTo>
                <a:cubicBezTo>
                  <a:pt x="755336" y="2360280"/>
                  <a:pt x="741334" y="2351643"/>
                  <a:pt x="735113" y="2328662"/>
                </a:cubicBezTo>
                <a:cubicBezTo>
                  <a:pt x="742984" y="2301647"/>
                  <a:pt x="715756" y="2318371"/>
                  <a:pt x="713172" y="2298217"/>
                </a:cubicBezTo>
                <a:cubicBezTo>
                  <a:pt x="718425" y="2262517"/>
                  <a:pt x="703833" y="2301922"/>
                  <a:pt x="698974" y="2250782"/>
                </a:cubicBezTo>
                <a:cubicBezTo>
                  <a:pt x="700296" y="2247398"/>
                  <a:pt x="697378" y="2241930"/>
                  <a:pt x="695006" y="2243352"/>
                </a:cubicBezTo>
                <a:cubicBezTo>
                  <a:pt x="695218" y="2239945"/>
                  <a:pt x="698649" y="2230878"/>
                  <a:pt x="694540" y="2231409"/>
                </a:cubicBezTo>
                <a:cubicBezTo>
                  <a:pt x="691262" y="2215680"/>
                  <a:pt x="690791" y="2199138"/>
                  <a:pt x="693174" y="2183375"/>
                </a:cubicBezTo>
                <a:cubicBezTo>
                  <a:pt x="680938" y="2154998"/>
                  <a:pt x="702415" y="2165592"/>
                  <a:pt x="696594" y="2144085"/>
                </a:cubicBezTo>
                <a:cubicBezTo>
                  <a:pt x="685630" y="2128897"/>
                  <a:pt x="690840" y="2120189"/>
                  <a:pt x="682003" y="2101383"/>
                </a:cubicBezTo>
                <a:cubicBezTo>
                  <a:pt x="690702" y="2092860"/>
                  <a:pt x="683661" y="2086506"/>
                  <a:pt x="680520" y="2079956"/>
                </a:cubicBezTo>
                <a:lnTo>
                  <a:pt x="680002" y="2076836"/>
                </a:lnTo>
                <a:lnTo>
                  <a:pt x="682664" y="2062205"/>
                </a:lnTo>
                <a:cubicBezTo>
                  <a:pt x="677435" y="2059982"/>
                  <a:pt x="685036" y="2051541"/>
                  <a:pt x="686574" y="2047621"/>
                </a:cubicBezTo>
                <a:cubicBezTo>
                  <a:pt x="683137" y="2047669"/>
                  <a:pt x="681618" y="2039112"/>
                  <a:pt x="684505" y="2035989"/>
                </a:cubicBezTo>
                <a:cubicBezTo>
                  <a:pt x="697744" y="1971545"/>
                  <a:pt x="665102" y="2008454"/>
                  <a:pt x="684926" y="1969476"/>
                </a:cubicBezTo>
                <a:cubicBezTo>
                  <a:pt x="689323" y="1943615"/>
                  <a:pt x="649725" y="1944656"/>
                  <a:pt x="669491" y="1917869"/>
                </a:cubicBezTo>
                <a:cubicBezTo>
                  <a:pt x="670499" y="1886102"/>
                  <a:pt x="656602" y="1866056"/>
                  <a:pt x="668084" y="1836507"/>
                </a:cubicBezTo>
                <a:cubicBezTo>
                  <a:pt x="668964" y="1806766"/>
                  <a:pt x="663816" y="1781182"/>
                  <a:pt x="669261" y="1755879"/>
                </a:cubicBezTo>
                <a:cubicBezTo>
                  <a:pt x="664845" y="1745788"/>
                  <a:pt x="663293" y="1736202"/>
                  <a:pt x="670934" y="1726651"/>
                </a:cubicBezTo>
                <a:cubicBezTo>
                  <a:pt x="669678" y="1698957"/>
                  <a:pt x="659604" y="1692528"/>
                  <a:pt x="668418" y="1674709"/>
                </a:cubicBezTo>
                <a:cubicBezTo>
                  <a:pt x="663052" y="1669668"/>
                  <a:pt x="660191" y="1666183"/>
                  <a:pt x="658947" y="1663502"/>
                </a:cubicBezTo>
                <a:cubicBezTo>
                  <a:pt x="655218" y="1655460"/>
                  <a:pt x="666065" y="1654644"/>
                  <a:pt x="667634" y="1640672"/>
                </a:cubicBezTo>
                <a:cubicBezTo>
                  <a:pt x="670870" y="1625689"/>
                  <a:pt x="680041" y="1650492"/>
                  <a:pt x="680416" y="1636309"/>
                </a:cubicBezTo>
                <a:cubicBezTo>
                  <a:pt x="674381" y="1622116"/>
                  <a:pt x="690581" y="1619938"/>
                  <a:pt x="683355" y="1605349"/>
                </a:cubicBezTo>
                <a:cubicBezTo>
                  <a:pt x="671388" y="1611345"/>
                  <a:pt x="684009" y="1573894"/>
                  <a:pt x="673311" y="1574712"/>
                </a:cubicBezTo>
                <a:cubicBezTo>
                  <a:pt x="687788" y="1558635"/>
                  <a:pt x="668681" y="1555273"/>
                  <a:pt x="672392" y="1536647"/>
                </a:cubicBezTo>
                <a:cubicBezTo>
                  <a:pt x="677688" y="1527242"/>
                  <a:pt x="678342" y="1521025"/>
                  <a:pt x="671702" y="1513896"/>
                </a:cubicBezTo>
                <a:cubicBezTo>
                  <a:pt x="697596" y="1470305"/>
                  <a:pt x="671673" y="1490329"/>
                  <a:pt x="680462" y="1452296"/>
                </a:cubicBezTo>
                <a:cubicBezTo>
                  <a:pt x="690082" y="1419160"/>
                  <a:pt x="695497" y="1382582"/>
                  <a:pt x="720892" y="1347657"/>
                </a:cubicBezTo>
                <a:cubicBezTo>
                  <a:pt x="728252" y="1340763"/>
                  <a:pt x="730408" y="1326684"/>
                  <a:pt x="725707" y="1316214"/>
                </a:cubicBezTo>
                <a:cubicBezTo>
                  <a:pt x="724898" y="1314411"/>
                  <a:pt x="723913" y="1312787"/>
                  <a:pt x="722781" y="1311390"/>
                </a:cubicBezTo>
                <a:cubicBezTo>
                  <a:pt x="740925" y="1290091"/>
                  <a:pt x="731077" y="1279232"/>
                  <a:pt x="743580" y="1268952"/>
                </a:cubicBezTo>
                <a:cubicBezTo>
                  <a:pt x="747716" y="1237645"/>
                  <a:pt x="734341" y="1214150"/>
                  <a:pt x="745282" y="1204622"/>
                </a:cubicBezTo>
                <a:cubicBezTo>
                  <a:pt x="744051" y="1188944"/>
                  <a:pt x="730234" y="1168727"/>
                  <a:pt x="741960" y="1155703"/>
                </a:cubicBezTo>
                <a:cubicBezTo>
                  <a:pt x="731985" y="1155066"/>
                  <a:pt x="748925" y="1136907"/>
                  <a:pt x="742087" y="1128440"/>
                </a:cubicBezTo>
                <a:cubicBezTo>
                  <a:pt x="736171" y="1122556"/>
                  <a:pt x="739932" y="1115674"/>
                  <a:pt x="739973" y="1108417"/>
                </a:cubicBezTo>
                <a:cubicBezTo>
                  <a:pt x="735099" y="1099737"/>
                  <a:pt x="741268" y="1067483"/>
                  <a:pt x="746465" y="1058433"/>
                </a:cubicBezTo>
                <a:cubicBezTo>
                  <a:pt x="765005" y="1035713"/>
                  <a:pt x="748052" y="994640"/>
                  <a:pt x="762191" y="975987"/>
                </a:cubicBezTo>
                <a:cubicBezTo>
                  <a:pt x="764072" y="969800"/>
                  <a:pt x="764654" y="963971"/>
                  <a:pt x="764423" y="958395"/>
                </a:cubicBezTo>
                <a:lnTo>
                  <a:pt x="761915" y="943118"/>
                </a:lnTo>
                <a:lnTo>
                  <a:pt x="757474" y="939439"/>
                </a:lnTo>
                <a:cubicBezTo>
                  <a:pt x="757647" y="936206"/>
                  <a:pt x="757819" y="932972"/>
                  <a:pt x="757991" y="929739"/>
                </a:cubicBezTo>
                <a:lnTo>
                  <a:pt x="757204" y="927127"/>
                </a:lnTo>
                <a:cubicBezTo>
                  <a:pt x="755678" y="922138"/>
                  <a:pt x="754319" y="917190"/>
                  <a:pt x="753613" y="912177"/>
                </a:cubicBezTo>
                <a:cubicBezTo>
                  <a:pt x="775028" y="915106"/>
                  <a:pt x="751138" y="870019"/>
                  <a:pt x="768933" y="881067"/>
                </a:cubicBezTo>
                <a:cubicBezTo>
                  <a:pt x="768780" y="854032"/>
                  <a:pt x="782103" y="846928"/>
                  <a:pt x="765219" y="817416"/>
                </a:cubicBezTo>
                <a:cubicBezTo>
                  <a:pt x="780144" y="772732"/>
                  <a:pt x="762831" y="740070"/>
                  <a:pt x="787152" y="702815"/>
                </a:cubicBezTo>
                <a:cubicBezTo>
                  <a:pt x="777404" y="708645"/>
                  <a:pt x="779667" y="685431"/>
                  <a:pt x="783947" y="672401"/>
                </a:cubicBezTo>
                <a:cubicBezTo>
                  <a:pt x="745609" y="693593"/>
                  <a:pt x="816557" y="618072"/>
                  <a:pt x="789277" y="612154"/>
                </a:cubicBezTo>
                <a:cubicBezTo>
                  <a:pt x="814029" y="607196"/>
                  <a:pt x="790950" y="545243"/>
                  <a:pt x="816705" y="516197"/>
                </a:cubicBezTo>
                <a:cubicBezTo>
                  <a:pt x="818115" y="496236"/>
                  <a:pt x="819907" y="464307"/>
                  <a:pt x="823696" y="446558"/>
                </a:cubicBezTo>
                <a:lnTo>
                  <a:pt x="819138" y="402046"/>
                </a:lnTo>
                <a:cubicBezTo>
                  <a:pt x="813660" y="377878"/>
                  <a:pt x="816214" y="373884"/>
                  <a:pt x="809089" y="322733"/>
                </a:cubicBezTo>
                <a:cubicBezTo>
                  <a:pt x="809391" y="257376"/>
                  <a:pt x="793760" y="267420"/>
                  <a:pt x="798307" y="204587"/>
                </a:cubicBezTo>
                <a:cubicBezTo>
                  <a:pt x="791298" y="201120"/>
                  <a:pt x="789378" y="133016"/>
                  <a:pt x="784841" y="127724"/>
                </a:cubicBezTo>
                <a:lnTo>
                  <a:pt x="774543" y="110945"/>
                </a:lnTo>
                <a:lnTo>
                  <a:pt x="775980" y="108356"/>
                </a:lnTo>
                <a:cubicBezTo>
                  <a:pt x="778096" y="97517"/>
                  <a:pt x="775985" y="91347"/>
                  <a:pt x="772015" y="87265"/>
                </a:cubicBezTo>
                <a:lnTo>
                  <a:pt x="765760" y="83713"/>
                </a:lnTo>
                <a:lnTo>
                  <a:pt x="761352" y="69573"/>
                </a:lnTo>
                <a:lnTo>
                  <a:pt x="748123" y="42623"/>
                </a:lnTo>
                <a:lnTo>
                  <a:pt x="749910" y="3673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Freeform: Shape 72">
            <a:extLst>
              <a:ext uri="{FF2B5EF4-FFF2-40B4-BE49-F238E27FC236}">
                <a16:creationId xmlns:a16="http://schemas.microsoft.com/office/drawing/2014/main" id="{588716B6-19BA-4C13-A3E6-380170A88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6364" y="2259463"/>
            <a:ext cx="2311233" cy="2956423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109ADDAA-B125-47F9-83ED-221557E66EA7">
            <a:extLst>
              <a:ext uri="{FF2B5EF4-FFF2-40B4-BE49-F238E27FC236}">
                <a16:creationId xmlns:a16="http://schemas.microsoft.com/office/drawing/2014/main" id="{3D360434-E758-44F7-BC41-65D7FF079B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1290"/>
          <a:stretch/>
        </p:blipFill>
        <p:spPr bwMode="auto">
          <a:xfrm>
            <a:off x="7178934" y="2351786"/>
            <a:ext cx="2106092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81069BB5-289D-4B0D-AC03-F8DA78662FF8}"/>
              </a:ext>
            </a:extLst>
          </p:cNvPr>
          <p:cNvSpPr txBox="1">
            <a:spLocks/>
          </p:cNvSpPr>
          <p:nvPr/>
        </p:nvSpPr>
        <p:spPr>
          <a:xfrm>
            <a:off x="838200" y="1417321"/>
            <a:ext cx="10515600" cy="4930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anose="00000500000000000000" pitchFamily="2" charset="0"/>
              <a:ea typeface="+mj-ea"/>
              <a:cs typeface="+mj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50C5890-E55F-438F-8F49-0C41EFE9A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098" y="1004854"/>
            <a:ext cx="6556899" cy="71865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b="1" i="0" u="none" strike="noStrike" cap="none" normalizeH="0" baseline="0" dirty="0">
                <a:ln>
                  <a:noFill/>
                </a:ln>
                <a:solidFill>
                  <a:srgbClr val="1C1C1C"/>
                </a:solidFill>
                <a:effectLst/>
                <a:latin typeface="+mn-lt"/>
              </a:rPr>
              <a:t>När någon visar upp sitt utdrag kontrollerar ansvarig att allt ser bra ut och intygar detta i föreningens medlemsregister i </a:t>
            </a:r>
            <a:r>
              <a:rPr lang="sv-SE" altLang="sv-SE" b="1" dirty="0" err="1">
                <a:solidFill>
                  <a:srgbClr val="1C1C1C"/>
                </a:solidFill>
                <a:latin typeface="+mn-lt"/>
              </a:rPr>
              <a:t>M</a:t>
            </a:r>
            <a:r>
              <a:rPr kumimoji="0" lang="sv-SE" altLang="sv-SE" b="1" i="0" u="none" strike="noStrike" cap="none" normalizeH="0" baseline="0" dirty="0" err="1">
                <a:ln>
                  <a:noFill/>
                </a:ln>
                <a:solidFill>
                  <a:srgbClr val="1C1C1C"/>
                </a:solidFill>
                <a:effectLst/>
                <a:latin typeface="+mn-lt"/>
              </a:rPr>
              <a:t>atchi</a:t>
            </a: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sv-SE" altLang="sv-SE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Kontrollen intygas inne på personvyn för aktuell ledare via anteckningar under </a:t>
            </a:r>
            <a:r>
              <a:rPr kumimoji="0" lang="sv-SE" altLang="sv-SE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medlemsskapet</a:t>
            </a:r>
            <a:r>
              <a:rPr kumimoji="0" lang="sv-SE" altLang="sv-SE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 i </a:t>
            </a:r>
            <a:r>
              <a:rPr kumimoji="0" lang="sv-SE" altLang="sv-SE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matchi</a:t>
            </a: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lang="sv-SE" altLang="sv-SE" dirty="0">
                <a:solidFill>
                  <a:srgbClr val="333333"/>
                </a:solidFill>
                <a:latin typeface="+mn-lt"/>
              </a:rPr>
              <a:t>Du fyller alltså i tex: Jag XX intygar härmed att jag den </a:t>
            </a:r>
            <a:r>
              <a:rPr lang="sv-SE" altLang="sv-SE" dirty="0" err="1">
                <a:solidFill>
                  <a:srgbClr val="333333"/>
                </a:solidFill>
                <a:latin typeface="+mn-lt"/>
              </a:rPr>
              <a:t>Xx</a:t>
            </a:r>
            <a:r>
              <a:rPr lang="sv-SE" altLang="sv-SE" dirty="0">
                <a:solidFill>
                  <a:srgbClr val="333333"/>
                </a:solidFill>
                <a:latin typeface="+mn-lt"/>
              </a:rPr>
              <a:t>/XX sett utdrag från polisens </a:t>
            </a:r>
            <a:r>
              <a:rPr lang="sv-SE" altLang="sv-SE" dirty="0" err="1">
                <a:solidFill>
                  <a:srgbClr val="333333"/>
                </a:solidFill>
                <a:latin typeface="+mn-lt"/>
              </a:rPr>
              <a:t>belastningsregistr</a:t>
            </a:r>
            <a:r>
              <a:rPr lang="sv-SE" altLang="sv-SE" dirty="0">
                <a:solidFill>
                  <a:srgbClr val="333333"/>
                </a:solidFill>
                <a:latin typeface="+mn-lt"/>
              </a:rPr>
              <a:t> gällande för (namn, personnr) XX </a:t>
            </a:r>
            <a:r>
              <a:rPr lang="sv-SE" altLang="sv-SE" dirty="0" err="1">
                <a:solidFill>
                  <a:srgbClr val="333333"/>
                </a:solidFill>
                <a:latin typeface="+mn-lt"/>
              </a:rPr>
              <a:t>XX</a:t>
            </a:r>
            <a:r>
              <a:rPr lang="sv-SE" altLang="sv-SE" dirty="0">
                <a:solidFill>
                  <a:srgbClr val="333333"/>
                </a:solidFill>
                <a:latin typeface="+mn-lt"/>
              </a:rPr>
              <a:t> </a:t>
            </a:r>
            <a:r>
              <a:rPr lang="sv-SE" altLang="sv-SE" dirty="0" err="1">
                <a:solidFill>
                  <a:srgbClr val="333333"/>
                </a:solidFill>
                <a:latin typeface="+mn-lt"/>
              </a:rPr>
              <a:t>XX</a:t>
            </a:r>
            <a:r>
              <a:rPr lang="sv-SE" altLang="sv-SE" dirty="0">
                <a:solidFill>
                  <a:srgbClr val="333333"/>
                </a:solidFill>
                <a:latin typeface="+mn-lt"/>
              </a:rPr>
              <a:t> –XX </a:t>
            </a:r>
            <a:r>
              <a:rPr lang="sv-SE" altLang="sv-SE" dirty="0" err="1">
                <a:solidFill>
                  <a:srgbClr val="333333"/>
                </a:solidFill>
                <a:latin typeface="+mn-lt"/>
              </a:rPr>
              <a:t>XX</a:t>
            </a: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sv-SE" altLang="sv-SE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Kontroll ska genomföras varje år för föreningens ledare och glöm inte att ge nya ledare information om era rutiner.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Droid Sans"/>
              </a:rPr>
              <a:t>  </a:t>
            </a:r>
            <a:r>
              <a:rPr kumimoji="0" lang="sv-SE" altLang="sv-SE" sz="233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Droid Sans"/>
              </a:rPr>
              <a:t>     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421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193DDEF5E51DC45850BCA50B3965C8F" ma:contentTypeVersion="5" ma:contentTypeDescription="Skapa ett nytt dokument." ma:contentTypeScope="" ma:versionID="be43451a93700f4e5f18978a8aa9f742">
  <xsd:schema xmlns:xsd="http://www.w3.org/2001/XMLSchema" xmlns:xs="http://www.w3.org/2001/XMLSchema" xmlns:p="http://schemas.microsoft.com/office/2006/metadata/properties" xmlns:ns2="425d1369-35e1-4370-805c-df893eac0d87" targetNamespace="http://schemas.microsoft.com/office/2006/metadata/properties" ma:root="true" ma:fieldsID="12caa73ebf20db9268d69222d75e08cc" ns2:_="">
    <xsd:import namespace="425d1369-35e1-4370-805c-df893eac0d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d1369-35e1-4370-805c-df893eac0d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BBB209-40EE-4604-8B84-1D53C56AEB5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A1E308B-0CE9-44B9-AE5B-C93E3B364C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5d1369-35e1-4370-805c-df893eac0d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0C038C-1FA5-4F1E-ADC0-A73148EDE7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2477</TotalTime>
  <Words>639</Words>
  <Application>Microsoft Office PowerPoint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Droid Sans</vt:lpstr>
      <vt:lpstr>Montserrat</vt:lpstr>
      <vt:lpstr>Montserrat Medium</vt:lpstr>
      <vt:lpstr>Times New Roman</vt:lpstr>
      <vt:lpstr>Office-tema</vt:lpstr>
      <vt:lpstr>Trygg Idrott -Polisregister</vt:lpstr>
      <vt:lpstr>Registerutdrag  Varför gör vi detta i WAP Padel Club!</vt:lpstr>
      <vt:lpstr>Polisregisterutdrag - Rutin</vt:lpstr>
      <vt:lpstr>Polisregisterutdrag - Rutin</vt:lpstr>
      <vt:lpstr>Rutin i Laget.se medlemsregister </vt:lpstr>
      <vt:lpstr>Rutin i Matchi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Trygg Idrott</dc:title>
  <dc:creator>Malin Deck</dc:creator>
  <cp:lastModifiedBy>Malin Deck</cp:lastModifiedBy>
  <cp:revision>11</cp:revision>
  <dcterms:created xsi:type="dcterms:W3CDTF">2022-02-11T01:16:28Z</dcterms:created>
  <dcterms:modified xsi:type="dcterms:W3CDTF">2023-03-03T10:56:57Z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0x0101008193DDEF5E51DC45850BCA50B3965C8F</vt:lpwstr>
  </property>
</Properties>
</file>