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3" r:id="rId4"/>
    <p:sldId id="266" r:id="rId5"/>
    <p:sldId id="272" r:id="rId6"/>
    <p:sldId id="273" r:id="rId7"/>
    <p:sldId id="271" r:id="rId8"/>
    <p:sldId id="274" r:id="rId9"/>
    <p:sldId id="270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7BCADD-2E19-B0E4-665F-E9C822E3F056}" v="96" dt="2024-10-30T15:56:31.722"/>
    <p1510:client id="{BEE44083-4E79-22BB-DFAA-C85860A2C503}" v="44" dt="2024-10-30T13:03:50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Rickardsson" userId="59652ef1-7ebd-4054-90a3-80e09c7a30f4" providerId="ADAL" clId="{498CF415-78F4-450A-92EB-FE253A06509F}"/>
    <pc:docChg chg="custSel delSld modSld">
      <pc:chgData name="David Rickardsson" userId="59652ef1-7ebd-4054-90a3-80e09c7a30f4" providerId="ADAL" clId="{498CF415-78F4-450A-92EB-FE253A06509F}" dt="2024-10-24T08:54:41.418" v="14" actId="20577"/>
      <pc:docMkLst>
        <pc:docMk/>
      </pc:docMkLst>
      <pc:sldChg chg="modSp mod">
        <pc:chgData name="David Rickardsson" userId="59652ef1-7ebd-4054-90a3-80e09c7a30f4" providerId="ADAL" clId="{498CF415-78F4-450A-92EB-FE253A06509F}" dt="2024-10-24T08:25:00.306" v="12" actId="20577"/>
        <pc:sldMkLst>
          <pc:docMk/>
          <pc:sldMk cId="1823313050" sldId="256"/>
        </pc:sldMkLst>
        <pc:spChg chg="mod">
          <ac:chgData name="David Rickardsson" userId="59652ef1-7ebd-4054-90a3-80e09c7a30f4" providerId="ADAL" clId="{498CF415-78F4-450A-92EB-FE253A06509F}" dt="2024-10-24T08:25:00.306" v="12" actId="20577"/>
          <ac:spMkLst>
            <pc:docMk/>
            <pc:sldMk cId="1823313050" sldId="256"/>
            <ac:spMk id="2" creationId="{4448BA87-E46D-5A4E-DE3E-7B8B9AFA26A5}"/>
          </ac:spMkLst>
        </pc:spChg>
      </pc:sldChg>
      <pc:sldChg chg="del">
        <pc:chgData name="David Rickardsson" userId="59652ef1-7ebd-4054-90a3-80e09c7a30f4" providerId="ADAL" clId="{498CF415-78F4-450A-92EB-FE253A06509F}" dt="2024-10-24T08:24:54.091" v="3" actId="2696"/>
        <pc:sldMkLst>
          <pc:docMk/>
          <pc:sldMk cId="2208932074" sldId="265"/>
        </pc:sldMkLst>
      </pc:sldChg>
      <pc:sldChg chg="addSp delSp modSp mod">
        <pc:chgData name="David Rickardsson" userId="59652ef1-7ebd-4054-90a3-80e09c7a30f4" providerId="ADAL" clId="{498CF415-78F4-450A-92EB-FE253A06509F}" dt="2024-10-24T08:24:49.872" v="2" actId="1076"/>
        <pc:sldMkLst>
          <pc:docMk/>
          <pc:sldMk cId="3095386191" sldId="266"/>
        </pc:sldMkLst>
        <pc:spChg chg="del">
          <ac:chgData name="David Rickardsson" userId="59652ef1-7ebd-4054-90a3-80e09c7a30f4" providerId="ADAL" clId="{498CF415-78F4-450A-92EB-FE253A06509F}" dt="2024-10-24T08:24:44.298" v="0" actId="478"/>
          <ac:spMkLst>
            <pc:docMk/>
            <pc:sldMk cId="3095386191" sldId="266"/>
            <ac:spMk id="3" creationId="{85366CA0-6566-0726-4994-13298FA7A660}"/>
          </ac:spMkLst>
        </pc:spChg>
        <pc:spChg chg="mod">
          <ac:chgData name="David Rickardsson" userId="59652ef1-7ebd-4054-90a3-80e09c7a30f4" providerId="ADAL" clId="{498CF415-78F4-450A-92EB-FE253A06509F}" dt="2024-10-24T08:24:49.872" v="2" actId="1076"/>
          <ac:spMkLst>
            <pc:docMk/>
            <pc:sldMk cId="3095386191" sldId="266"/>
            <ac:spMk id="5" creationId="{ADBA56AE-F343-55E8-3830-1049BDBF8614}"/>
          </ac:spMkLst>
        </pc:spChg>
        <pc:spChg chg="add del mod">
          <ac:chgData name="David Rickardsson" userId="59652ef1-7ebd-4054-90a3-80e09c7a30f4" providerId="ADAL" clId="{498CF415-78F4-450A-92EB-FE253A06509F}" dt="2024-10-24T08:24:45.899" v="1" actId="478"/>
          <ac:spMkLst>
            <pc:docMk/>
            <pc:sldMk cId="3095386191" sldId="266"/>
            <ac:spMk id="7" creationId="{1BCE2924-89E1-2A08-082C-B66226BEAE36}"/>
          </ac:spMkLst>
        </pc:spChg>
      </pc:sldChg>
      <pc:sldChg chg="modSp mod">
        <pc:chgData name="David Rickardsson" userId="59652ef1-7ebd-4054-90a3-80e09c7a30f4" providerId="ADAL" clId="{498CF415-78F4-450A-92EB-FE253A06509F}" dt="2024-10-24T08:54:41.418" v="14" actId="20577"/>
        <pc:sldMkLst>
          <pc:docMk/>
          <pc:sldMk cId="4123153529" sldId="272"/>
        </pc:sldMkLst>
        <pc:spChg chg="mod">
          <ac:chgData name="David Rickardsson" userId="59652ef1-7ebd-4054-90a3-80e09c7a30f4" providerId="ADAL" clId="{498CF415-78F4-450A-92EB-FE253A06509F}" dt="2024-10-24T08:54:41.418" v="14" actId="20577"/>
          <ac:spMkLst>
            <pc:docMk/>
            <pc:sldMk cId="4123153529" sldId="272"/>
            <ac:spMk id="3" creationId="{778EC6FB-18D5-0F6C-7A4A-8D7B0EE89C49}"/>
          </ac:spMkLst>
        </pc:spChg>
      </pc:sldChg>
    </pc:docChg>
  </pc:docChgLst>
  <pc:docChgLst>
    <pc:chgData name="David Rickardsson" userId="59652ef1-7ebd-4054-90a3-80e09c7a30f4" providerId="ADAL" clId="{FA5B93E7-00A5-4D1D-BA99-05282DBD65BD}"/>
    <pc:docChg chg="undo redo custSel addSld delSld modSld">
      <pc:chgData name="David Rickardsson" userId="59652ef1-7ebd-4054-90a3-80e09c7a30f4" providerId="ADAL" clId="{FA5B93E7-00A5-4D1D-BA99-05282DBD65BD}" dt="2024-10-24T08:22:01.175" v="974" actId="113"/>
      <pc:docMkLst>
        <pc:docMk/>
      </pc:docMkLst>
      <pc:sldChg chg="addSp delSp modSp mod setBg">
        <pc:chgData name="David Rickardsson" userId="59652ef1-7ebd-4054-90a3-80e09c7a30f4" providerId="ADAL" clId="{FA5B93E7-00A5-4D1D-BA99-05282DBD65BD}" dt="2024-10-17T11:35:29.099" v="375" actId="122"/>
        <pc:sldMkLst>
          <pc:docMk/>
          <pc:sldMk cId="1823313050" sldId="256"/>
        </pc:sldMkLst>
        <pc:spChg chg="mod">
          <ac:chgData name="David Rickardsson" userId="59652ef1-7ebd-4054-90a3-80e09c7a30f4" providerId="ADAL" clId="{FA5B93E7-00A5-4D1D-BA99-05282DBD65BD}" dt="2024-10-17T11:35:29.099" v="375" actId="122"/>
          <ac:spMkLst>
            <pc:docMk/>
            <pc:sldMk cId="1823313050" sldId="256"/>
            <ac:spMk id="2" creationId="{4448BA87-E46D-5A4E-DE3E-7B8B9AFA26A5}"/>
          </ac:spMkLst>
        </pc:spChg>
        <pc:spChg chg="add">
          <ac:chgData name="David Rickardsson" userId="59652ef1-7ebd-4054-90a3-80e09c7a30f4" providerId="ADAL" clId="{FA5B93E7-00A5-4D1D-BA99-05282DBD65BD}" dt="2024-10-17T11:35:05.692" v="362" actId="26606"/>
          <ac:spMkLst>
            <pc:docMk/>
            <pc:sldMk cId="1823313050" sldId="256"/>
            <ac:spMk id="9" creationId="{A3363022-C969-41E9-8EB2-E4C94908C1FA}"/>
          </ac:spMkLst>
        </pc:spChg>
        <pc:spChg chg="add">
          <ac:chgData name="David Rickardsson" userId="59652ef1-7ebd-4054-90a3-80e09c7a30f4" providerId="ADAL" clId="{FA5B93E7-00A5-4D1D-BA99-05282DBD65BD}" dt="2024-10-17T11:35:05.692" v="362" actId="26606"/>
          <ac:spMkLst>
            <pc:docMk/>
            <pc:sldMk cId="1823313050" sldId="256"/>
            <ac:spMk id="11" creationId="{8D1AD6B3-BE88-4CEB-BA17-790657CC4729}"/>
          </ac:spMkLst>
        </pc:spChg>
        <pc:grpChg chg="add">
          <ac:chgData name="David Rickardsson" userId="59652ef1-7ebd-4054-90a3-80e09c7a30f4" providerId="ADAL" clId="{FA5B93E7-00A5-4D1D-BA99-05282DBD65BD}" dt="2024-10-17T11:35:05.692" v="362" actId="26606"/>
          <ac:grpSpMkLst>
            <pc:docMk/>
            <pc:sldMk cId="1823313050" sldId="256"/>
            <ac:grpSpMk id="13" creationId="{89D1390B-7E13-4B4F-9CB2-391063412E54}"/>
          </ac:grpSpMkLst>
        </pc:grpChg>
        <pc:picChg chg="add mod">
          <ac:chgData name="David Rickardsson" userId="59652ef1-7ebd-4054-90a3-80e09c7a30f4" providerId="ADAL" clId="{FA5B93E7-00A5-4D1D-BA99-05282DBD65BD}" dt="2024-10-17T11:35:05.692" v="362" actId="26606"/>
          <ac:picMkLst>
            <pc:docMk/>
            <pc:sldMk cId="1823313050" sldId="256"/>
            <ac:picMk id="4" creationId="{85CD18F3-EE3D-77CF-5FB8-62C9141116B9}"/>
          </ac:picMkLst>
        </pc:picChg>
        <pc:picChg chg="del">
          <ac:chgData name="David Rickardsson" userId="59652ef1-7ebd-4054-90a3-80e09c7a30f4" providerId="ADAL" clId="{FA5B93E7-00A5-4D1D-BA99-05282DBD65BD}" dt="2024-10-17T11:34:50.175" v="356" actId="478"/>
          <ac:picMkLst>
            <pc:docMk/>
            <pc:sldMk cId="1823313050" sldId="256"/>
            <ac:picMk id="7" creationId="{9B255CD3-5FC5-849C-3D51-4BE0CC3D69F4}"/>
          </ac:picMkLst>
        </pc:picChg>
      </pc:sldChg>
      <pc:sldChg chg="modSp mod">
        <pc:chgData name="David Rickardsson" userId="59652ef1-7ebd-4054-90a3-80e09c7a30f4" providerId="ADAL" clId="{FA5B93E7-00A5-4D1D-BA99-05282DBD65BD}" dt="2024-10-24T07:46:31.348" v="645" actId="27636"/>
        <pc:sldMkLst>
          <pc:docMk/>
          <pc:sldMk cId="787068684" sldId="263"/>
        </pc:sldMkLst>
        <pc:spChg chg="mod">
          <ac:chgData name="David Rickardsson" userId="59652ef1-7ebd-4054-90a3-80e09c7a30f4" providerId="ADAL" clId="{FA5B93E7-00A5-4D1D-BA99-05282DBD65BD}" dt="2024-10-24T07:46:31.348" v="645" actId="27636"/>
          <ac:spMkLst>
            <pc:docMk/>
            <pc:sldMk cId="787068684" sldId="263"/>
            <ac:spMk id="3" creationId="{85366CA0-6566-0726-4994-13298FA7A660}"/>
          </ac:spMkLst>
        </pc:spChg>
      </pc:sldChg>
      <pc:sldChg chg="modSp mod">
        <pc:chgData name="David Rickardsson" userId="59652ef1-7ebd-4054-90a3-80e09c7a30f4" providerId="ADAL" clId="{FA5B93E7-00A5-4D1D-BA99-05282DBD65BD}" dt="2024-10-17T11:14:59.301" v="17"/>
        <pc:sldMkLst>
          <pc:docMk/>
          <pc:sldMk cId="2208932074" sldId="265"/>
        </pc:sldMkLst>
        <pc:spChg chg="mod">
          <ac:chgData name="David Rickardsson" userId="59652ef1-7ebd-4054-90a3-80e09c7a30f4" providerId="ADAL" clId="{FA5B93E7-00A5-4D1D-BA99-05282DBD65BD}" dt="2024-10-17T11:14:55.302" v="16" actId="20577"/>
          <ac:spMkLst>
            <pc:docMk/>
            <pc:sldMk cId="2208932074" sldId="265"/>
            <ac:spMk id="2" creationId="{EAAC75BD-E4FF-A7A9-61AD-B0066FB71472}"/>
          </ac:spMkLst>
        </pc:spChg>
        <pc:spChg chg="mod">
          <ac:chgData name="David Rickardsson" userId="59652ef1-7ebd-4054-90a3-80e09c7a30f4" providerId="ADAL" clId="{FA5B93E7-00A5-4D1D-BA99-05282DBD65BD}" dt="2024-10-17T11:14:59.301" v="17"/>
          <ac:spMkLst>
            <pc:docMk/>
            <pc:sldMk cId="2208932074" sldId="265"/>
            <ac:spMk id="3" creationId="{85366CA0-6566-0726-4994-13298FA7A660}"/>
          </ac:spMkLst>
        </pc:spChg>
      </pc:sldChg>
      <pc:sldChg chg="addSp modSp mod">
        <pc:chgData name="David Rickardsson" userId="59652ef1-7ebd-4054-90a3-80e09c7a30f4" providerId="ADAL" clId="{FA5B93E7-00A5-4D1D-BA99-05282DBD65BD}" dt="2024-10-24T07:48:30.675" v="649" actId="20577"/>
        <pc:sldMkLst>
          <pc:docMk/>
          <pc:sldMk cId="3095386191" sldId="266"/>
        </pc:sldMkLst>
        <pc:spChg chg="mod">
          <ac:chgData name="David Rickardsson" userId="59652ef1-7ebd-4054-90a3-80e09c7a30f4" providerId="ADAL" clId="{FA5B93E7-00A5-4D1D-BA99-05282DBD65BD}" dt="2024-10-17T11:25:41.868" v="196" actId="1076"/>
          <ac:spMkLst>
            <pc:docMk/>
            <pc:sldMk cId="3095386191" sldId="266"/>
            <ac:spMk id="2" creationId="{EAAC75BD-E4FF-A7A9-61AD-B0066FB71472}"/>
          </ac:spMkLst>
        </pc:spChg>
        <pc:spChg chg="mod">
          <ac:chgData name="David Rickardsson" userId="59652ef1-7ebd-4054-90a3-80e09c7a30f4" providerId="ADAL" clId="{FA5B93E7-00A5-4D1D-BA99-05282DBD65BD}" dt="2024-10-19T09:18:53.019" v="589" actId="15"/>
          <ac:spMkLst>
            <pc:docMk/>
            <pc:sldMk cId="3095386191" sldId="266"/>
            <ac:spMk id="3" creationId="{85366CA0-6566-0726-4994-13298FA7A660}"/>
          </ac:spMkLst>
        </pc:spChg>
        <pc:spChg chg="add mod">
          <ac:chgData name="David Rickardsson" userId="59652ef1-7ebd-4054-90a3-80e09c7a30f4" providerId="ADAL" clId="{FA5B93E7-00A5-4D1D-BA99-05282DBD65BD}" dt="2024-10-24T07:48:30.675" v="649" actId="20577"/>
          <ac:spMkLst>
            <pc:docMk/>
            <pc:sldMk cId="3095386191" sldId="266"/>
            <ac:spMk id="5" creationId="{ADBA56AE-F343-55E8-3830-1049BDBF8614}"/>
          </ac:spMkLst>
        </pc:spChg>
      </pc:sldChg>
      <pc:sldChg chg="del">
        <pc:chgData name="David Rickardsson" userId="59652ef1-7ebd-4054-90a3-80e09c7a30f4" providerId="ADAL" clId="{FA5B93E7-00A5-4D1D-BA99-05282DBD65BD}" dt="2024-10-17T11:15:45.040" v="28" actId="47"/>
        <pc:sldMkLst>
          <pc:docMk/>
          <pc:sldMk cId="1641890983" sldId="267"/>
        </pc:sldMkLst>
      </pc:sldChg>
      <pc:sldChg chg="del">
        <pc:chgData name="David Rickardsson" userId="59652ef1-7ebd-4054-90a3-80e09c7a30f4" providerId="ADAL" clId="{FA5B93E7-00A5-4D1D-BA99-05282DBD65BD}" dt="2024-10-17T11:15:55.771" v="29" actId="47"/>
        <pc:sldMkLst>
          <pc:docMk/>
          <pc:sldMk cId="2263449533" sldId="268"/>
        </pc:sldMkLst>
      </pc:sldChg>
      <pc:sldChg chg="del">
        <pc:chgData name="David Rickardsson" userId="59652ef1-7ebd-4054-90a3-80e09c7a30f4" providerId="ADAL" clId="{FA5B93E7-00A5-4D1D-BA99-05282DBD65BD}" dt="2024-10-17T11:15:58.795" v="30" actId="47"/>
        <pc:sldMkLst>
          <pc:docMk/>
          <pc:sldMk cId="4271617459" sldId="269"/>
        </pc:sldMkLst>
      </pc:sldChg>
      <pc:sldChg chg="modSp mod">
        <pc:chgData name="David Rickardsson" userId="59652ef1-7ebd-4054-90a3-80e09c7a30f4" providerId="ADAL" clId="{FA5B93E7-00A5-4D1D-BA99-05282DBD65BD}" dt="2024-10-17T11:23:37.858" v="116" actId="1076"/>
        <pc:sldMkLst>
          <pc:docMk/>
          <pc:sldMk cId="2790343677" sldId="270"/>
        </pc:sldMkLst>
        <pc:picChg chg="mod">
          <ac:chgData name="David Rickardsson" userId="59652ef1-7ebd-4054-90a3-80e09c7a30f4" providerId="ADAL" clId="{FA5B93E7-00A5-4D1D-BA99-05282DBD65BD}" dt="2024-10-17T11:23:37.858" v="116" actId="1076"/>
          <ac:picMkLst>
            <pc:docMk/>
            <pc:sldMk cId="2790343677" sldId="270"/>
            <ac:picMk id="5" creationId="{14ABE9F1-71E6-9C69-9BE6-FCBB011DC766}"/>
          </ac:picMkLst>
        </pc:picChg>
      </pc:sldChg>
      <pc:sldChg chg="addSp delSp modSp mod">
        <pc:chgData name="David Rickardsson" userId="59652ef1-7ebd-4054-90a3-80e09c7a30f4" providerId="ADAL" clId="{FA5B93E7-00A5-4D1D-BA99-05282DBD65BD}" dt="2024-10-24T08:14:38.433" v="906" actId="14100"/>
        <pc:sldMkLst>
          <pc:docMk/>
          <pc:sldMk cId="2008766739" sldId="271"/>
        </pc:sldMkLst>
        <pc:spChg chg="del">
          <ac:chgData name="David Rickardsson" userId="59652ef1-7ebd-4054-90a3-80e09c7a30f4" providerId="ADAL" clId="{FA5B93E7-00A5-4D1D-BA99-05282DBD65BD}" dt="2024-10-17T11:20:10.218" v="31" actId="22"/>
          <ac:spMkLst>
            <pc:docMk/>
            <pc:sldMk cId="2008766739" sldId="271"/>
            <ac:spMk id="3" creationId="{462097A1-ED1D-307D-C427-2037E80AB3B2}"/>
          </ac:spMkLst>
        </pc:spChg>
        <pc:spChg chg="add mod">
          <ac:chgData name="David Rickardsson" userId="59652ef1-7ebd-4054-90a3-80e09c7a30f4" providerId="ADAL" clId="{FA5B93E7-00A5-4D1D-BA99-05282DBD65BD}" dt="2024-10-24T08:14:38.433" v="906" actId="14100"/>
          <ac:spMkLst>
            <pc:docMk/>
            <pc:sldMk cId="2008766739" sldId="271"/>
            <ac:spMk id="3" creationId="{5AE6B9BC-68BF-25BD-E9D9-12E648CC3176}"/>
          </ac:spMkLst>
        </pc:spChg>
        <pc:spChg chg="add mod">
          <ac:chgData name="David Rickardsson" userId="59652ef1-7ebd-4054-90a3-80e09c7a30f4" providerId="ADAL" clId="{FA5B93E7-00A5-4D1D-BA99-05282DBD65BD}" dt="2024-10-17T11:21:37.326" v="86" actId="14100"/>
          <ac:spMkLst>
            <pc:docMk/>
            <pc:sldMk cId="2008766739" sldId="271"/>
            <ac:spMk id="7" creationId="{FB894EF6-9031-6CDA-186D-B848CBEF9569}"/>
          </ac:spMkLst>
        </pc:spChg>
        <pc:spChg chg="add mod">
          <ac:chgData name="David Rickardsson" userId="59652ef1-7ebd-4054-90a3-80e09c7a30f4" providerId="ADAL" clId="{FA5B93E7-00A5-4D1D-BA99-05282DBD65BD}" dt="2024-10-17T11:22:19.428" v="108" actId="1036"/>
          <ac:spMkLst>
            <pc:docMk/>
            <pc:sldMk cId="2008766739" sldId="271"/>
            <ac:spMk id="8" creationId="{185F4B49-7D61-FCB3-78F9-6A3AAAFF0F30}"/>
          </ac:spMkLst>
        </pc:spChg>
        <pc:spChg chg="add mod">
          <ac:chgData name="David Rickardsson" userId="59652ef1-7ebd-4054-90a3-80e09c7a30f4" providerId="ADAL" clId="{FA5B93E7-00A5-4D1D-BA99-05282DBD65BD}" dt="2024-10-17T11:22:27.998" v="110" actId="1076"/>
          <ac:spMkLst>
            <pc:docMk/>
            <pc:sldMk cId="2008766739" sldId="271"/>
            <ac:spMk id="9" creationId="{BA2720AA-B9F3-139C-7CFA-E180E6D2AB29}"/>
          </ac:spMkLst>
        </pc:spChg>
        <pc:picChg chg="add mod">
          <ac:chgData name="David Rickardsson" userId="59652ef1-7ebd-4054-90a3-80e09c7a30f4" providerId="ADAL" clId="{FA5B93E7-00A5-4D1D-BA99-05282DBD65BD}" dt="2024-10-19T09:28:17.226" v="621" actId="1076"/>
          <ac:picMkLst>
            <pc:docMk/>
            <pc:sldMk cId="2008766739" sldId="271"/>
            <ac:picMk id="5" creationId="{F946DC38-6D2C-D60C-5766-1C7E174A9D3F}"/>
          </ac:picMkLst>
        </pc:picChg>
        <pc:picChg chg="add mod ord">
          <ac:chgData name="David Rickardsson" userId="59652ef1-7ebd-4054-90a3-80e09c7a30f4" providerId="ADAL" clId="{FA5B93E7-00A5-4D1D-BA99-05282DBD65BD}" dt="2024-10-17T11:21:15.825" v="83" actId="1076"/>
          <ac:picMkLst>
            <pc:docMk/>
            <pc:sldMk cId="2008766739" sldId="271"/>
            <ac:picMk id="6" creationId="{A789F4F7-9985-7E30-4613-B575EA67AFA8}"/>
          </ac:picMkLst>
        </pc:picChg>
        <pc:picChg chg="add mod">
          <ac:chgData name="David Rickardsson" userId="59652ef1-7ebd-4054-90a3-80e09c7a30f4" providerId="ADAL" clId="{FA5B93E7-00A5-4D1D-BA99-05282DBD65BD}" dt="2024-10-17T11:23:11.442" v="114" actId="1076"/>
          <ac:picMkLst>
            <pc:docMk/>
            <pc:sldMk cId="2008766739" sldId="271"/>
            <ac:picMk id="11" creationId="{0B56301B-6286-0F2A-A828-E94E7815970F}"/>
          </ac:picMkLst>
        </pc:picChg>
        <pc:picChg chg="add mod">
          <ac:chgData name="David Rickardsson" userId="59652ef1-7ebd-4054-90a3-80e09c7a30f4" providerId="ADAL" clId="{FA5B93E7-00A5-4D1D-BA99-05282DBD65BD}" dt="2024-10-19T09:29:14.586" v="631" actId="14100"/>
          <ac:picMkLst>
            <pc:docMk/>
            <pc:sldMk cId="2008766739" sldId="271"/>
            <ac:picMk id="12" creationId="{F98AA0C2-7CEB-4694-CDEF-FF4D9E8333A8}"/>
          </ac:picMkLst>
        </pc:picChg>
        <pc:picChg chg="add mod">
          <ac:chgData name="David Rickardsson" userId="59652ef1-7ebd-4054-90a3-80e09c7a30f4" providerId="ADAL" clId="{FA5B93E7-00A5-4D1D-BA99-05282DBD65BD}" dt="2024-10-19T09:29:31.418" v="633" actId="1076"/>
          <ac:picMkLst>
            <pc:docMk/>
            <pc:sldMk cId="2008766739" sldId="271"/>
            <ac:picMk id="13" creationId="{8BDE0CE5-AF35-D0F7-E46D-300FBB55DD16}"/>
          </ac:picMkLst>
        </pc:picChg>
        <pc:picChg chg="add mod">
          <ac:chgData name="David Rickardsson" userId="59652ef1-7ebd-4054-90a3-80e09c7a30f4" providerId="ADAL" clId="{FA5B93E7-00A5-4D1D-BA99-05282DBD65BD}" dt="2024-10-19T09:29:40.734" v="636" actId="1076"/>
          <ac:picMkLst>
            <pc:docMk/>
            <pc:sldMk cId="2008766739" sldId="271"/>
            <ac:picMk id="14" creationId="{0B5486ED-B72A-090F-63FC-4FFA6C94D89E}"/>
          </ac:picMkLst>
        </pc:picChg>
      </pc:sldChg>
      <pc:sldChg chg="modSp mod">
        <pc:chgData name="David Rickardsson" userId="59652ef1-7ebd-4054-90a3-80e09c7a30f4" providerId="ADAL" clId="{FA5B93E7-00A5-4D1D-BA99-05282DBD65BD}" dt="2024-10-24T07:57:33.027" v="692" actId="20577"/>
        <pc:sldMkLst>
          <pc:docMk/>
          <pc:sldMk cId="4123153529" sldId="272"/>
        </pc:sldMkLst>
        <pc:spChg chg="mod">
          <ac:chgData name="David Rickardsson" userId="59652ef1-7ebd-4054-90a3-80e09c7a30f4" providerId="ADAL" clId="{FA5B93E7-00A5-4D1D-BA99-05282DBD65BD}" dt="2024-10-17T11:15:25.500" v="27" actId="20577"/>
          <ac:spMkLst>
            <pc:docMk/>
            <pc:sldMk cId="4123153529" sldId="272"/>
            <ac:spMk id="2" creationId="{FA708745-3C3B-D68B-339C-3B3E759F89EB}"/>
          </ac:spMkLst>
        </pc:spChg>
        <pc:spChg chg="mod">
          <ac:chgData name="David Rickardsson" userId="59652ef1-7ebd-4054-90a3-80e09c7a30f4" providerId="ADAL" clId="{FA5B93E7-00A5-4D1D-BA99-05282DBD65BD}" dt="2024-10-24T07:57:33.027" v="692" actId="20577"/>
          <ac:spMkLst>
            <pc:docMk/>
            <pc:sldMk cId="4123153529" sldId="272"/>
            <ac:spMk id="3" creationId="{778EC6FB-18D5-0F6C-7A4A-8D7B0EE89C49}"/>
          </ac:spMkLst>
        </pc:spChg>
      </pc:sldChg>
      <pc:sldChg chg="modSp add mod">
        <pc:chgData name="David Rickardsson" userId="59652ef1-7ebd-4054-90a3-80e09c7a30f4" providerId="ADAL" clId="{FA5B93E7-00A5-4D1D-BA99-05282DBD65BD}" dt="2024-10-17T11:30:29.070" v="355" actId="1076"/>
        <pc:sldMkLst>
          <pc:docMk/>
          <pc:sldMk cId="483733344" sldId="273"/>
        </pc:sldMkLst>
        <pc:spChg chg="mod">
          <ac:chgData name="David Rickardsson" userId="59652ef1-7ebd-4054-90a3-80e09c7a30f4" providerId="ADAL" clId="{FA5B93E7-00A5-4D1D-BA99-05282DBD65BD}" dt="2024-10-17T11:29:34.756" v="346"/>
          <ac:spMkLst>
            <pc:docMk/>
            <pc:sldMk cId="483733344" sldId="273"/>
            <ac:spMk id="2" creationId="{84526E61-4F40-3ED4-D50A-6E2A664CBEEF}"/>
          </ac:spMkLst>
        </pc:spChg>
        <pc:spChg chg="mod">
          <ac:chgData name="David Rickardsson" userId="59652ef1-7ebd-4054-90a3-80e09c7a30f4" providerId="ADAL" clId="{FA5B93E7-00A5-4D1D-BA99-05282DBD65BD}" dt="2024-10-17T11:30:13.589" v="353" actId="27636"/>
          <ac:spMkLst>
            <pc:docMk/>
            <pc:sldMk cId="483733344" sldId="273"/>
            <ac:spMk id="3" creationId="{9D6C40CA-9647-F2E1-F999-B6CCE28E1316}"/>
          </ac:spMkLst>
        </pc:spChg>
        <pc:spChg chg="mod">
          <ac:chgData name="David Rickardsson" userId="59652ef1-7ebd-4054-90a3-80e09c7a30f4" providerId="ADAL" clId="{FA5B93E7-00A5-4D1D-BA99-05282DBD65BD}" dt="2024-10-17T11:30:29.070" v="355" actId="1076"/>
          <ac:spMkLst>
            <pc:docMk/>
            <pc:sldMk cId="483733344" sldId="273"/>
            <ac:spMk id="5" creationId="{8F13C64A-0DB9-FB02-C6F6-E06190B50776}"/>
          </ac:spMkLst>
        </pc:spChg>
      </pc:sldChg>
      <pc:sldChg chg="new add del">
        <pc:chgData name="David Rickardsson" userId="59652ef1-7ebd-4054-90a3-80e09c7a30f4" providerId="ADAL" clId="{FA5B93E7-00A5-4D1D-BA99-05282DBD65BD}" dt="2024-10-17T11:28:56.700" v="340" actId="680"/>
        <pc:sldMkLst>
          <pc:docMk/>
          <pc:sldMk cId="2367518619" sldId="273"/>
        </pc:sldMkLst>
      </pc:sldChg>
      <pc:sldChg chg="addSp delSp new del mod">
        <pc:chgData name="David Rickardsson" userId="59652ef1-7ebd-4054-90a3-80e09c7a30f4" providerId="ADAL" clId="{FA5B93E7-00A5-4D1D-BA99-05282DBD65BD}" dt="2024-10-17T11:26:42.667" v="278" actId="680"/>
        <pc:sldMkLst>
          <pc:docMk/>
          <pc:sldMk cId="2878874999" sldId="273"/>
        </pc:sldMkLst>
        <pc:spChg chg="add del">
          <ac:chgData name="David Rickardsson" userId="59652ef1-7ebd-4054-90a3-80e09c7a30f4" providerId="ADAL" clId="{FA5B93E7-00A5-4D1D-BA99-05282DBD65BD}" dt="2024-10-17T11:26:42.148" v="277" actId="22"/>
          <ac:spMkLst>
            <pc:docMk/>
            <pc:sldMk cId="2878874999" sldId="273"/>
            <ac:spMk id="5" creationId="{AEA0321A-579D-CC22-2CFB-4E93126D72F7}"/>
          </ac:spMkLst>
        </pc:spChg>
      </pc:sldChg>
      <pc:sldChg chg="modSp add del mod">
        <pc:chgData name="David Rickardsson" userId="59652ef1-7ebd-4054-90a3-80e09c7a30f4" providerId="ADAL" clId="{FA5B93E7-00A5-4D1D-BA99-05282DBD65BD}" dt="2024-10-17T11:29:22.642" v="344"/>
        <pc:sldMkLst>
          <pc:docMk/>
          <pc:sldMk cId="3703119867" sldId="273"/>
        </pc:sldMkLst>
        <pc:spChg chg="mod">
          <ac:chgData name="David Rickardsson" userId="59652ef1-7ebd-4054-90a3-80e09c7a30f4" providerId="ADAL" clId="{FA5B93E7-00A5-4D1D-BA99-05282DBD65BD}" dt="2024-10-17T11:29:21.737" v="343"/>
          <ac:spMkLst>
            <pc:docMk/>
            <pc:sldMk cId="3703119867" sldId="273"/>
            <ac:spMk id="2" creationId="{E816ED1F-1CFB-0187-4CCD-D0E338E4B953}"/>
          </ac:spMkLst>
        </pc:spChg>
      </pc:sldChg>
      <pc:sldChg chg="addSp modSp new mod">
        <pc:chgData name="David Rickardsson" userId="59652ef1-7ebd-4054-90a3-80e09c7a30f4" providerId="ADAL" clId="{FA5B93E7-00A5-4D1D-BA99-05282DBD65BD}" dt="2024-10-24T08:22:01.175" v="974" actId="113"/>
        <pc:sldMkLst>
          <pc:docMk/>
          <pc:sldMk cId="3017850883" sldId="274"/>
        </pc:sldMkLst>
        <pc:spChg chg="mod">
          <ac:chgData name="David Rickardsson" userId="59652ef1-7ebd-4054-90a3-80e09c7a30f4" providerId="ADAL" clId="{FA5B93E7-00A5-4D1D-BA99-05282DBD65BD}" dt="2024-10-24T08:22:01.175" v="974" actId="113"/>
          <ac:spMkLst>
            <pc:docMk/>
            <pc:sldMk cId="3017850883" sldId="274"/>
            <ac:spMk id="2" creationId="{23772164-70E5-7D75-DCB5-38B39152020B}"/>
          </ac:spMkLst>
        </pc:spChg>
        <pc:spChg chg="mod">
          <ac:chgData name="David Rickardsson" userId="59652ef1-7ebd-4054-90a3-80e09c7a30f4" providerId="ADAL" clId="{FA5B93E7-00A5-4D1D-BA99-05282DBD65BD}" dt="2024-10-24T08:18:53.492" v="958" actId="14100"/>
          <ac:spMkLst>
            <pc:docMk/>
            <pc:sldMk cId="3017850883" sldId="274"/>
            <ac:spMk id="3" creationId="{A11A1F5F-BD94-8442-F56C-956F335CEAE8}"/>
          </ac:spMkLst>
        </pc:spChg>
        <pc:spChg chg="add mod">
          <ac:chgData name="David Rickardsson" userId="59652ef1-7ebd-4054-90a3-80e09c7a30f4" providerId="ADAL" clId="{FA5B93E7-00A5-4D1D-BA99-05282DBD65BD}" dt="2024-10-24T08:19:22.278" v="963"/>
          <ac:spMkLst>
            <pc:docMk/>
            <pc:sldMk cId="3017850883" sldId="274"/>
            <ac:spMk id="5" creationId="{7B498488-F53F-7612-6E16-228D7BAECA6A}"/>
          </ac:spMkLst>
        </pc:spChg>
        <pc:spChg chg="add mod">
          <ac:chgData name="David Rickardsson" userId="59652ef1-7ebd-4054-90a3-80e09c7a30f4" providerId="ADAL" clId="{FA5B93E7-00A5-4D1D-BA99-05282DBD65BD}" dt="2024-10-24T08:19:38.286" v="966"/>
          <ac:spMkLst>
            <pc:docMk/>
            <pc:sldMk cId="3017850883" sldId="274"/>
            <ac:spMk id="6" creationId="{BBDF1CF6-5FDE-80F4-E081-11000C8D64F7}"/>
          </ac:spMkLst>
        </pc:spChg>
        <pc:picChg chg="add mod">
          <ac:chgData name="David Rickardsson" userId="59652ef1-7ebd-4054-90a3-80e09c7a30f4" providerId="ADAL" clId="{FA5B93E7-00A5-4D1D-BA99-05282DBD65BD}" dt="2024-10-24T08:18:13.330" v="956"/>
          <ac:picMkLst>
            <pc:docMk/>
            <pc:sldMk cId="3017850883" sldId="274"/>
            <ac:picMk id="4" creationId="{D94C8CB4-03E5-6C1B-0F6E-CEFEC4D6AF3C}"/>
          </ac:picMkLst>
        </pc:picChg>
      </pc:sldChg>
    </pc:docChg>
  </pc:docChgLst>
  <pc:docChgLst>
    <pc:chgData name="Fredrik Sjöberg" userId="S::fredrik.sjoberg@vkgk.se::77b410f9-4aae-473b-9c40-130ad2849dd1" providerId="AD" clId="Web-{25984C0C-858D-FE50-6BF5-632D23BFAFC8}"/>
    <pc:docChg chg="modSld">
      <pc:chgData name="Fredrik Sjöberg" userId="S::fredrik.sjoberg@vkgk.se::77b410f9-4aae-473b-9c40-130ad2849dd1" providerId="AD" clId="Web-{25984C0C-858D-FE50-6BF5-632D23BFAFC8}" dt="2024-10-24T08:03:46.956" v="199" actId="20577"/>
      <pc:docMkLst>
        <pc:docMk/>
      </pc:docMkLst>
      <pc:sldChg chg="modSp">
        <pc:chgData name="Fredrik Sjöberg" userId="S::fredrik.sjoberg@vkgk.se::77b410f9-4aae-473b-9c40-130ad2849dd1" providerId="AD" clId="Web-{25984C0C-858D-FE50-6BF5-632D23BFAFC8}" dt="2024-10-24T07:58:46.402" v="181" actId="20577"/>
        <pc:sldMkLst>
          <pc:docMk/>
          <pc:sldMk cId="787068684" sldId="263"/>
        </pc:sldMkLst>
        <pc:spChg chg="mod">
          <ac:chgData name="Fredrik Sjöberg" userId="S::fredrik.sjoberg@vkgk.se::77b410f9-4aae-473b-9c40-130ad2849dd1" providerId="AD" clId="Web-{25984C0C-858D-FE50-6BF5-632D23BFAFC8}" dt="2024-10-24T07:58:46.402" v="181" actId="20577"/>
          <ac:spMkLst>
            <pc:docMk/>
            <pc:sldMk cId="787068684" sldId="263"/>
            <ac:spMk id="2" creationId="{EAAC75BD-E4FF-A7A9-61AD-B0066FB71472}"/>
          </ac:spMkLst>
        </pc:spChg>
        <pc:spChg chg="mod">
          <ac:chgData name="Fredrik Sjöberg" userId="S::fredrik.sjoberg@vkgk.se::77b410f9-4aae-473b-9c40-130ad2849dd1" providerId="AD" clId="Web-{25984C0C-858D-FE50-6BF5-632D23BFAFC8}" dt="2024-10-24T07:48:00.042" v="72" actId="20577"/>
          <ac:spMkLst>
            <pc:docMk/>
            <pc:sldMk cId="787068684" sldId="263"/>
            <ac:spMk id="3" creationId="{85366CA0-6566-0726-4994-13298FA7A660}"/>
          </ac:spMkLst>
        </pc:spChg>
      </pc:sldChg>
      <pc:sldChg chg="modSp">
        <pc:chgData name="Fredrik Sjöberg" userId="S::fredrik.sjoberg@vkgk.se::77b410f9-4aae-473b-9c40-130ad2849dd1" providerId="AD" clId="Web-{25984C0C-858D-FE50-6BF5-632D23BFAFC8}" dt="2024-10-24T07:57:15.286" v="162" actId="20577"/>
        <pc:sldMkLst>
          <pc:docMk/>
          <pc:sldMk cId="2208932074" sldId="265"/>
        </pc:sldMkLst>
        <pc:spChg chg="mod">
          <ac:chgData name="Fredrik Sjöberg" userId="S::fredrik.sjoberg@vkgk.se::77b410f9-4aae-473b-9c40-130ad2849dd1" providerId="AD" clId="Web-{25984C0C-858D-FE50-6BF5-632D23BFAFC8}" dt="2024-10-24T07:57:15.286" v="162" actId="20577"/>
          <ac:spMkLst>
            <pc:docMk/>
            <pc:sldMk cId="2208932074" sldId="265"/>
            <ac:spMk id="3" creationId="{85366CA0-6566-0726-4994-13298FA7A660}"/>
          </ac:spMkLst>
        </pc:spChg>
      </pc:sldChg>
      <pc:sldChg chg="modSp">
        <pc:chgData name="Fredrik Sjöberg" userId="S::fredrik.sjoberg@vkgk.se::77b410f9-4aae-473b-9c40-130ad2849dd1" providerId="AD" clId="Web-{25984C0C-858D-FE50-6BF5-632D23BFAFC8}" dt="2024-10-24T07:59:03.638" v="185" actId="20577"/>
        <pc:sldMkLst>
          <pc:docMk/>
          <pc:sldMk cId="3095386191" sldId="266"/>
        </pc:sldMkLst>
        <pc:spChg chg="mod">
          <ac:chgData name="Fredrik Sjöberg" userId="S::fredrik.sjoberg@vkgk.se::77b410f9-4aae-473b-9c40-130ad2849dd1" providerId="AD" clId="Web-{25984C0C-858D-FE50-6BF5-632D23BFAFC8}" dt="2024-10-24T07:59:03.638" v="185" actId="20577"/>
          <ac:spMkLst>
            <pc:docMk/>
            <pc:sldMk cId="3095386191" sldId="266"/>
            <ac:spMk id="2" creationId="{EAAC75BD-E4FF-A7A9-61AD-B0066FB71472}"/>
          </ac:spMkLst>
        </pc:spChg>
        <pc:spChg chg="mod">
          <ac:chgData name="Fredrik Sjöberg" userId="S::fredrik.sjoberg@vkgk.se::77b410f9-4aae-473b-9c40-130ad2849dd1" providerId="AD" clId="Web-{25984C0C-858D-FE50-6BF5-632D23BFAFC8}" dt="2024-10-24T07:51:54.669" v="77" actId="20577"/>
          <ac:spMkLst>
            <pc:docMk/>
            <pc:sldMk cId="3095386191" sldId="266"/>
            <ac:spMk id="3" creationId="{85366CA0-6566-0726-4994-13298FA7A660}"/>
          </ac:spMkLst>
        </pc:spChg>
        <pc:spChg chg="mod">
          <ac:chgData name="Fredrik Sjöberg" userId="S::fredrik.sjoberg@vkgk.se::77b410f9-4aae-473b-9c40-130ad2849dd1" providerId="AD" clId="Web-{25984C0C-858D-FE50-6BF5-632D23BFAFC8}" dt="2024-10-24T07:52:01.685" v="85" actId="20577"/>
          <ac:spMkLst>
            <pc:docMk/>
            <pc:sldMk cId="3095386191" sldId="266"/>
            <ac:spMk id="5" creationId="{ADBA56AE-F343-55E8-3830-1049BDBF8614}"/>
          </ac:spMkLst>
        </pc:spChg>
      </pc:sldChg>
      <pc:sldChg chg="modSp">
        <pc:chgData name="Fredrik Sjöberg" userId="S::fredrik.sjoberg@vkgk.se::77b410f9-4aae-473b-9c40-130ad2849dd1" providerId="AD" clId="Web-{25984C0C-858D-FE50-6BF5-632D23BFAFC8}" dt="2024-10-24T07:56:51.113" v="158" actId="20577"/>
        <pc:sldMkLst>
          <pc:docMk/>
          <pc:sldMk cId="4123153529" sldId="272"/>
        </pc:sldMkLst>
        <pc:spChg chg="mod">
          <ac:chgData name="Fredrik Sjöberg" userId="S::fredrik.sjoberg@vkgk.se::77b410f9-4aae-473b-9c40-130ad2849dd1" providerId="AD" clId="Web-{25984C0C-858D-FE50-6BF5-632D23BFAFC8}" dt="2024-10-24T07:56:51.113" v="158" actId="20577"/>
          <ac:spMkLst>
            <pc:docMk/>
            <pc:sldMk cId="4123153529" sldId="272"/>
            <ac:spMk id="3" creationId="{778EC6FB-18D5-0F6C-7A4A-8D7B0EE89C49}"/>
          </ac:spMkLst>
        </pc:spChg>
      </pc:sldChg>
      <pc:sldChg chg="modSp">
        <pc:chgData name="Fredrik Sjöberg" userId="S::fredrik.sjoberg@vkgk.se::77b410f9-4aae-473b-9c40-130ad2849dd1" providerId="AD" clId="Web-{25984C0C-858D-FE50-6BF5-632D23BFAFC8}" dt="2024-10-24T08:03:46.956" v="199" actId="20577"/>
        <pc:sldMkLst>
          <pc:docMk/>
          <pc:sldMk cId="483733344" sldId="273"/>
        </pc:sldMkLst>
        <pc:spChg chg="mod">
          <ac:chgData name="Fredrik Sjöberg" userId="S::fredrik.sjoberg@vkgk.se::77b410f9-4aae-473b-9c40-130ad2849dd1" providerId="AD" clId="Web-{25984C0C-858D-FE50-6BF5-632D23BFAFC8}" dt="2024-10-24T08:01:04.084" v="197" actId="20577"/>
          <ac:spMkLst>
            <pc:docMk/>
            <pc:sldMk cId="483733344" sldId="273"/>
            <ac:spMk id="3" creationId="{9D6C40CA-9647-F2E1-F999-B6CCE28E1316}"/>
          </ac:spMkLst>
        </pc:spChg>
        <pc:spChg chg="mod">
          <ac:chgData name="Fredrik Sjöberg" userId="S::fredrik.sjoberg@vkgk.se::77b410f9-4aae-473b-9c40-130ad2849dd1" providerId="AD" clId="Web-{25984C0C-858D-FE50-6BF5-632D23BFAFC8}" dt="2024-10-24T08:03:46.956" v="199" actId="20577"/>
          <ac:spMkLst>
            <pc:docMk/>
            <pc:sldMk cId="483733344" sldId="273"/>
            <ac:spMk id="5" creationId="{8F13C64A-0DB9-FB02-C6F6-E06190B50776}"/>
          </ac:spMkLst>
        </pc:spChg>
      </pc:sldChg>
    </pc:docChg>
  </pc:docChgLst>
  <pc:docChgLst>
    <pc:chgData name="Fredrik Sjöberg" userId="S::fredrik.sjoberg@vkgk.se::77b410f9-4aae-473b-9c40-130ad2849dd1" providerId="AD" clId="Web-{BEE44083-4E79-22BB-DFAA-C85860A2C503}"/>
    <pc:docChg chg="modSld">
      <pc:chgData name="Fredrik Sjöberg" userId="S::fredrik.sjoberg@vkgk.se::77b410f9-4aae-473b-9c40-130ad2849dd1" providerId="AD" clId="Web-{BEE44083-4E79-22BB-DFAA-C85860A2C503}" dt="2024-10-30T13:03:50.954" v="43" actId="20577"/>
      <pc:docMkLst>
        <pc:docMk/>
      </pc:docMkLst>
      <pc:sldChg chg="modSp">
        <pc:chgData name="Fredrik Sjöberg" userId="S::fredrik.sjoberg@vkgk.se::77b410f9-4aae-473b-9c40-130ad2849dd1" providerId="AD" clId="Web-{BEE44083-4E79-22BB-DFAA-C85860A2C503}" dt="2024-10-30T13:03:18.360" v="30" actId="20577"/>
        <pc:sldMkLst>
          <pc:docMk/>
          <pc:sldMk cId="787068684" sldId="263"/>
        </pc:sldMkLst>
        <pc:spChg chg="mod">
          <ac:chgData name="Fredrik Sjöberg" userId="S::fredrik.sjoberg@vkgk.se::77b410f9-4aae-473b-9c40-130ad2849dd1" providerId="AD" clId="Web-{BEE44083-4E79-22BB-DFAA-C85860A2C503}" dt="2024-10-30T13:03:18.360" v="30" actId="20577"/>
          <ac:spMkLst>
            <pc:docMk/>
            <pc:sldMk cId="787068684" sldId="263"/>
            <ac:spMk id="3" creationId="{85366CA0-6566-0726-4994-13298FA7A660}"/>
          </ac:spMkLst>
        </pc:spChg>
      </pc:sldChg>
      <pc:sldChg chg="modSp">
        <pc:chgData name="Fredrik Sjöberg" userId="S::fredrik.sjoberg@vkgk.se::77b410f9-4aae-473b-9c40-130ad2849dd1" providerId="AD" clId="Web-{BEE44083-4E79-22BB-DFAA-C85860A2C503}" dt="2024-10-30T13:03:50.954" v="43" actId="20577"/>
        <pc:sldMkLst>
          <pc:docMk/>
          <pc:sldMk cId="3095386191" sldId="266"/>
        </pc:sldMkLst>
        <pc:spChg chg="mod">
          <ac:chgData name="Fredrik Sjöberg" userId="S::fredrik.sjoberg@vkgk.se::77b410f9-4aae-473b-9c40-130ad2849dd1" providerId="AD" clId="Web-{BEE44083-4E79-22BB-DFAA-C85860A2C503}" dt="2024-10-30T13:03:50.954" v="43" actId="20577"/>
          <ac:spMkLst>
            <pc:docMk/>
            <pc:sldMk cId="3095386191" sldId="266"/>
            <ac:spMk id="5" creationId="{ADBA56AE-F343-55E8-3830-1049BDBF8614}"/>
          </ac:spMkLst>
        </pc:spChg>
      </pc:sldChg>
      <pc:sldChg chg="modSp">
        <pc:chgData name="Fredrik Sjöberg" userId="S::fredrik.sjoberg@vkgk.se::77b410f9-4aae-473b-9c40-130ad2849dd1" providerId="AD" clId="Web-{BEE44083-4E79-22BB-DFAA-C85860A2C503}" dt="2024-10-30T13:01:32.170" v="25" actId="20577"/>
        <pc:sldMkLst>
          <pc:docMk/>
          <pc:sldMk cId="4123153529" sldId="272"/>
        </pc:sldMkLst>
        <pc:spChg chg="mod">
          <ac:chgData name="Fredrik Sjöberg" userId="S::fredrik.sjoberg@vkgk.se::77b410f9-4aae-473b-9c40-130ad2849dd1" providerId="AD" clId="Web-{BEE44083-4E79-22BB-DFAA-C85860A2C503}" dt="2024-10-30T13:01:32.170" v="25" actId="20577"/>
          <ac:spMkLst>
            <pc:docMk/>
            <pc:sldMk cId="4123153529" sldId="272"/>
            <ac:spMk id="3" creationId="{778EC6FB-18D5-0F6C-7A4A-8D7B0EE89C49}"/>
          </ac:spMkLst>
        </pc:spChg>
      </pc:sldChg>
      <pc:sldChg chg="modSp">
        <pc:chgData name="Fredrik Sjöberg" userId="S::fredrik.sjoberg@vkgk.se::77b410f9-4aae-473b-9c40-130ad2849dd1" providerId="AD" clId="Web-{BEE44083-4E79-22BB-DFAA-C85860A2C503}" dt="2024-10-30T13:01:59.686" v="28" actId="20577"/>
        <pc:sldMkLst>
          <pc:docMk/>
          <pc:sldMk cId="3017850883" sldId="274"/>
        </pc:sldMkLst>
        <pc:spChg chg="mod">
          <ac:chgData name="Fredrik Sjöberg" userId="S::fredrik.sjoberg@vkgk.se::77b410f9-4aae-473b-9c40-130ad2849dd1" providerId="AD" clId="Web-{BEE44083-4E79-22BB-DFAA-C85860A2C503}" dt="2024-10-30T13:01:46.232" v="26" actId="20577"/>
          <ac:spMkLst>
            <pc:docMk/>
            <pc:sldMk cId="3017850883" sldId="274"/>
            <ac:spMk id="3" creationId="{A11A1F5F-BD94-8442-F56C-956F335CEAE8}"/>
          </ac:spMkLst>
        </pc:spChg>
        <pc:spChg chg="mod">
          <ac:chgData name="Fredrik Sjöberg" userId="S::fredrik.sjoberg@vkgk.se::77b410f9-4aae-473b-9c40-130ad2849dd1" providerId="AD" clId="Web-{BEE44083-4E79-22BB-DFAA-C85860A2C503}" dt="2024-10-30T13:01:52.420" v="27" actId="20577"/>
          <ac:spMkLst>
            <pc:docMk/>
            <pc:sldMk cId="3017850883" sldId="274"/>
            <ac:spMk id="5" creationId="{7B498488-F53F-7612-6E16-228D7BAECA6A}"/>
          </ac:spMkLst>
        </pc:spChg>
        <pc:spChg chg="mod">
          <ac:chgData name="Fredrik Sjöberg" userId="S::fredrik.sjoberg@vkgk.se::77b410f9-4aae-473b-9c40-130ad2849dd1" providerId="AD" clId="Web-{BEE44083-4E79-22BB-DFAA-C85860A2C503}" dt="2024-10-30T13:01:59.686" v="28" actId="20577"/>
          <ac:spMkLst>
            <pc:docMk/>
            <pc:sldMk cId="3017850883" sldId="274"/>
            <ac:spMk id="6" creationId="{BBDF1CF6-5FDE-80F4-E081-11000C8D64F7}"/>
          </ac:spMkLst>
        </pc:spChg>
      </pc:sldChg>
    </pc:docChg>
  </pc:docChgLst>
  <pc:docChgLst>
    <pc:chgData name="David Rickardsson" userId="59652ef1-7ebd-4054-90a3-80e09c7a30f4" providerId="ADAL" clId="{73779E79-7C8A-45BF-ADE8-865056D966E5}"/>
    <pc:docChg chg="undo custSel modSld">
      <pc:chgData name="David Rickardsson" userId="59652ef1-7ebd-4054-90a3-80e09c7a30f4" providerId="ADAL" clId="{73779E79-7C8A-45BF-ADE8-865056D966E5}" dt="2024-10-30T16:17:19.094" v="12" actId="27636"/>
      <pc:docMkLst>
        <pc:docMk/>
      </pc:docMkLst>
      <pc:sldChg chg="modSp mod">
        <pc:chgData name="David Rickardsson" userId="59652ef1-7ebd-4054-90a3-80e09c7a30f4" providerId="ADAL" clId="{73779E79-7C8A-45BF-ADE8-865056D966E5}" dt="2024-10-30T16:17:19.094" v="12" actId="27636"/>
        <pc:sldMkLst>
          <pc:docMk/>
          <pc:sldMk cId="787068684" sldId="263"/>
        </pc:sldMkLst>
        <pc:spChg chg="mod">
          <ac:chgData name="David Rickardsson" userId="59652ef1-7ebd-4054-90a3-80e09c7a30f4" providerId="ADAL" clId="{73779E79-7C8A-45BF-ADE8-865056D966E5}" dt="2024-10-30T16:17:19.094" v="12" actId="27636"/>
          <ac:spMkLst>
            <pc:docMk/>
            <pc:sldMk cId="787068684" sldId="263"/>
            <ac:spMk id="3" creationId="{85366CA0-6566-0726-4994-13298FA7A660}"/>
          </ac:spMkLst>
        </pc:spChg>
      </pc:sldChg>
    </pc:docChg>
  </pc:docChgLst>
  <pc:docChgLst>
    <pc:chgData name="Fredrik Sjöberg" userId="S::fredrik.sjoberg@vkgk.se::77b410f9-4aae-473b-9c40-130ad2849dd1" providerId="AD" clId="Web-{6A7BCADD-2E19-B0E4-665F-E9C822E3F056}"/>
    <pc:docChg chg="modSld">
      <pc:chgData name="Fredrik Sjöberg" userId="S::fredrik.sjoberg@vkgk.se::77b410f9-4aae-473b-9c40-130ad2849dd1" providerId="AD" clId="Web-{6A7BCADD-2E19-B0E4-665F-E9C822E3F056}" dt="2024-10-30T15:56:28.691" v="98" actId="20577"/>
      <pc:docMkLst>
        <pc:docMk/>
      </pc:docMkLst>
      <pc:sldChg chg="modSp">
        <pc:chgData name="Fredrik Sjöberg" userId="S::fredrik.sjoberg@vkgk.se::77b410f9-4aae-473b-9c40-130ad2849dd1" providerId="AD" clId="Web-{6A7BCADD-2E19-B0E4-665F-E9C822E3F056}" dt="2024-10-30T15:56:28.691" v="98" actId="20577"/>
        <pc:sldMkLst>
          <pc:docMk/>
          <pc:sldMk cId="3095386191" sldId="266"/>
        </pc:sldMkLst>
        <pc:spChg chg="mod">
          <ac:chgData name="Fredrik Sjöberg" userId="S::fredrik.sjoberg@vkgk.se::77b410f9-4aae-473b-9c40-130ad2849dd1" providerId="AD" clId="Web-{6A7BCADD-2E19-B0E4-665F-E9C822E3F056}" dt="2024-10-30T15:56:28.691" v="98" actId="20577"/>
          <ac:spMkLst>
            <pc:docMk/>
            <pc:sldMk cId="3095386191" sldId="266"/>
            <ac:spMk id="5" creationId="{ADBA56AE-F343-55E8-3830-1049BDBF8614}"/>
          </ac:spMkLst>
        </pc:spChg>
      </pc:sldChg>
      <pc:sldChg chg="modSp">
        <pc:chgData name="Fredrik Sjöberg" userId="S::fredrik.sjoberg@vkgk.se::77b410f9-4aae-473b-9c40-130ad2849dd1" providerId="AD" clId="Web-{6A7BCADD-2E19-B0E4-665F-E9C822E3F056}" dt="2024-10-30T15:36:41.273" v="57" actId="20577"/>
        <pc:sldMkLst>
          <pc:docMk/>
          <pc:sldMk cId="2008766739" sldId="271"/>
        </pc:sldMkLst>
        <pc:spChg chg="mod">
          <ac:chgData name="Fredrik Sjöberg" userId="S::fredrik.sjoberg@vkgk.se::77b410f9-4aae-473b-9c40-130ad2849dd1" providerId="AD" clId="Web-{6A7BCADD-2E19-B0E4-665F-E9C822E3F056}" dt="2024-10-30T15:36:41.273" v="57" actId="20577"/>
          <ac:spMkLst>
            <pc:docMk/>
            <pc:sldMk cId="2008766739" sldId="271"/>
            <ac:spMk id="2" creationId="{BFC0B44E-74E6-4725-1E69-2879B0F4D0CD}"/>
          </ac:spMkLst>
        </pc:spChg>
      </pc:sldChg>
      <pc:sldChg chg="modSp">
        <pc:chgData name="Fredrik Sjöberg" userId="S::fredrik.sjoberg@vkgk.se::77b410f9-4aae-473b-9c40-130ad2849dd1" providerId="AD" clId="Web-{6A7BCADD-2E19-B0E4-665F-E9C822E3F056}" dt="2024-10-30T15:39:02.356" v="84" actId="20577"/>
        <pc:sldMkLst>
          <pc:docMk/>
          <pc:sldMk cId="4123153529" sldId="272"/>
        </pc:sldMkLst>
        <pc:spChg chg="mod">
          <ac:chgData name="Fredrik Sjöberg" userId="S::fredrik.sjoberg@vkgk.se::77b410f9-4aae-473b-9c40-130ad2849dd1" providerId="AD" clId="Web-{6A7BCADD-2E19-B0E4-665F-E9C822E3F056}" dt="2024-10-30T15:39:02.356" v="84" actId="20577"/>
          <ac:spMkLst>
            <pc:docMk/>
            <pc:sldMk cId="4123153529" sldId="272"/>
            <ac:spMk id="3" creationId="{778EC6FB-18D5-0F6C-7A4A-8D7B0EE89C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D030F-A657-4C76-A094-A4EDE0EEC723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E9880-6F2E-4610-B6ED-ABB0BA9BD0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595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EE9880-6F2E-4610-B6ED-ABB0BA9BD05A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016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9C8F71-A883-3184-A912-F99B9FEF6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CEDCF20-2B49-5A17-AB32-0BC4D72EC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788FA1-CA9A-6FF4-1939-454683DA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DDDF26-EB31-D606-3DAE-9A4EE155A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2F5BBB-817C-8755-CAB1-8454FB456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78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2E2B68-0A27-3726-D644-870C4DA4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B709B00-BA7D-E973-5D3D-9F67675CD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EF1EC3-E6CA-4D31-0861-5A5D665B9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90F5A24-572B-2E85-2B67-D4B870E8F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C70746-9E59-03BF-4F73-17189C46A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32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DA8B4A-5F85-379F-3496-DCC7DE06F4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030EA03-E0E3-FEA4-EA05-5AFA734B7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A073EE-C90B-4478-7752-8C6B52945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358543-792B-1E7B-A299-A5707E10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003181-2B64-DE1D-610D-C2808349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508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0AE0EF-0110-6164-F198-6B5C62DFF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9000E9-18CD-A139-D047-F34ECBE94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F4E04CE-F516-23DB-3B65-6A88393F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3ADB09-B395-978A-26DD-EA2BC092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691D66-D6B7-8CDE-F2C8-7A8360B46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046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1A7820-B5AD-C7B9-0B71-B3DCB65D3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D91FD2-1075-33E9-C719-A14B594FB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A96FD2-DF4C-B4BD-094E-CEFFDED55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1FDDB0-8BA3-64D5-6440-A6826B7D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8FFB59-7616-CB02-D6B3-4D425E09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9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ABF0E6-D7F1-47F5-9365-E8A4FE037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425B55-E67D-1933-48B5-E750A276A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655123D-44C1-45F9-0551-6A5281A96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2049EB-DF34-A74D-E247-0A12AC38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47056AC-E9AF-BE35-8743-AD48822E2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0B96BE-A074-DDCF-DAAD-C56D32B4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394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861E85-B65A-5129-7149-CA32557F2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31D153-3B98-2098-7F85-66B6150D2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C93D786-8705-8A44-E543-9E86B49F5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3D60ACB-2DAC-9220-ACE1-808D1931B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30A790A-589A-51EE-A929-514A0328EA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E0939F-2F45-1ADC-18A9-211D9F6F9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9A1CC05-B6A4-CED8-5778-DC50F482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A0DDEC-E717-0004-011D-9A6A0D45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293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779A4F-D1C1-60CE-B06F-29C94600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2D2809E-13FC-DE7B-5DFB-3CAB41D3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8A4BF55-187D-AA94-59A6-7A59DBBC2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AF0D22-10DD-8076-9BF9-435DC556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05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6282D55-C1A9-B1AA-CD7E-53A327C7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4AB16B-C35E-35B6-EB33-E71A3832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DDEF5A1-B83B-13AA-0907-F1C37DF4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54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735D5B-C0C9-E081-93D1-111003D0F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5680730-D0A4-EAC5-6323-296131A71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B5AC539-2ECC-4D74-2E70-21F8F733E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0A94E3-7A8D-EEAB-ADDE-B3B1B7A39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AA4B83-5B7E-103F-206A-61549E399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2446EC5-3412-590A-CF5A-B5A10A90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818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18B7F5-896C-342C-B6BA-F3F1D4F7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52970FB-0838-E7B7-8B2F-91A3EE181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3ABBE6-93F5-9E26-E96E-D1B6AAFAC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5439DB-F9DE-F345-3445-F8BF1B2F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17DD45-8EAD-9983-88EC-16D46C0AC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A21C0E5-90AF-0C4C-FA92-327406D1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526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5FB0AB1-855C-9277-CA4D-E1E57A16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51F847-1DC3-9CEA-8968-FBC97404F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BC8E8E-2D4A-D0EB-6508-F8B22250EA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F8421E-2841-417B-85E1-787848699080}" type="datetimeFigureOut">
              <a:rPr lang="sv-SE" smtClean="0"/>
              <a:t>2024-10-30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C12F48-4B96-F76B-C1C4-80A4EF61C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3BFFD7-BE0E-07A8-8DD6-DC853AD6E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E5812-9BBC-4BF5-8FE8-447C77A705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637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448BA87-E46D-5A4E-DE3E-7B8B9AFA2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1028" y="2299856"/>
            <a:ext cx="5486921" cy="2789400"/>
          </a:xfrm>
        </p:spPr>
        <p:txBody>
          <a:bodyPr anchor="t">
            <a:normAutofit/>
          </a:bodyPr>
          <a:lstStyle/>
          <a:p>
            <a:r>
              <a:rPr lang="sv-SE" sz="7200" b="1" dirty="0">
                <a:solidFill>
                  <a:schemeClr val="tx2"/>
                </a:solidFill>
              </a:rPr>
              <a:t>Föräldramöte  Vreta Tour</a:t>
            </a:r>
          </a:p>
        </p:txBody>
      </p:sp>
      <p:pic>
        <p:nvPicPr>
          <p:cNvPr id="4" name="Bildobjekt 3" descr="En bild som visar Teckensnitt, siluett, design&#10;&#10;Automatiskt genererad beskrivning">
            <a:extLst>
              <a:ext uri="{FF2B5EF4-FFF2-40B4-BE49-F238E27FC236}">
                <a16:creationId xmlns:a16="http://schemas.microsoft.com/office/drawing/2014/main" id="{85CD18F3-EE3D-77CF-5FB8-62C914111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2854133"/>
            <a:ext cx="4141760" cy="2064134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2331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94FDB4-AB24-DE57-19F5-70F218C9E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1921"/>
            <a:ext cx="10515600" cy="775612"/>
          </a:xfrm>
        </p:spPr>
        <p:txBody>
          <a:bodyPr/>
          <a:lstStyle/>
          <a:p>
            <a:r>
              <a:rPr lang="sv-SE" b="1" dirty="0"/>
              <a:t>Utvecklingsstegen</a:t>
            </a:r>
          </a:p>
        </p:txBody>
      </p:sp>
      <p:pic>
        <p:nvPicPr>
          <p:cNvPr id="9" name="Bildobjekt 8" descr="En bild som visar text, skärmbild, Teckensnitt, diagram&#10;&#10;Automatiskt genererad beskrivning">
            <a:extLst>
              <a:ext uri="{FF2B5EF4-FFF2-40B4-BE49-F238E27FC236}">
                <a16:creationId xmlns:a16="http://schemas.microsoft.com/office/drawing/2014/main" id="{116E5D8E-F230-C2B1-2697-449B4E879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62" y="869133"/>
            <a:ext cx="10646875" cy="598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57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AC75BD-E4FF-A7A9-61AD-B0066FB71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/>
              <a:t>Vad får jag för träningsavgiften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366CA0-6566-0726-4994-13298FA7A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6958263" cy="5394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Ca 90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träningspass 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under ett år: 32 000 kr/år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Gratis </a:t>
            </a:r>
            <a:r>
              <a:rPr lang="sv-SE" sz="2000" kern="100" dirty="0" err="1">
                <a:effectLst/>
                <a:latin typeface="Aptos"/>
                <a:ea typeface="Aptos" panose="020B0004020202020204" pitchFamily="34" charset="0"/>
                <a:cs typeface="Times New Roman"/>
              </a:rPr>
              <a:t>rangebollar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: Ca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2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 000 - 15 000 kr/år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Tävlingsersättning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: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0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-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10 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000kr/år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Simulator och </a:t>
            </a:r>
            <a:r>
              <a:rPr lang="sv-SE" sz="2000" kern="100" dirty="0" err="1">
                <a:effectLst/>
                <a:latin typeface="Aptos"/>
                <a:ea typeface="Aptos" panose="020B0004020202020204" pitchFamily="34" charset="0"/>
                <a:cs typeface="Times New Roman"/>
              </a:rPr>
              <a:t>golfhall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: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3 000kr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/år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Gym: 1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000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kr/år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Subventionering av </a:t>
            </a:r>
            <a:r>
              <a:rPr lang="sv-SE" sz="2000" kern="100" dirty="0" err="1">
                <a:latin typeface="Aptos"/>
                <a:ea typeface="Aptos" panose="020B0004020202020204" pitchFamily="34" charset="0"/>
                <a:cs typeface="Times New Roman"/>
              </a:rPr>
              <a:t>vårläger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 och Ryd Cup: 1 000 - 2 000 kr/år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Rabatt på lunch (ca 50 kr/lunch): Ca 40 måltider/år = 2 000 kr</a:t>
            </a:r>
          </a:p>
          <a:p>
            <a:pPr marL="0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20% rabatt på köp: Ca 1 000 </a:t>
            </a: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– ca 6 </a:t>
            </a:r>
            <a:r>
              <a:rPr lang="sv-SE" sz="2000" kern="100" dirty="0">
                <a:effectLst/>
                <a:latin typeface="Aptos"/>
                <a:ea typeface="Aptos" panose="020B0004020202020204" pitchFamily="34" charset="0"/>
                <a:cs typeface="Times New Roman"/>
              </a:rPr>
              <a:t>000 kr/år</a:t>
            </a:r>
          </a:p>
          <a:p>
            <a:pPr marL="0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sv-SE" sz="2000" kern="100" dirty="0">
                <a:latin typeface="Aptos"/>
                <a:ea typeface="Aptos" panose="020B0004020202020204" pitchFamily="34" charset="0"/>
                <a:cs typeface="Times New Roman"/>
              </a:rPr>
              <a:t>Tävlingskläder: 1000 kr/år</a:t>
            </a:r>
            <a:endParaRPr lang="sv-SE" sz="2000" kern="100" dirty="0">
              <a:latin typeface="Aptos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Aft>
                <a:spcPts val="800"/>
              </a:spcAft>
              <a:buNone/>
            </a:pPr>
            <a:r>
              <a:rPr lang="sv-SE" sz="2400" b="1" kern="100" dirty="0">
                <a:latin typeface="Aptos"/>
                <a:ea typeface="Aptos" panose="020B0004020202020204" pitchFamily="34" charset="0"/>
                <a:cs typeface="Times New Roman"/>
              </a:rPr>
              <a:t>Totalt: </a:t>
            </a:r>
            <a:r>
              <a:rPr lang="sv-SE" sz="2400" kern="100" dirty="0">
                <a:latin typeface="Aptos"/>
                <a:ea typeface="Aptos" panose="020B0004020202020204" pitchFamily="34" charset="0"/>
                <a:cs typeface="Times New Roman"/>
              </a:rPr>
              <a:t>43 000 – 74 000 kr</a:t>
            </a:r>
            <a:endParaRPr lang="sv-SE" sz="2400" kern="100" dirty="0">
              <a:latin typeface="Aptos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CCC7995-129F-8F6C-FFB3-2ED3919A4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6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AC75BD-E4FF-A7A9-61AD-B0066FB71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Ny träningsavgift</a:t>
            </a:r>
            <a:r>
              <a:rPr lang="sv-SE" b="1"/>
              <a:t> 2025-</a:t>
            </a:r>
            <a:endParaRPr lang="sv-SE" b="1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CCC7995-129F-8F6C-FFB3-2ED3919A4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ADBA56AE-F343-55E8-3830-1049BDBF8614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4032564" cy="47139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ym typeface="Wingdings" panose="05000000000000000000" pitchFamily="2" charset="2"/>
              </a:rPr>
              <a:t>Tour</a:t>
            </a:r>
            <a:r>
              <a:rPr lang="sv-SE" sz="3600" dirty="0">
                <a:sym typeface="Wingdings" panose="05000000000000000000" pitchFamily="2" charset="2"/>
              </a:rPr>
              <a:t>  5000 kr</a:t>
            </a:r>
            <a:endParaRPr lang="sv-SE" sz="3600" dirty="0"/>
          </a:p>
          <a:p>
            <a:r>
              <a:rPr lang="sv-SE" sz="2000" dirty="0">
                <a:sym typeface="Wingdings" panose="05000000000000000000" pitchFamily="2" charset="2"/>
              </a:rPr>
              <a:t>Fri tillgång till träning i </a:t>
            </a:r>
            <a:r>
              <a:rPr lang="sv-SE" sz="2000" dirty="0" err="1">
                <a:sym typeface="Wingdings" panose="05000000000000000000" pitchFamily="2" charset="2"/>
              </a:rPr>
              <a:t>golfhallen</a:t>
            </a:r>
            <a:endParaRPr lang="sv-SE" sz="2000" dirty="0">
              <a:sym typeface="Wingdings" panose="05000000000000000000" pitchFamily="2" charset="2"/>
            </a:endParaRP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Simulator 2 timmar i veckan</a:t>
            </a:r>
            <a:endParaRPr lang="sv-SE" sz="1600" dirty="0"/>
          </a:p>
          <a:p>
            <a:r>
              <a:rPr lang="sv-SE" sz="2000" dirty="0">
                <a:sym typeface="Wingdings" panose="05000000000000000000" pitchFamily="2" charset="2"/>
              </a:rPr>
              <a:t>Fri tillgång till träning i gymmet</a:t>
            </a:r>
          </a:p>
          <a:p>
            <a:r>
              <a:rPr lang="sv-SE" sz="2000" dirty="0">
                <a:sym typeface="Wingdings" panose="05000000000000000000" pitchFamily="2" charset="2"/>
              </a:rPr>
              <a:t>Mer närspelsträning under vintern än tidigare</a:t>
            </a:r>
          </a:p>
          <a:p>
            <a:r>
              <a:rPr lang="sv-SE" sz="2000" dirty="0">
                <a:sym typeface="Wingdings" panose="05000000000000000000" pitchFamily="2" charset="2"/>
              </a:rPr>
              <a:t>Justering av tävlingsersättning</a:t>
            </a:r>
          </a:p>
          <a:p>
            <a:r>
              <a:rPr lang="sv-SE" sz="2000" dirty="0">
                <a:sym typeface="Wingdings" panose="05000000000000000000" pitchFamily="2" charset="2"/>
              </a:rPr>
              <a:t>Inköpspris på hårdvara</a:t>
            </a:r>
            <a:endParaRPr lang="sv-SE" sz="2000" dirty="0"/>
          </a:p>
          <a:p>
            <a:r>
              <a:rPr lang="sv-SE" sz="2000" dirty="0">
                <a:sym typeface="Wingdings" panose="05000000000000000000" pitchFamily="2" charset="2"/>
              </a:rPr>
              <a:t>20% på övrigt i </a:t>
            </a:r>
            <a:r>
              <a:rPr lang="sv-SE" sz="2000" dirty="0" err="1">
                <a:sym typeface="Wingdings" panose="05000000000000000000" pitchFamily="2" charset="2"/>
              </a:rPr>
              <a:t>shoppen</a:t>
            </a:r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Gratis </a:t>
            </a:r>
            <a:r>
              <a:rPr lang="sv-SE" sz="2000" dirty="0" err="1">
                <a:sym typeface="Wingdings" panose="05000000000000000000" pitchFamily="2" charset="2"/>
              </a:rPr>
              <a:t>rangebollar</a:t>
            </a:r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Möjlighet till privatlektioner under säsong</a:t>
            </a:r>
            <a:endParaRPr lang="sv-SE" sz="2000" dirty="0"/>
          </a:p>
          <a:p>
            <a:endParaRPr lang="sv-SE" sz="2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95386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25DCC-1336-E556-AAC9-39AF76365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08745-3C3B-D68B-339C-3B3E759F8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Vreta Tour 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EC6FB-18D5-0F6C-7A4A-8D7B0EE89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v-SE" b="1" dirty="0"/>
              <a:t>Vreta Tour (ca 15 deltagande)  v48 till ca v14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18.40-20.40 - Tisdagar Teknik: Simulator, Sving och Putt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08.00-10.00 - Lördagar Närspel: Sving, Pitch och Putt (Varje vecka start vecka 2)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Egen spelträning i simulatorn en gång i veckan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 err="1"/>
              <a:t>Vårläger</a:t>
            </a:r>
            <a:r>
              <a:rPr lang="sv-SE" dirty="0"/>
              <a:t> början av april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Vår - sommar - höstschema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Måste spela minst 12 tävlingar under året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F2AE950-8A52-6BF0-D83E-3E45EC5B1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153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2A705-C052-A18E-1290-C65268AC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526E61-4F40-3ED4-D50A-6E2A664C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Regler för tävlingsersättning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6C40CA-9647-F2E1-F999-B6CCE28E1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253"/>
            <a:ext cx="4313221" cy="471392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73025">
              <a:lnSpc>
                <a:spcPct val="115000"/>
              </a:lnSpc>
            </a:pPr>
            <a:r>
              <a:rPr lang="sv-SE" sz="1800" b="1" kern="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För att</a:t>
            </a:r>
            <a:r>
              <a:rPr lang="sv-SE" sz="1800" b="1" kern="0" spc="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sv-SE" sz="1800" b="1" kern="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får ersättning</a:t>
            </a:r>
            <a:r>
              <a:rPr lang="sv-SE" sz="1800" b="1" kern="0" spc="5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sv-SE" sz="1800" b="1" kern="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krävs </a:t>
            </a:r>
            <a:r>
              <a:rPr lang="sv-SE" sz="1800" b="1" kern="0" spc="-10" dirty="0"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följande:</a:t>
            </a:r>
            <a:endParaRPr lang="sv-SE" sz="1800" b="1" kern="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1459865" lvl="0" indent="-342900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  <a:buSzPts val="1100"/>
              <a:buFont typeface="+mj-lt"/>
              <a:buAutoNum type="arabicPeriod"/>
              <a:tabLst>
                <a:tab pos="529590" algn="l"/>
                <a:tab pos="530860" algn="l"/>
              </a:tabLst>
            </a:pP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Kvitton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motsvarande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utlagda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kostnader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skall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lämnas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in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med reseräkningsblanketten.</a:t>
            </a:r>
            <a:endParaRPr lang="sv-SE" sz="1800" spc="-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567055" lvl="0" indent="-342900">
              <a:lnSpc>
                <a:spcPct val="115000"/>
              </a:lnSpc>
              <a:spcBef>
                <a:spcPts val="225"/>
              </a:spcBef>
              <a:spcAft>
                <a:spcPts val="0"/>
              </a:spcAft>
              <a:buSzPts val="1100"/>
              <a:buFont typeface="Arial" panose="020B0604020202020204" pitchFamily="34" charset="0"/>
              <a:buAutoNum type="arabicPeriod"/>
              <a:tabLst>
                <a:tab pos="529590" algn="l"/>
                <a:tab pos="530860" algn="l"/>
              </a:tabLst>
            </a:pPr>
            <a:r>
              <a:rPr lang="sv-SE" sz="1800" spc="-5">
                <a:effectLst/>
                <a:latin typeface="Calibri"/>
                <a:ea typeface="Arial" panose="020B0604020202020204" pitchFamily="34" charset="0"/>
                <a:cs typeface="Calibri"/>
              </a:rPr>
              <a:t>Reseräkningen skall lämnas in löpande efter avslutad tävling för att ersättning skall betalas ut</a:t>
            </a:r>
            <a:r>
              <a:rPr lang="sv-SE" sz="1800" spc="-5">
                <a:latin typeface="Calibri"/>
                <a:ea typeface="Arial" panose="020B0604020202020204" pitchFamily="34" charset="0"/>
                <a:cs typeface="Calibri"/>
              </a:rPr>
              <a:t>!</a:t>
            </a:r>
            <a:endParaRPr lang="sv-SE" sz="1800" spc="-5">
              <a:effectLst/>
              <a:latin typeface="Calibri"/>
              <a:ea typeface="Arial" panose="020B0604020202020204" pitchFamily="34" charset="0"/>
              <a:cs typeface="Calibri"/>
            </a:endParaRPr>
          </a:p>
          <a:p>
            <a:pPr marL="342900" lvl="0" indent="-342900">
              <a:lnSpc>
                <a:spcPct val="115000"/>
              </a:lnSpc>
              <a:buSzPts val="1100"/>
              <a:buFont typeface="Arial" panose="020B0604020202020204" pitchFamily="34" charset="0"/>
              <a:buAutoNum type="arabicPeriod"/>
              <a:tabLst>
                <a:tab pos="528955" algn="l"/>
              </a:tabLst>
            </a:pPr>
            <a:r>
              <a:rPr lang="sv-SE" sz="1800" spc="-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Ersättningsnivån är enligt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följande: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528955" algn="l"/>
              </a:tabLst>
            </a:pP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Svenska Juniortouren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Div</a:t>
            </a: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3 = Ingen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Div</a:t>
            </a: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2 = Max 1000 kr/tävling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Div</a:t>
            </a: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1 = Max 1300 kr/tävling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 err="1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Elite</a:t>
            </a: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= Max 1800 kr/tävling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  <a:tabLst>
                <a:tab pos="528955" algn="l"/>
              </a:tabLst>
            </a:pP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JMI och liknande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1 dagars tävling: Max 1000 kr/tävling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  <a:tabLst>
                <a:tab pos="528955" algn="l"/>
              </a:tabLst>
            </a:pPr>
            <a:r>
              <a:rPr lang="sv-SE" sz="12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2 dagars tävling: Max 1500 kr/tävling</a:t>
            </a:r>
            <a:endParaRPr lang="sv-SE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SzPts val="1100"/>
              <a:buFont typeface="Arial" panose="020B0604020202020204" pitchFamily="34" charset="0"/>
              <a:buAutoNum type="arabicPeriod"/>
              <a:tabLst>
                <a:tab pos="528955" algn="l"/>
              </a:tabLst>
            </a:pPr>
            <a:endParaRPr lang="sv-SE" sz="1800" spc="-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sv-SE" sz="2000" dirty="0">
              <a:sym typeface="Wingdings" panose="05000000000000000000" pitchFamily="2" charset="2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0621B20-B765-315C-6183-AB96D67A6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8F13C64A-0DB9-FB02-C6F6-E06190B50776}"/>
              </a:ext>
            </a:extLst>
          </p:cNvPr>
          <p:cNvSpPr txBox="1">
            <a:spLocks/>
          </p:cNvSpPr>
          <p:nvPr/>
        </p:nvSpPr>
        <p:spPr>
          <a:xfrm>
            <a:off x="6236328" y="1499253"/>
            <a:ext cx="4032564" cy="47139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3025">
              <a:lnSpc>
                <a:spcPct val="115000"/>
              </a:lnSpc>
            </a:pPr>
            <a:r>
              <a:rPr lang="sv-SE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Startavgift:</a:t>
            </a:r>
            <a:r>
              <a:rPr lang="sv-SE" sz="1800" b="1" spc="4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100</a:t>
            </a:r>
            <a:r>
              <a:rPr lang="sv-SE" sz="1800" spc="7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5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%</a:t>
            </a:r>
            <a:endParaRPr lang="sv-SE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3025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Kost:</a:t>
            </a:r>
            <a:r>
              <a:rPr lang="sv-SE" sz="1800" b="1" spc="-8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max</a:t>
            </a:r>
            <a:r>
              <a:rPr lang="sv-SE" sz="1800" spc="-5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60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kr/dag</a:t>
            </a:r>
            <a:r>
              <a:rPr lang="sv-SE" sz="1800" spc="-5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(tävlingsdagar)</a:t>
            </a:r>
            <a:endParaRPr lang="sv-SE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3025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Logi:</a:t>
            </a:r>
            <a:r>
              <a:rPr lang="sv-SE" sz="1800" b="1" spc="-9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max</a:t>
            </a:r>
            <a:r>
              <a:rPr lang="sv-SE" sz="1800" spc="-7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200</a:t>
            </a:r>
            <a:r>
              <a:rPr lang="sv-SE" sz="1800" spc="-6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kr/natt</a:t>
            </a:r>
            <a:r>
              <a:rPr lang="sv-SE" sz="1800" spc="-65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 </a:t>
            </a:r>
            <a:r>
              <a:rPr lang="sv-SE" sz="1800" spc="-1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(tävlingsdagar)</a:t>
            </a:r>
            <a:endParaRPr lang="sv-SE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73025" marR="69215">
              <a:lnSpc>
                <a:spcPct val="115000"/>
              </a:lnSpc>
              <a:spcBef>
                <a:spcPts val="210"/>
              </a:spcBef>
            </a:pPr>
            <a:r>
              <a:rPr lang="sv-SE" sz="1800" b="1">
                <a:effectLst/>
                <a:latin typeface="Calibri"/>
                <a:ea typeface="Arial" panose="020B0604020202020204" pitchFamily="34" charset="0"/>
                <a:cs typeface="Calibri"/>
              </a:rPr>
              <a:t>Reseersättning:</a:t>
            </a:r>
            <a:r>
              <a:rPr lang="sv-SE" sz="1800" b="1" spc="-80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10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kr/mil,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gäller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ej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 spc="-55">
                <a:latin typeface="Calibri"/>
                <a:ea typeface="Arial" panose="020B0604020202020204" pitchFamily="34" charset="0"/>
                <a:cs typeface="Calibri"/>
              </a:rPr>
              <a:t> 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resor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inom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Östergötlands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golfdistrikt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och</a:t>
            </a:r>
            <a:r>
              <a:rPr lang="sv-SE" sz="1800" spc="-55">
                <a:effectLst/>
                <a:latin typeface="Calibri"/>
                <a:ea typeface="Arial" panose="020B0604020202020204" pitchFamily="34" charset="0"/>
                <a:cs typeface="Calibri"/>
              </a:rPr>
              <a:t> </a:t>
            </a:r>
            <a:r>
              <a:rPr lang="sv-SE" sz="1800">
                <a:effectLst/>
                <a:latin typeface="Calibri"/>
                <a:ea typeface="Arial" panose="020B0604020202020204" pitchFamily="34" charset="0"/>
                <a:cs typeface="Calibri"/>
              </a:rPr>
              <a:t>samåkning skall ske.</a:t>
            </a:r>
          </a:p>
          <a:p>
            <a:pPr marL="73025" marR="69215">
              <a:lnSpc>
                <a:spcPct val="115000"/>
              </a:lnSpc>
              <a:spcBef>
                <a:spcPts val="210"/>
              </a:spcBef>
              <a:spcAft>
                <a:spcPts val="0"/>
              </a:spcAft>
            </a:pPr>
            <a:r>
              <a:rPr lang="sv-SE" sz="18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Max</a:t>
            </a:r>
            <a:r>
              <a:rPr lang="sv-SE" sz="1800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: 10 000 kr/säsong</a:t>
            </a:r>
            <a:endParaRPr lang="sv-SE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3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C0B44E-74E6-4725-1E69-2879B0F4D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Tävlingskläder 2025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A789F4F7-9985-7E30-4613-B575EA67AF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9515" y="2055813"/>
            <a:ext cx="4599649" cy="3057333"/>
          </a:xfr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827078C6-F84F-4C90-C669-5351B531B1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B894EF6-9031-6CDA-186D-B848CBEF9569}"/>
              </a:ext>
            </a:extLst>
          </p:cNvPr>
          <p:cNvSpPr txBox="1"/>
          <p:nvPr/>
        </p:nvSpPr>
        <p:spPr>
          <a:xfrm>
            <a:off x="1173018" y="2874863"/>
            <a:ext cx="13115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Vreta Kloster GK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185F4B49-7D61-FCB3-78F9-6A3AAAFF0F30}"/>
              </a:ext>
            </a:extLst>
          </p:cNvPr>
          <p:cNvSpPr txBox="1"/>
          <p:nvPr/>
        </p:nvSpPr>
        <p:spPr>
          <a:xfrm>
            <a:off x="2706283" y="2884099"/>
            <a:ext cx="13115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ster</a:t>
            </a:r>
            <a:r>
              <a:rPr lang="sv-SE" sz="1200" dirty="0"/>
              <a:t> GK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A2720AA-B9F3-139C-7CFA-E180E6D2AB29}"/>
              </a:ext>
            </a:extLst>
          </p:cNvPr>
          <p:cNvSpPr txBox="1"/>
          <p:nvPr/>
        </p:nvSpPr>
        <p:spPr>
          <a:xfrm>
            <a:off x="3583766" y="2874862"/>
            <a:ext cx="13115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ster</a:t>
            </a:r>
            <a:r>
              <a:rPr lang="sv-SE" sz="1200" dirty="0"/>
              <a:t> GK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B56301B-6286-0F2A-A828-E94E78159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055813"/>
            <a:ext cx="5261457" cy="3057333"/>
          </a:xfrm>
          <a:prstGeom prst="rect">
            <a:avLst/>
          </a:prstGeom>
        </p:spPr>
      </p:pic>
      <p:pic>
        <p:nvPicPr>
          <p:cNvPr id="5" name="Bildobjekt 4" descr="En bild som visar skärmbild, siluett&#10;&#10;Automatiskt genererad beskrivning">
            <a:extLst>
              <a:ext uri="{FF2B5EF4-FFF2-40B4-BE49-F238E27FC236}">
                <a16:creationId xmlns:a16="http://schemas.microsoft.com/office/drawing/2014/main" id="{F946DC38-6D2C-D60C-5766-1C7E174A9D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630" y="2874862"/>
            <a:ext cx="381914" cy="197073"/>
          </a:xfrm>
          <a:prstGeom prst="rect">
            <a:avLst/>
          </a:prstGeom>
        </p:spPr>
      </p:pic>
      <p:pic>
        <p:nvPicPr>
          <p:cNvPr id="12" name="Bildobjekt 11" descr="En bild som visar Teckensnitt, siluett, design&#10;&#10;Automatiskt genererad beskrivning">
            <a:extLst>
              <a:ext uri="{FF2B5EF4-FFF2-40B4-BE49-F238E27FC236}">
                <a16:creationId xmlns:a16="http://schemas.microsoft.com/office/drawing/2014/main" id="{F98AA0C2-7CEB-4694-CDEF-FF4D9E8333A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6315" y="2884099"/>
            <a:ext cx="376900" cy="187836"/>
          </a:xfrm>
          <a:prstGeom prst="rect">
            <a:avLst/>
          </a:prstGeom>
        </p:spPr>
      </p:pic>
      <p:pic>
        <p:nvPicPr>
          <p:cNvPr id="13" name="Bildobjekt 12" descr="En bild som visar Teckensnitt, siluett, design&#10;&#10;Automatiskt genererad beskrivning">
            <a:extLst>
              <a:ext uri="{FF2B5EF4-FFF2-40B4-BE49-F238E27FC236}">
                <a16:creationId xmlns:a16="http://schemas.microsoft.com/office/drawing/2014/main" id="{8BDE0CE5-AF35-D0F7-E46D-300FBB55DD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550" y="2889593"/>
            <a:ext cx="376900" cy="187836"/>
          </a:xfrm>
          <a:prstGeom prst="rect">
            <a:avLst/>
          </a:prstGeom>
        </p:spPr>
      </p:pic>
      <p:pic>
        <p:nvPicPr>
          <p:cNvPr id="14" name="Bildobjekt 13" descr="En bild som visar Teckensnitt, siluett, design&#10;&#10;Automatiskt genererad beskrivning">
            <a:extLst>
              <a:ext uri="{FF2B5EF4-FFF2-40B4-BE49-F238E27FC236}">
                <a16:creationId xmlns:a16="http://schemas.microsoft.com/office/drawing/2014/main" id="{0B5486ED-B72A-090F-63FC-4FFA6C94D8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66" y="2889593"/>
            <a:ext cx="376900" cy="18783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AE6B9BC-68BF-25BD-E9D9-12E648CC3176}"/>
              </a:ext>
            </a:extLst>
          </p:cNvPr>
          <p:cNvSpPr txBox="1"/>
          <p:nvPr/>
        </p:nvSpPr>
        <p:spPr>
          <a:xfrm>
            <a:off x="838201" y="5478271"/>
            <a:ext cx="10080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b="1" dirty="0"/>
              <a:t>Ingår</a:t>
            </a:r>
            <a:r>
              <a:rPr lang="sv-SE" sz="2000" dirty="0"/>
              <a:t>: 2 pikéer och en långarmad</a:t>
            </a:r>
          </a:p>
          <a:p>
            <a:pPr algn="ctr"/>
            <a:r>
              <a:rPr lang="sv-SE" sz="2000" b="1" dirty="0"/>
              <a:t>Går att köpa till för inpris</a:t>
            </a:r>
            <a:r>
              <a:rPr lang="sv-SE" sz="2000" dirty="0"/>
              <a:t>: </a:t>
            </a:r>
            <a:r>
              <a:rPr lang="sv-SE" sz="2000" dirty="0" err="1"/>
              <a:t>hoodie</a:t>
            </a:r>
            <a:r>
              <a:rPr lang="sv-SE" sz="2000" dirty="0"/>
              <a:t>, shorts, långbyxor, </a:t>
            </a:r>
            <a:r>
              <a:rPr lang="sv-SE" sz="2000" dirty="0" err="1"/>
              <a:t>regnhoodie</a:t>
            </a:r>
            <a:r>
              <a:rPr lang="sv-SE" sz="2000" dirty="0"/>
              <a:t>, övrig långärmad tröja</a:t>
            </a:r>
          </a:p>
        </p:txBody>
      </p:sp>
    </p:spTree>
    <p:extLst>
      <p:ext uri="{BB962C8B-B14F-4D97-AF65-F5344CB8AC3E}">
        <p14:creationId xmlns:p14="http://schemas.microsoft.com/office/powerpoint/2010/main" val="200876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772164-70E5-7D75-DCB5-38B391520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Värdegrundsarbete (GGD)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1A1F5F-BD94-8442-F56C-956F335CE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15437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1" i="0" dirty="0">
                <a:effectLst/>
                <a:latin typeface="Aptos"/>
                <a:cs typeface="Times New Roman"/>
              </a:rPr>
              <a:t>Värdegrundsord 1: Glädje</a:t>
            </a:r>
            <a:endParaRPr lang="sv-SE" sz="1800" b="1" i="1">
              <a:effectLst/>
              <a:latin typeface="Aptos"/>
              <a:cs typeface="Times New Roman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0" i="1" dirty="0">
                <a:effectLst/>
                <a:latin typeface="Aptos"/>
              </a:rPr>
              <a:t>Konkretiseringen:</a:t>
            </a:r>
            <a:endParaRPr lang="sv-SE" sz="1800" b="1">
              <a:effectLst/>
              <a:latin typeface="Aptos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Peppa varandra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Sprida positivitet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Ha kul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94C8CB4-03E5-6C1B-0F6E-CEFEC4D6A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2266" y="0"/>
            <a:ext cx="1539734" cy="1690688"/>
          </a:xfrm>
          <a:prstGeom prst="rect">
            <a:avLst/>
          </a:prstGeom>
        </p:spPr>
      </p:pic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7B498488-F53F-7612-6E16-228D7BAECA6A}"/>
              </a:ext>
            </a:extLst>
          </p:cNvPr>
          <p:cNvSpPr txBox="1">
            <a:spLocks/>
          </p:cNvSpPr>
          <p:nvPr/>
        </p:nvSpPr>
        <p:spPr>
          <a:xfrm>
            <a:off x="4518811" y="1825625"/>
            <a:ext cx="3154378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1" i="0" dirty="0">
                <a:effectLst/>
                <a:latin typeface="Aptos"/>
                <a:cs typeface="Times New Roman"/>
              </a:rPr>
              <a:t>Värdegrundsord 2: Gemenskap</a:t>
            </a:r>
            <a:endParaRPr lang="sv-SE" sz="1800" b="1" i="1">
              <a:effectLst/>
              <a:latin typeface="Aptos"/>
              <a:cs typeface="Times New Roman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0" i="1" dirty="0">
                <a:effectLst/>
                <a:latin typeface="Aptos"/>
              </a:rPr>
              <a:t>Konkretiseringen:</a:t>
            </a:r>
            <a:endParaRPr lang="sv-SE" sz="1800" b="1">
              <a:effectLst/>
              <a:latin typeface="Aptos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Trygghet i gruppen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Tillit (lita på varandra)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Alla får vara med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Var glada för varandra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Respektera varandra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BBDF1CF6-5FDE-80F4-E081-11000C8D64F7}"/>
              </a:ext>
            </a:extLst>
          </p:cNvPr>
          <p:cNvSpPr txBox="1">
            <a:spLocks/>
          </p:cNvSpPr>
          <p:nvPr/>
        </p:nvSpPr>
        <p:spPr>
          <a:xfrm>
            <a:off x="8199422" y="1825625"/>
            <a:ext cx="3154378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1" i="0" dirty="0">
                <a:effectLst/>
                <a:latin typeface="Aptos"/>
                <a:cs typeface="Times New Roman"/>
              </a:rPr>
              <a:t>Värdegrundsord 3: Disciplin</a:t>
            </a:r>
            <a:endParaRPr lang="sv-SE" sz="1800" b="1" i="1">
              <a:effectLst/>
              <a:latin typeface="Aptos"/>
              <a:cs typeface="Times New Roman"/>
            </a:endParaRP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sv-SE" sz="1800" b="0" i="1" dirty="0">
                <a:effectLst/>
                <a:latin typeface="Aptos"/>
              </a:rPr>
              <a:t>Konkretiseringen:</a:t>
            </a:r>
            <a:endParaRPr lang="sv-SE" sz="1800" b="1">
              <a:effectLst/>
              <a:latin typeface="Aptos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Hålla humöret uppe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Alltid göra sitt bästa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Fokus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ptos"/>
                <a:ea typeface="Times New Roman" panose="02020603050405020304" pitchFamily="18" charset="0"/>
              </a:rPr>
              <a:t>Ta sitt eget ansvar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785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logotyp, design&#10;&#10;Automatiskt genererad beskrivning">
            <a:extLst>
              <a:ext uri="{FF2B5EF4-FFF2-40B4-BE49-F238E27FC236}">
                <a16:creationId xmlns:a16="http://schemas.microsoft.com/office/drawing/2014/main" id="{14ABE9F1-71E6-9C69-9BE6-FCBB011DC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5960" y="329094"/>
            <a:ext cx="5620080" cy="3862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343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467</Words>
  <Application>Microsoft Office PowerPoint</Application>
  <PresentationFormat>Bredbild</PresentationFormat>
  <Paragraphs>76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Courier New</vt:lpstr>
      <vt:lpstr>Symbol</vt:lpstr>
      <vt:lpstr>Trebuchet MS</vt:lpstr>
      <vt:lpstr>Wingdings</vt:lpstr>
      <vt:lpstr>Office-tema</vt:lpstr>
      <vt:lpstr>Föräldramöte  Vreta Tour</vt:lpstr>
      <vt:lpstr>Utvecklingsstegen</vt:lpstr>
      <vt:lpstr>Vad får jag för träningsavgiften</vt:lpstr>
      <vt:lpstr>Ny träningsavgift 2025-</vt:lpstr>
      <vt:lpstr>Vreta Tour upplägg</vt:lpstr>
      <vt:lpstr>Regler för tävlingsersättning</vt:lpstr>
      <vt:lpstr>Tävlingskläder 2025</vt:lpstr>
      <vt:lpstr>Värdegrundsarbete (GGD)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Rickardsson</dc:creator>
  <cp:lastModifiedBy>David Rickardsson</cp:lastModifiedBy>
  <cp:revision>44</cp:revision>
  <dcterms:created xsi:type="dcterms:W3CDTF">2024-08-14T09:15:26Z</dcterms:created>
  <dcterms:modified xsi:type="dcterms:W3CDTF">2024-10-30T16:17:27Z</dcterms:modified>
</cp:coreProperties>
</file>