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6" r:id="rId5"/>
    <p:sldId id="265" r:id="rId6"/>
    <p:sldId id="273" r:id="rId7"/>
    <p:sldId id="271" r:id="rId8"/>
    <p:sldId id="274" r:id="rId9"/>
    <p:sldId id="270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53EB12-4BE2-46BE-A95C-BAE8FAB8A2A5}" v="28" dt="2024-10-30T16:18:18.138"/>
    <p1510:client id="{C8DBF296-1B59-A5A7-B582-5948D6721D1F}" v="96" dt="2024-10-30T16:15:26.583"/>
    <p1510:client id="{F2436F63-7EE0-C072-88EE-F434BBD2DBE0}" v="45" dt="2024-10-30T12:58:59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Sjöberg" userId="S::fredrik.sjoberg@vkgk.se::77b410f9-4aae-473b-9c40-130ad2849dd1" providerId="AD" clId="Web-{25984C0C-858D-FE50-6BF5-632D23BFAFC8}"/>
    <pc:docChg chg="modSld">
      <pc:chgData name="Fredrik Sjöberg" userId="S::fredrik.sjoberg@vkgk.se::77b410f9-4aae-473b-9c40-130ad2849dd1" providerId="AD" clId="Web-{25984C0C-858D-FE50-6BF5-632D23BFAFC8}" dt="2024-10-24T08:03:46.956" v="199" actId="20577"/>
      <pc:docMkLst>
        <pc:docMk/>
      </pc:docMkLst>
      <pc:sldChg chg="modSp">
        <pc:chgData name="Fredrik Sjöberg" userId="S::fredrik.sjoberg@vkgk.se::77b410f9-4aae-473b-9c40-130ad2849dd1" providerId="AD" clId="Web-{25984C0C-858D-FE50-6BF5-632D23BFAFC8}" dt="2024-10-24T07:58:46.402" v="181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25984C0C-858D-FE50-6BF5-632D23BFAFC8}" dt="2024-10-24T07:58:46.402" v="181" actId="20577"/>
          <ac:spMkLst>
            <pc:docMk/>
            <pc:sldMk cId="787068684" sldId="263"/>
            <ac:spMk id="2" creationId="{EAAC75BD-E4FF-A7A9-61AD-B0066FB71472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7:48:00.042" v="72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7:15.286" v="162" actId="20577"/>
        <pc:sldMkLst>
          <pc:docMk/>
          <pc:sldMk cId="2208932074" sldId="265"/>
        </pc:sldMkLst>
        <pc:spChg chg="mod">
          <ac:chgData name="Fredrik Sjöberg" userId="S::fredrik.sjoberg@vkgk.se::77b410f9-4aae-473b-9c40-130ad2849dd1" providerId="AD" clId="Web-{25984C0C-858D-FE50-6BF5-632D23BFAFC8}" dt="2024-10-24T07:57:15.286" v="162" actId="20577"/>
          <ac:spMkLst>
            <pc:docMk/>
            <pc:sldMk cId="2208932074" sldId="265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9:03.638" v="185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25984C0C-858D-FE50-6BF5-632D23BFAFC8}" dt="2024-10-24T07:59:03.638" v="185" actId="20577"/>
          <ac:spMkLst>
            <pc:docMk/>
            <pc:sldMk cId="3095386191" sldId="266"/>
            <ac:spMk id="2" creationId="{EAAC75BD-E4FF-A7A9-61AD-B0066FB71472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7:51:54.669" v="77" actId="20577"/>
          <ac:spMkLst>
            <pc:docMk/>
            <pc:sldMk cId="3095386191" sldId="266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25984C0C-858D-FE50-6BF5-632D23BFAFC8}" dt="2024-10-24T07:56:51.113" v="158" actId="20577"/>
        <pc:sldMkLst>
          <pc:docMk/>
          <pc:sldMk cId="4123153529" sldId="272"/>
        </pc:sldMkLst>
      </pc:sldChg>
      <pc:sldChg chg="modSp">
        <pc:chgData name="Fredrik Sjöberg" userId="S::fredrik.sjoberg@vkgk.se::77b410f9-4aae-473b-9c40-130ad2849dd1" providerId="AD" clId="Web-{25984C0C-858D-FE50-6BF5-632D23BFAFC8}" dt="2024-10-24T08:03:46.956" v="199" actId="20577"/>
        <pc:sldMkLst>
          <pc:docMk/>
          <pc:sldMk cId="483733344" sldId="273"/>
        </pc:sldMkLst>
        <pc:spChg chg="mod">
          <ac:chgData name="Fredrik Sjöberg" userId="S::fredrik.sjoberg@vkgk.se::77b410f9-4aae-473b-9c40-130ad2849dd1" providerId="AD" clId="Web-{25984C0C-858D-FE50-6BF5-632D23BFAFC8}" dt="2024-10-24T08:01:04.084" v="197" actId="20577"/>
          <ac:spMkLst>
            <pc:docMk/>
            <pc:sldMk cId="483733344" sldId="273"/>
            <ac:spMk id="3" creationId="{9D6C40CA-9647-F2E1-F999-B6CCE28E1316}"/>
          </ac:spMkLst>
        </pc:spChg>
        <pc:spChg chg="mod">
          <ac:chgData name="Fredrik Sjöberg" userId="S::fredrik.sjoberg@vkgk.se::77b410f9-4aae-473b-9c40-130ad2849dd1" providerId="AD" clId="Web-{25984C0C-858D-FE50-6BF5-632D23BFAFC8}" dt="2024-10-24T08:03:46.956" v="199" actId="20577"/>
          <ac:spMkLst>
            <pc:docMk/>
            <pc:sldMk cId="483733344" sldId="273"/>
            <ac:spMk id="5" creationId="{8F13C64A-0DB9-FB02-C6F6-E06190B50776}"/>
          </ac:spMkLst>
        </pc:spChg>
      </pc:sldChg>
    </pc:docChg>
  </pc:docChgLst>
  <pc:docChgLst>
    <pc:chgData name="Fredrik Sjöberg" userId="S::fredrik.sjoberg@vkgk.se::77b410f9-4aae-473b-9c40-130ad2849dd1" providerId="AD" clId="Web-{42DB1ABA-30E2-C84C-6BC2-FA08A56E4C7A}"/>
    <pc:docChg chg="modSld">
      <pc:chgData name="Fredrik Sjöberg" userId="S::fredrik.sjoberg@vkgk.se::77b410f9-4aae-473b-9c40-130ad2849dd1" providerId="AD" clId="Web-{42DB1ABA-30E2-C84C-6BC2-FA08A56E4C7A}" dt="2024-10-28T13:13:02.361" v="26" actId="20577"/>
      <pc:docMkLst>
        <pc:docMk/>
      </pc:docMkLst>
      <pc:sldChg chg="modSp">
        <pc:chgData name="Fredrik Sjöberg" userId="S::fredrik.sjoberg@vkgk.se::77b410f9-4aae-473b-9c40-130ad2849dd1" providerId="AD" clId="Web-{42DB1ABA-30E2-C84C-6BC2-FA08A56E4C7A}" dt="2024-10-28T13:12:11.328" v="2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42DB1ABA-30E2-C84C-6BC2-FA08A56E4C7A}" dt="2024-10-28T13:12:11.328" v="2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42DB1ABA-30E2-C84C-6BC2-FA08A56E4C7A}" dt="2024-10-28T13:13:02.361" v="26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42DB1ABA-30E2-C84C-6BC2-FA08A56E4C7A}" dt="2024-10-28T13:13:02.361" v="26" actId="20577"/>
          <ac:spMkLst>
            <pc:docMk/>
            <pc:sldMk cId="3095386191" sldId="266"/>
            <ac:spMk id="3" creationId="{85366CA0-6566-0726-4994-13298FA7A660}"/>
          </ac:spMkLst>
        </pc:spChg>
      </pc:sldChg>
    </pc:docChg>
  </pc:docChgLst>
  <pc:docChgLst>
    <pc:chgData name="David Rickardsson" userId="59652ef1-7ebd-4054-90a3-80e09c7a30f4" providerId="ADAL" clId="{9253EB12-4BE2-46BE-A95C-BAE8FAB8A2A5}"/>
    <pc:docChg chg="undo custSel modSld">
      <pc:chgData name="David Rickardsson" userId="59652ef1-7ebd-4054-90a3-80e09c7a30f4" providerId="ADAL" clId="{9253EB12-4BE2-46BE-A95C-BAE8FAB8A2A5}" dt="2024-10-30T16:18:18.138" v="27" actId="20577"/>
      <pc:docMkLst>
        <pc:docMk/>
      </pc:docMkLst>
      <pc:sldChg chg="modSp mod">
        <pc:chgData name="David Rickardsson" userId="59652ef1-7ebd-4054-90a3-80e09c7a30f4" providerId="ADAL" clId="{9253EB12-4BE2-46BE-A95C-BAE8FAB8A2A5}" dt="2024-10-30T16:17:13.462" v="17" actId="14100"/>
        <pc:sldMkLst>
          <pc:docMk/>
          <pc:sldMk cId="787068684" sldId="263"/>
        </pc:sldMkLst>
        <pc:spChg chg="mod">
          <ac:chgData name="David Rickardsson" userId="59652ef1-7ebd-4054-90a3-80e09c7a30f4" providerId="ADAL" clId="{9253EB12-4BE2-46BE-A95C-BAE8FAB8A2A5}" dt="2024-10-30T16:17:13.462" v="17" actId="14100"/>
          <ac:spMkLst>
            <pc:docMk/>
            <pc:sldMk cId="787068684" sldId="263"/>
            <ac:spMk id="3" creationId="{85366CA0-6566-0726-4994-13298FA7A660}"/>
          </ac:spMkLst>
        </pc:spChg>
      </pc:sldChg>
      <pc:sldChg chg="modSp mod">
        <pc:chgData name="David Rickardsson" userId="59652ef1-7ebd-4054-90a3-80e09c7a30f4" providerId="ADAL" clId="{9253EB12-4BE2-46BE-A95C-BAE8FAB8A2A5}" dt="2024-10-30T16:18:18.138" v="27" actId="20577"/>
        <pc:sldMkLst>
          <pc:docMk/>
          <pc:sldMk cId="483733344" sldId="273"/>
        </pc:sldMkLst>
        <pc:spChg chg="mod">
          <ac:chgData name="David Rickardsson" userId="59652ef1-7ebd-4054-90a3-80e09c7a30f4" providerId="ADAL" clId="{9253EB12-4BE2-46BE-A95C-BAE8FAB8A2A5}" dt="2024-10-30T16:18:18.138" v="27" actId="20577"/>
          <ac:spMkLst>
            <pc:docMk/>
            <pc:sldMk cId="483733344" sldId="273"/>
            <ac:spMk id="5" creationId="{8F13C64A-0DB9-FB02-C6F6-E06190B50776}"/>
          </ac:spMkLst>
        </pc:spChg>
      </pc:sldChg>
    </pc:docChg>
  </pc:docChgLst>
  <pc:docChgLst>
    <pc:chgData name="Fredrik Sjöberg" userId="S::fredrik.sjoberg@vkgk.se::77b410f9-4aae-473b-9c40-130ad2849dd1" providerId="AD" clId="Web-{F2436F63-7EE0-C072-88EE-F434BBD2DBE0}"/>
    <pc:docChg chg="modSld">
      <pc:chgData name="Fredrik Sjöberg" userId="S::fredrik.sjoberg@vkgk.se::77b410f9-4aae-473b-9c40-130ad2849dd1" providerId="AD" clId="Web-{F2436F63-7EE0-C072-88EE-F434BBD2DBE0}" dt="2024-10-30T12:58:59.808" v="44" actId="20577"/>
      <pc:docMkLst>
        <pc:docMk/>
      </pc:docMkLst>
      <pc:sldChg chg="modSp">
        <pc:chgData name="Fredrik Sjöberg" userId="S::fredrik.sjoberg@vkgk.se::77b410f9-4aae-473b-9c40-130ad2849dd1" providerId="AD" clId="Web-{F2436F63-7EE0-C072-88EE-F434BBD2DBE0}" dt="2024-10-30T12:55:29.402" v="13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F2436F63-7EE0-C072-88EE-F434BBD2DBE0}" dt="2024-10-30T12:55:29.402" v="13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F2436F63-7EE0-C072-88EE-F434BBD2DBE0}" dt="2024-10-30T12:58:59.808" v="44" actId="20577"/>
        <pc:sldMkLst>
          <pc:docMk/>
          <pc:sldMk cId="2208932074" sldId="265"/>
        </pc:sldMkLst>
        <pc:spChg chg="mod">
          <ac:chgData name="Fredrik Sjöberg" userId="S::fredrik.sjoberg@vkgk.se::77b410f9-4aae-473b-9c40-130ad2849dd1" providerId="AD" clId="Web-{F2436F63-7EE0-C072-88EE-F434BBD2DBE0}" dt="2024-10-30T12:58:59.808" v="44" actId="20577"/>
          <ac:spMkLst>
            <pc:docMk/>
            <pc:sldMk cId="2208932074" sldId="265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F2436F63-7EE0-C072-88EE-F434BBD2DBE0}" dt="2024-10-30T12:55:08.150" v="10" actId="20577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F2436F63-7EE0-C072-88EE-F434BBD2DBE0}" dt="2024-10-30T12:55:08.150" v="10" actId="20577"/>
          <ac:spMkLst>
            <pc:docMk/>
            <pc:sldMk cId="3095386191" sldId="266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F2436F63-7EE0-C072-88EE-F434BBD2DBE0}" dt="2024-10-30T12:57:48.865" v="17" actId="20577"/>
        <pc:sldMkLst>
          <pc:docMk/>
          <pc:sldMk cId="3017850883" sldId="274"/>
        </pc:sldMkLst>
        <pc:spChg chg="mod">
          <ac:chgData name="Fredrik Sjöberg" userId="S::fredrik.sjoberg@vkgk.se::77b410f9-4aae-473b-9c40-130ad2849dd1" providerId="AD" clId="Web-{F2436F63-7EE0-C072-88EE-F434BBD2DBE0}" dt="2024-10-30T12:57:07.128" v="14" actId="20577"/>
          <ac:spMkLst>
            <pc:docMk/>
            <pc:sldMk cId="3017850883" sldId="274"/>
            <ac:spMk id="2" creationId="{23772164-70E5-7D75-DCB5-38B39152020B}"/>
          </ac:spMkLst>
        </pc:spChg>
        <pc:spChg chg="mod">
          <ac:chgData name="Fredrik Sjöberg" userId="S::fredrik.sjoberg@vkgk.se::77b410f9-4aae-473b-9c40-130ad2849dd1" providerId="AD" clId="Web-{F2436F63-7EE0-C072-88EE-F434BBD2DBE0}" dt="2024-10-30T12:57:26.317" v="15" actId="20577"/>
          <ac:spMkLst>
            <pc:docMk/>
            <pc:sldMk cId="3017850883" sldId="274"/>
            <ac:spMk id="3" creationId="{A11A1F5F-BD94-8442-F56C-956F335CEAE8}"/>
          </ac:spMkLst>
        </pc:spChg>
        <pc:spChg chg="mod">
          <ac:chgData name="Fredrik Sjöberg" userId="S::fredrik.sjoberg@vkgk.se::77b410f9-4aae-473b-9c40-130ad2849dd1" providerId="AD" clId="Web-{F2436F63-7EE0-C072-88EE-F434BBD2DBE0}" dt="2024-10-30T12:57:37.880" v="16" actId="20577"/>
          <ac:spMkLst>
            <pc:docMk/>
            <pc:sldMk cId="3017850883" sldId="274"/>
            <ac:spMk id="5" creationId="{7B498488-F53F-7612-6E16-228D7BAECA6A}"/>
          </ac:spMkLst>
        </pc:spChg>
        <pc:spChg chg="mod">
          <ac:chgData name="Fredrik Sjöberg" userId="S::fredrik.sjoberg@vkgk.se::77b410f9-4aae-473b-9c40-130ad2849dd1" providerId="AD" clId="Web-{F2436F63-7EE0-C072-88EE-F434BBD2DBE0}" dt="2024-10-30T12:57:48.865" v="17" actId="20577"/>
          <ac:spMkLst>
            <pc:docMk/>
            <pc:sldMk cId="3017850883" sldId="274"/>
            <ac:spMk id="6" creationId="{BBDF1CF6-5FDE-80F4-E081-11000C8D64F7}"/>
          </ac:spMkLst>
        </pc:spChg>
      </pc:sldChg>
    </pc:docChg>
  </pc:docChgLst>
  <pc:docChgLst>
    <pc:chgData name="David Rickardsson" userId="59652ef1-7ebd-4054-90a3-80e09c7a30f4" providerId="ADAL" clId="{FA5B93E7-00A5-4D1D-BA99-05282DBD65BD}"/>
    <pc:docChg chg="undo redo custSel addSld delSld modSld">
      <pc:chgData name="David Rickardsson" userId="59652ef1-7ebd-4054-90a3-80e09c7a30f4" providerId="ADAL" clId="{FA5B93E7-00A5-4D1D-BA99-05282DBD65BD}" dt="2024-10-24T08:54:57.165" v="990" actId="20577"/>
      <pc:docMkLst>
        <pc:docMk/>
      </pc:docMkLst>
      <pc:sldChg chg="addSp delSp modSp mod setBg">
        <pc:chgData name="David Rickardsson" userId="59652ef1-7ebd-4054-90a3-80e09c7a30f4" providerId="ADAL" clId="{FA5B93E7-00A5-4D1D-BA99-05282DBD65BD}" dt="2024-10-24T08:24:18.374" v="988" actId="20577"/>
        <pc:sldMkLst>
          <pc:docMk/>
          <pc:sldMk cId="1823313050" sldId="256"/>
        </pc:sldMkLst>
        <pc:spChg chg="mod">
          <ac:chgData name="David Rickardsson" userId="59652ef1-7ebd-4054-90a3-80e09c7a30f4" providerId="ADAL" clId="{FA5B93E7-00A5-4D1D-BA99-05282DBD65BD}" dt="2024-10-24T08:24:18.374" v="988" actId="20577"/>
          <ac:spMkLst>
            <pc:docMk/>
            <pc:sldMk cId="1823313050" sldId="256"/>
            <ac:spMk id="2" creationId="{4448BA87-E46D-5A4E-DE3E-7B8B9AFA26A5}"/>
          </ac:spMkLst>
        </pc:spChg>
        <pc:spChg chg="add">
          <ac:chgData name="David Rickardsson" userId="59652ef1-7ebd-4054-90a3-80e09c7a30f4" providerId="ADAL" clId="{FA5B93E7-00A5-4D1D-BA99-05282DBD65BD}" dt="2024-10-17T11:35:05.692" v="362" actId="26606"/>
          <ac:spMkLst>
            <pc:docMk/>
            <pc:sldMk cId="1823313050" sldId="256"/>
            <ac:spMk id="9" creationId="{A3363022-C969-41E9-8EB2-E4C94908C1FA}"/>
          </ac:spMkLst>
        </pc:spChg>
        <pc:spChg chg="add">
          <ac:chgData name="David Rickardsson" userId="59652ef1-7ebd-4054-90a3-80e09c7a30f4" providerId="ADAL" clId="{FA5B93E7-00A5-4D1D-BA99-05282DBD65BD}" dt="2024-10-17T11:35:05.692" v="362" actId="26606"/>
          <ac:spMkLst>
            <pc:docMk/>
            <pc:sldMk cId="1823313050" sldId="256"/>
            <ac:spMk id="11" creationId="{8D1AD6B3-BE88-4CEB-BA17-790657CC4729}"/>
          </ac:spMkLst>
        </pc:spChg>
        <pc:grpChg chg="add">
          <ac:chgData name="David Rickardsson" userId="59652ef1-7ebd-4054-90a3-80e09c7a30f4" providerId="ADAL" clId="{FA5B93E7-00A5-4D1D-BA99-05282DBD65BD}" dt="2024-10-17T11:35:05.692" v="362" actId="26606"/>
          <ac:grpSpMkLst>
            <pc:docMk/>
            <pc:sldMk cId="1823313050" sldId="256"/>
            <ac:grpSpMk id="13" creationId="{89D1390B-7E13-4B4F-9CB2-391063412E54}"/>
          </ac:grpSpMkLst>
        </pc:grpChg>
        <pc:picChg chg="add mod">
          <ac:chgData name="David Rickardsson" userId="59652ef1-7ebd-4054-90a3-80e09c7a30f4" providerId="ADAL" clId="{FA5B93E7-00A5-4D1D-BA99-05282DBD65BD}" dt="2024-10-17T11:35:05.692" v="362" actId="26606"/>
          <ac:picMkLst>
            <pc:docMk/>
            <pc:sldMk cId="1823313050" sldId="256"/>
            <ac:picMk id="4" creationId="{85CD18F3-EE3D-77CF-5FB8-62C9141116B9}"/>
          </ac:picMkLst>
        </pc:picChg>
      </pc:sldChg>
      <pc:sldChg chg="modSp mod">
        <pc:chgData name="David Rickardsson" userId="59652ef1-7ebd-4054-90a3-80e09c7a30f4" providerId="ADAL" clId="{FA5B93E7-00A5-4D1D-BA99-05282DBD65BD}" dt="2024-10-24T07:46:31.348" v="645" actId="27636"/>
        <pc:sldMkLst>
          <pc:docMk/>
          <pc:sldMk cId="787068684" sldId="263"/>
        </pc:sldMkLst>
        <pc:spChg chg="mod">
          <ac:chgData name="David Rickardsson" userId="59652ef1-7ebd-4054-90a3-80e09c7a30f4" providerId="ADAL" clId="{FA5B93E7-00A5-4D1D-BA99-05282DBD65BD}" dt="2024-10-24T07:46:31.348" v="645" actId="27636"/>
          <ac:spMkLst>
            <pc:docMk/>
            <pc:sldMk cId="787068684" sldId="263"/>
            <ac:spMk id="3" creationId="{85366CA0-6566-0726-4994-13298FA7A660}"/>
          </ac:spMkLst>
        </pc:spChg>
      </pc:sldChg>
      <pc:sldChg chg="modSp mod">
        <pc:chgData name="David Rickardsson" userId="59652ef1-7ebd-4054-90a3-80e09c7a30f4" providerId="ADAL" clId="{FA5B93E7-00A5-4D1D-BA99-05282DBD65BD}" dt="2024-10-24T08:54:57.165" v="990" actId="20577"/>
        <pc:sldMkLst>
          <pc:docMk/>
          <pc:sldMk cId="2208932074" sldId="265"/>
        </pc:sldMkLst>
        <pc:spChg chg="mod">
          <ac:chgData name="David Rickardsson" userId="59652ef1-7ebd-4054-90a3-80e09c7a30f4" providerId="ADAL" clId="{FA5B93E7-00A5-4D1D-BA99-05282DBD65BD}" dt="2024-10-17T11:14:55.302" v="16" actId="20577"/>
          <ac:spMkLst>
            <pc:docMk/>
            <pc:sldMk cId="2208932074" sldId="265"/>
            <ac:spMk id="2" creationId="{EAAC75BD-E4FF-A7A9-61AD-B0066FB71472}"/>
          </ac:spMkLst>
        </pc:spChg>
        <pc:spChg chg="mod">
          <ac:chgData name="David Rickardsson" userId="59652ef1-7ebd-4054-90a3-80e09c7a30f4" providerId="ADAL" clId="{FA5B93E7-00A5-4D1D-BA99-05282DBD65BD}" dt="2024-10-24T08:54:57.165" v="990" actId="20577"/>
          <ac:spMkLst>
            <pc:docMk/>
            <pc:sldMk cId="2208932074" sldId="265"/>
            <ac:spMk id="3" creationId="{85366CA0-6566-0726-4994-13298FA7A660}"/>
          </ac:spMkLst>
        </pc:spChg>
      </pc:sldChg>
      <pc:sldChg chg="addSp delSp modSp mod">
        <pc:chgData name="David Rickardsson" userId="59652ef1-7ebd-4054-90a3-80e09c7a30f4" providerId="ADAL" clId="{FA5B93E7-00A5-4D1D-BA99-05282DBD65BD}" dt="2024-10-24T08:23:55.387" v="978" actId="20577"/>
        <pc:sldMkLst>
          <pc:docMk/>
          <pc:sldMk cId="3095386191" sldId="266"/>
        </pc:sldMkLst>
        <pc:spChg chg="mod">
          <ac:chgData name="David Rickardsson" userId="59652ef1-7ebd-4054-90a3-80e09c7a30f4" providerId="ADAL" clId="{FA5B93E7-00A5-4D1D-BA99-05282DBD65BD}" dt="2024-10-24T08:23:55.387" v="978" actId="20577"/>
          <ac:spMkLst>
            <pc:docMk/>
            <pc:sldMk cId="3095386191" sldId="266"/>
            <ac:spMk id="2" creationId="{EAAC75BD-E4FF-A7A9-61AD-B0066FB71472}"/>
          </ac:spMkLst>
        </pc:spChg>
        <pc:spChg chg="mod">
          <ac:chgData name="David Rickardsson" userId="59652ef1-7ebd-4054-90a3-80e09c7a30f4" providerId="ADAL" clId="{FA5B93E7-00A5-4D1D-BA99-05282DBD65BD}" dt="2024-10-19T09:18:53.019" v="589" actId="15"/>
          <ac:spMkLst>
            <pc:docMk/>
            <pc:sldMk cId="3095386191" sldId="266"/>
            <ac:spMk id="3" creationId="{85366CA0-6566-0726-4994-13298FA7A660}"/>
          </ac:spMkLst>
        </pc:spChg>
      </pc:sldChg>
      <pc:sldChg chg="del">
        <pc:chgData name="David Rickardsson" userId="59652ef1-7ebd-4054-90a3-80e09c7a30f4" providerId="ADAL" clId="{FA5B93E7-00A5-4D1D-BA99-05282DBD65BD}" dt="2024-10-17T11:15:45.040" v="28" actId="47"/>
        <pc:sldMkLst>
          <pc:docMk/>
          <pc:sldMk cId="1641890983" sldId="267"/>
        </pc:sldMkLst>
      </pc:sldChg>
      <pc:sldChg chg="del">
        <pc:chgData name="David Rickardsson" userId="59652ef1-7ebd-4054-90a3-80e09c7a30f4" providerId="ADAL" clId="{FA5B93E7-00A5-4D1D-BA99-05282DBD65BD}" dt="2024-10-17T11:15:55.771" v="29" actId="47"/>
        <pc:sldMkLst>
          <pc:docMk/>
          <pc:sldMk cId="2263449533" sldId="268"/>
        </pc:sldMkLst>
      </pc:sldChg>
      <pc:sldChg chg="del">
        <pc:chgData name="David Rickardsson" userId="59652ef1-7ebd-4054-90a3-80e09c7a30f4" providerId="ADAL" clId="{FA5B93E7-00A5-4D1D-BA99-05282DBD65BD}" dt="2024-10-17T11:15:58.795" v="30" actId="47"/>
        <pc:sldMkLst>
          <pc:docMk/>
          <pc:sldMk cId="4271617459" sldId="269"/>
        </pc:sldMkLst>
      </pc:sldChg>
      <pc:sldChg chg="modSp mod">
        <pc:chgData name="David Rickardsson" userId="59652ef1-7ebd-4054-90a3-80e09c7a30f4" providerId="ADAL" clId="{FA5B93E7-00A5-4D1D-BA99-05282DBD65BD}" dt="2024-10-17T11:23:37.858" v="116" actId="1076"/>
        <pc:sldMkLst>
          <pc:docMk/>
          <pc:sldMk cId="2790343677" sldId="270"/>
        </pc:sldMkLst>
        <pc:picChg chg="mod">
          <ac:chgData name="David Rickardsson" userId="59652ef1-7ebd-4054-90a3-80e09c7a30f4" providerId="ADAL" clId="{FA5B93E7-00A5-4D1D-BA99-05282DBD65BD}" dt="2024-10-17T11:23:37.858" v="116" actId="1076"/>
          <ac:picMkLst>
            <pc:docMk/>
            <pc:sldMk cId="2790343677" sldId="270"/>
            <ac:picMk id="5" creationId="{14ABE9F1-71E6-9C69-9BE6-FCBB011DC766}"/>
          </ac:picMkLst>
        </pc:picChg>
      </pc:sldChg>
      <pc:sldChg chg="addSp delSp modSp mod">
        <pc:chgData name="David Rickardsson" userId="59652ef1-7ebd-4054-90a3-80e09c7a30f4" providerId="ADAL" clId="{FA5B93E7-00A5-4D1D-BA99-05282DBD65BD}" dt="2024-10-24T08:14:38.433" v="906" actId="14100"/>
        <pc:sldMkLst>
          <pc:docMk/>
          <pc:sldMk cId="2008766739" sldId="271"/>
        </pc:sldMkLst>
        <pc:spChg chg="add mod">
          <ac:chgData name="David Rickardsson" userId="59652ef1-7ebd-4054-90a3-80e09c7a30f4" providerId="ADAL" clId="{FA5B93E7-00A5-4D1D-BA99-05282DBD65BD}" dt="2024-10-24T08:14:38.433" v="906" actId="14100"/>
          <ac:spMkLst>
            <pc:docMk/>
            <pc:sldMk cId="2008766739" sldId="271"/>
            <ac:spMk id="3" creationId="{5AE6B9BC-68BF-25BD-E9D9-12E648CC3176}"/>
          </ac:spMkLst>
        </pc:spChg>
        <pc:spChg chg="add mod">
          <ac:chgData name="David Rickardsson" userId="59652ef1-7ebd-4054-90a3-80e09c7a30f4" providerId="ADAL" clId="{FA5B93E7-00A5-4D1D-BA99-05282DBD65BD}" dt="2024-10-17T11:21:37.326" v="86" actId="14100"/>
          <ac:spMkLst>
            <pc:docMk/>
            <pc:sldMk cId="2008766739" sldId="271"/>
            <ac:spMk id="7" creationId="{FB894EF6-9031-6CDA-186D-B848CBEF9569}"/>
          </ac:spMkLst>
        </pc:spChg>
        <pc:spChg chg="add mod">
          <ac:chgData name="David Rickardsson" userId="59652ef1-7ebd-4054-90a3-80e09c7a30f4" providerId="ADAL" clId="{FA5B93E7-00A5-4D1D-BA99-05282DBD65BD}" dt="2024-10-17T11:22:19.428" v="108" actId="1036"/>
          <ac:spMkLst>
            <pc:docMk/>
            <pc:sldMk cId="2008766739" sldId="271"/>
            <ac:spMk id="8" creationId="{185F4B49-7D61-FCB3-78F9-6A3AAAFF0F30}"/>
          </ac:spMkLst>
        </pc:spChg>
        <pc:spChg chg="add mod">
          <ac:chgData name="David Rickardsson" userId="59652ef1-7ebd-4054-90a3-80e09c7a30f4" providerId="ADAL" clId="{FA5B93E7-00A5-4D1D-BA99-05282DBD65BD}" dt="2024-10-17T11:22:27.998" v="110" actId="1076"/>
          <ac:spMkLst>
            <pc:docMk/>
            <pc:sldMk cId="2008766739" sldId="271"/>
            <ac:spMk id="9" creationId="{BA2720AA-B9F3-139C-7CFA-E180E6D2AB29}"/>
          </ac:spMkLst>
        </pc:spChg>
        <pc:picChg chg="add mod">
          <ac:chgData name="David Rickardsson" userId="59652ef1-7ebd-4054-90a3-80e09c7a30f4" providerId="ADAL" clId="{FA5B93E7-00A5-4D1D-BA99-05282DBD65BD}" dt="2024-10-19T09:28:17.226" v="621" actId="1076"/>
          <ac:picMkLst>
            <pc:docMk/>
            <pc:sldMk cId="2008766739" sldId="271"/>
            <ac:picMk id="5" creationId="{F946DC38-6D2C-D60C-5766-1C7E174A9D3F}"/>
          </ac:picMkLst>
        </pc:picChg>
        <pc:picChg chg="add mod ord">
          <ac:chgData name="David Rickardsson" userId="59652ef1-7ebd-4054-90a3-80e09c7a30f4" providerId="ADAL" clId="{FA5B93E7-00A5-4D1D-BA99-05282DBD65BD}" dt="2024-10-17T11:21:15.825" v="83" actId="1076"/>
          <ac:picMkLst>
            <pc:docMk/>
            <pc:sldMk cId="2008766739" sldId="271"/>
            <ac:picMk id="6" creationId="{A789F4F7-9985-7E30-4613-B575EA67AFA8}"/>
          </ac:picMkLst>
        </pc:picChg>
        <pc:picChg chg="add mod">
          <ac:chgData name="David Rickardsson" userId="59652ef1-7ebd-4054-90a3-80e09c7a30f4" providerId="ADAL" clId="{FA5B93E7-00A5-4D1D-BA99-05282DBD65BD}" dt="2024-10-17T11:23:11.442" v="114" actId="1076"/>
          <ac:picMkLst>
            <pc:docMk/>
            <pc:sldMk cId="2008766739" sldId="271"/>
            <ac:picMk id="11" creationId="{0B56301B-6286-0F2A-A828-E94E7815970F}"/>
          </ac:picMkLst>
        </pc:picChg>
        <pc:picChg chg="add mod">
          <ac:chgData name="David Rickardsson" userId="59652ef1-7ebd-4054-90a3-80e09c7a30f4" providerId="ADAL" clId="{FA5B93E7-00A5-4D1D-BA99-05282DBD65BD}" dt="2024-10-19T09:29:14.586" v="631" actId="14100"/>
          <ac:picMkLst>
            <pc:docMk/>
            <pc:sldMk cId="2008766739" sldId="271"/>
            <ac:picMk id="12" creationId="{F98AA0C2-7CEB-4694-CDEF-FF4D9E8333A8}"/>
          </ac:picMkLst>
        </pc:picChg>
        <pc:picChg chg="add mod">
          <ac:chgData name="David Rickardsson" userId="59652ef1-7ebd-4054-90a3-80e09c7a30f4" providerId="ADAL" clId="{FA5B93E7-00A5-4D1D-BA99-05282DBD65BD}" dt="2024-10-19T09:29:31.418" v="633" actId="1076"/>
          <ac:picMkLst>
            <pc:docMk/>
            <pc:sldMk cId="2008766739" sldId="271"/>
            <ac:picMk id="13" creationId="{8BDE0CE5-AF35-D0F7-E46D-300FBB55DD16}"/>
          </ac:picMkLst>
        </pc:picChg>
        <pc:picChg chg="add mod">
          <ac:chgData name="David Rickardsson" userId="59652ef1-7ebd-4054-90a3-80e09c7a30f4" providerId="ADAL" clId="{FA5B93E7-00A5-4D1D-BA99-05282DBD65BD}" dt="2024-10-19T09:29:40.734" v="636" actId="1076"/>
          <ac:picMkLst>
            <pc:docMk/>
            <pc:sldMk cId="2008766739" sldId="271"/>
            <ac:picMk id="14" creationId="{0B5486ED-B72A-090F-63FC-4FFA6C94D89E}"/>
          </ac:picMkLst>
        </pc:picChg>
      </pc:sldChg>
      <pc:sldChg chg="modSp del mod">
        <pc:chgData name="David Rickardsson" userId="59652ef1-7ebd-4054-90a3-80e09c7a30f4" providerId="ADAL" clId="{FA5B93E7-00A5-4D1D-BA99-05282DBD65BD}" dt="2024-10-24T08:24:06.800" v="979" actId="2696"/>
        <pc:sldMkLst>
          <pc:docMk/>
          <pc:sldMk cId="4123153529" sldId="272"/>
        </pc:sldMkLst>
      </pc:sldChg>
      <pc:sldChg chg="modSp add mod">
        <pc:chgData name="David Rickardsson" userId="59652ef1-7ebd-4054-90a3-80e09c7a30f4" providerId="ADAL" clId="{FA5B93E7-00A5-4D1D-BA99-05282DBD65BD}" dt="2024-10-24T08:24:10.087" v="980" actId="20577"/>
        <pc:sldMkLst>
          <pc:docMk/>
          <pc:sldMk cId="483733344" sldId="273"/>
        </pc:sldMkLst>
        <pc:spChg chg="mod">
          <ac:chgData name="David Rickardsson" userId="59652ef1-7ebd-4054-90a3-80e09c7a30f4" providerId="ADAL" clId="{FA5B93E7-00A5-4D1D-BA99-05282DBD65BD}" dt="2024-10-17T11:29:34.756" v="346"/>
          <ac:spMkLst>
            <pc:docMk/>
            <pc:sldMk cId="483733344" sldId="273"/>
            <ac:spMk id="2" creationId="{84526E61-4F40-3ED4-D50A-6E2A664CBEEF}"/>
          </ac:spMkLst>
        </pc:spChg>
        <pc:spChg chg="mod">
          <ac:chgData name="David Rickardsson" userId="59652ef1-7ebd-4054-90a3-80e09c7a30f4" providerId="ADAL" clId="{FA5B93E7-00A5-4D1D-BA99-05282DBD65BD}" dt="2024-10-17T11:30:13.589" v="353" actId="27636"/>
          <ac:spMkLst>
            <pc:docMk/>
            <pc:sldMk cId="483733344" sldId="273"/>
            <ac:spMk id="3" creationId="{9D6C40CA-9647-F2E1-F999-B6CCE28E1316}"/>
          </ac:spMkLst>
        </pc:spChg>
        <pc:spChg chg="mod">
          <ac:chgData name="David Rickardsson" userId="59652ef1-7ebd-4054-90a3-80e09c7a30f4" providerId="ADAL" clId="{FA5B93E7-00A5-4D1D-BA99-05282DBD65BD}" dt="2024-10-24T08:24:10.087" v="980" actId="20577"/>
          <ac:spMkLst>
            <pc:docMk/>
            <pc:sldMk cId="483733344" sldId="273"/>
            <ac:spMk id="5" creationId="{8F13C64A-0DB9-FB02-C6F6-E06190B50776}"/>
          </ac:spMkLst>
        </pc:spChg>
      </pc:sldChg>
      <pc:sldChg chg="new add del">
        <pc:chgData name="David Rickardsson" userId="59652ef1-7ebd-4054-90a3-80e09c7a30f4" providerId="ADAL" clId="{FA5B93E7-00A5-4D1D-BA99-05282DBD65BD}" dt="2024-10-17T11:28:56.700" v="340" actId="680"/>
        <pc:sldMkLst>
          <pc:docMk/>
          <pc:sldMk cId="2367518619" sldId="273"/>
        </pc:sldMkLst>
      </pc:sldChg>
      <pc:sldChg chg="addSp delSp new del mod">
        <pc:chgData name="David Rickardsson" userId="59652ef1-7ebd-4054-90a3-80e09c7a30f4" providerId="ADAL" clId="{FA5B93E7-00A5-4D1D-BA99-05282DBD65BD}" dt="2024-10-17T11:26:42.667" v="278" actId="680"/>
        <pc:sldMkLst>
          <pc:docMk/>
          <pc:sldMk cId="2878874999" sldId="273"/>
        </pc:sldMkLst>
      </pc:sldChg>
      <pc:sldChg chg="modSp add del mod">
        <pc:chgData name="David Rickardsson" userId="59652ef1-7ebd-4054-90a3-80e09c7a30f4" providerId="ADAL" clId="{FA5B93E7-00A5-4D1D-BA99-05282DBD65BD}" dt="2024-10-17T11:29:22.642" v="344"/>
        <pc:sldMkLst>
          <pc:docMk/>
          <pc:sldMk cId="3703119867" sldId="273"/>
        </pc:sldMkLst>
      </pc:sldChg>
      <pc:sldChg chg="addSp modSp new mod">
        <pc:chgData name="David Rickardsson" userId="59652ef1-7ebd-4054-90a3-80e09c7a30f4" providerId="ADAL" clId="{FA5B93E7-00A5-4D1D-BA99-05282DBD65BD}" dt="2024-10-24T08:22:01.175" v="974" actId="113"/>
        <pc:sldMkLst>
          <pc:docMk/>
          <pc:sldMk cId="3017850883" sldId="274"/>
        </pc:sldMkLst>
        <pc:spChg chg="mod">
          <ac:chgData name="David Rickardsson" userId="59652ef1-7ebd-4054-90a3-80e09c7a30f4" providerId="ADAL" clId="{FA5B93E7-00A5-4D1D-BA99-05282DBD65BD}" dt="2024-10-24T08:22:01.175" v="974" actId="113"/>
          <ac:spMkLst>
            <pc:docMk/>
            <pc:sldMk cId="3017850883" sldId="274"/>
            <ac:spMk id="2" creationId="{23772164-70E5-7D75-DCB5-38B39152020B}"/>
          </ac:spMkLst>
        </pc:spChg>
        <pc:spChg chg="mod">
          <ac:chgData name="David Rickardsson" userId="59652ef1-7ebd-4054-90a3-80e09c7a30f4" providerId="ADAL" clId="{FA5B93E7-00A5-4D1D-BA99-05282DBD65BD}" dt="2024-10-24T08:18:53.492" v="958" actId="14100"/>
          <ac:spMkLst>
            <pc:docMk/>
            <pc:sldMk cId="3017850883" sldId="274"/>
            <ac:spMk id="3" creationId="{A11A1F5F-BD94-8442-F56C-956F335CEAE8}"/>
          </ac:spMkLst>
        </pc:spChg>
        <pc:spChg chg="add mod">
          <ac:chgData name="David Rickardsson" userId="59652ef1-7ebd-4054-90a3-80e09c7a30f4" providerId="ADAL" clId="{FA5B93E7-00A5-4D1D-BA99-05282DBD65BD}" dt="2024-10-24T08:19:22.278" v="963"/>
          <ac:spMkLst>
            <pc:docMk/>
            <pc:sldMk cId="3017850883" sldId="274"/>
            <ac:spMk id="5" creationId="{7B498488-F53F-7612-6E16-228D7BAECA6A}"/>
          </ac:spMkLst>
        </pc:spChg>
        <pc:spChg chg="add mod">
          <ac:chgData name="David Rickardsson" userId="59652ef1-7ebd-4054-90a3-80e09c7a30f4" providerId="ADAL" clId="{FA5B93E7-00A5-4D1D-BA99-05282DBD65BD}" dt="2024-10-24T08:19:38.286" v="966"/>
          <ac:spMkLst>
            <pc:docMk/>
            <pc:sldMk cId="3017850883" sldId="274"/>
            <ac:spMk id="6" creationId="{BBDF1CF6-5FDE-80F4-E081-11000C8D64F7}"/>
          </ac:spMkLst>
        </pc:spChg>
        <pc:picChg chg="add mod">
          <ac:chgData name="David Rickardsson" userId="59652ef1-7ebd-4054-90a3-80e09c7a30f4" providerId="ADAL" clId="{FA5B93E7-00A5-4D1D-BA99-05282DBD65BD}" dt="2024-10-24T08:18:13.330" v="956"/>
          <ac:picMkLst>
            <pc:docMk/>
            <pc:sldMk cId="3017850883" sldId="274"/>
            <ac:picMk id="4" creationId="{D94C8CB4-03E5-6C1B-0F6E-CEFEC4D6AF3C}"/>
          </ac:picMkLst>
        </pc:picChg>
      </pc:sldChg>
    </pc:docChg>
  </pc:docChgLst>
  <pc:docChgLst>
    <pc:chgData name="Fredrik Sjöberg" userId="S::fredrik.sjoberg@vkgk.se::77b410f9-4aae-473b-9c40-130ad2849dd1" providerId="AD" clId="Web-{C8DBF296-1B59-A5A7-B582-5948D6721D1F}"/>
    <pc:docChg chg="modSld">
      <pc:chgData name="Fredrik Sjöberg" userId="S::fredrik.sjoberg@vkgk.se::77b410f9-4aae-473b-9c40-130ad2849dd1" providerId="AD" clId="Web-{C8DBF296-1B59-A5A7-B582-5948D6721D1F}" dt="2024-10-30T16:15:24.208" v="91" actId="20577"/>
      <pc:docMkLst>
        <pc:docMk/>
      </pc:docMkLst>
      <pc:sldChg chg="modSp">
        <pc:chgData name="Fredrik Sjöberg" userId="S::fredrik.sjoberg@vkgk.se::77b410f9-4aae-473b-9c40-130ad2849dd1" providerId="AD" clId="Web-{C8DBF296-1B59-A5A7-B582-5948D6721D1F}" dt="2024-10-30T16:12:01.576" v="73" actId="20577"/>
        <pc:sldMkLst>
          <pc:docMk/>
          <pc:sldMk cId="787068684" sldId="263"/>
        </pc:sldMkLst>
        <pc:spChg chg="mod">
          <ac:chgData name="Fredrik Sjöberg" userId="S::fredrik.sjoberg@vkgk.se::77b410f9-4aae-473b-9c40-130ad2849dd1" providerId="AD" clId="Web-{C8DBF296-1B59-A5A7-B582-5948D6721D1F}" dt="2024-10-30T16:12:01.576" v="73" actId="20577"/>
          <ac:spMkLst>
            <pc:docMk/>
            <pc:sldMk cId="787068684" sldId="263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C8DBF296-1B59-A5A7-B582-5948D6721D1F}" dt="2024-10-30T15:39:16.882" v="24" actId="20577"/>
        <pc:sldMkLst>
          <pc:docMk/>
          <pc:sldMk cId="2208932074" sldId="265"/>
        </pc:sldMkLst>
        <pc:spChg chg="mod">
          <ac:chgData name="Fredrik Sjöberg" userId="S::fredrik.sjoberg@vkgk.se::77b410f9-4aae-473b-9c40-130ad2849dd1" providerId="AD" clId="Web-{C8DBF296-1B59-A5A7-B582-5948D6721D1F}" dt="2024-10-30T15:39:16.882" v="24" actId="20577"/>
          <ac:spMkLst>
            <pc:docMk/>
            <pc:sldMk cId="2208932074" sldId="265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C8DBF296-1B59-A5A7-B582-5948D6721D1F}" dt="2024-10-30T16:13:51.361" v="81" actId="14100"/>
        <pc:sldMkLst>
          <pc:docMk/>
          <pc:sldMk cId="3095386191" sldId="266"/>
        </pc:sldMkLst>
        <pc:spChg chg="mod">
          <ac:chgData name="Fredrik Sjöberg" userId="S::fredrik.sjoberg@vkgk.se::77b410f9-4aae-473b-9c40-130ad2849dd1" providerId="AD" clId="Web-{C8DBF296-1B59-A5A7-B582-5948D6721D1F}" dt="2024-10-30T16:13:51.361" v="81" actId="14100"/>
          <ac:spMkLst>
            <pc:docMk/>
            <pc:sldMk cId="3095386191" sldId="266"/>
            <ac:spMk id="3" creationId="{85366CA0-6566-0726-4994-13298FA7A660}"/>
          </ac:spMkLst>
        </pc:spChg>
      </pc:sldChg>
      <pc:sldChg chg="modSp">
        <pc:chgData name="Fredrik Sjöberg" userId="S::fredrik.sjoberg@vkgk.se::77b410f9-4aae-473b-9c40-130ad2849dd1" providerId="AD" clId="Web-{C8DBF296-1B59-A5A7-B582-5948D6721D1F}" dt="2024-10-30T15:36:23.033" v="15" actId="20577"/>
        <pc:sldMkLst>
          <pc:docMk/>
          <pc:sldMk cId="2008766739" sldId="271"/>
        </pc:sldMkLst>
        <pc:spChg chg="mod">
          <ac:chgData name="Fredrik Sjöberg" userId="S::fredrik.sjoberg@vkgk.se::77b410f9-4aae-473b-9c40-130ad2849dd1" providerId="AD" clId="Web-{C8DBF296-1B59-A5A7-B582-5948D6721D1F}" dt="2024-10-30T15:36:23.033" v="15" actId="20577"/>
          <ac:spMkLst>
            <pc:docMk/>
            <pc:sldMk cId="2008766739" sldId="271"/>
            <ac:spMk id="2" creationId="{BFC0B44E-74E6-4725-1E69-2879B0F4D0CD}"/>
          </ac:spMkLst>
        </pc:spChg>
      </pc:sldChg>
      <pc:sldChg chg="modSp">
        <pc:chgData name="Fredrik Sjöberg" userId="S::fredrik.sjoberg@vkgk.se::77b410f9-4aae-473b-9c40-130ad2849dd1" providerId="AD" clId="Web-{C8DBF296-1B59-A5A7-B582-5948D6721D1F}" dt="2024-10-30T16:15:24.208" v="91" actId="20577"/>
        <pc:sldMkLst>
          <pc:docMk/>
          <pc:sldMk cId="483733344" sldId="273"/>
        </pc:sldMkLst>
        <pc:spChg chg="mod">
          <ac:chgData name="Fredrik Sjöberg" userId="S::fredrik.sjoberg@vkgk.se::77b410f9-4aae-473b-9c40-130ad2849dd1" providerId="AD" clId="Web-{C8DBF296-1B59-A5A7-B582-5948D6721D1F}" dt="2024-10-30T16:15:24.208" v="91" actId="20577"/>
          <ac:spMkLst>
            <pc:docMk/>
            <pc:sldMk cId="483733344" sldId="273"/>
            <ac:spMk id="5" creationId="{8F13C64A-0DB9-FB02-C6F6-E06190B507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D030F-A657-4C76-A094-A4EDE0EEC723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E9880-6F2E-4610-B6ED-ABB0BA9BD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595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E9880-6F2E-4610-B6ED-ABB0BA9BD05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01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9C8F71-A883-3184-A912-F99B9FEF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CEDCF20-2B49-5A17-AB32-0BC4D72EC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788FA1-CA9A-6FF4-1939-454683DA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DDDF26-EB31-D606-3DAE-9A4EE155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2F5BBB-817C-8755-CAB1-8454FB45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8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2E2B68-0A27-3726-D644-870C4DA4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B709B00-BA7D-E973-5D3D-9F67675CD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EF1EC3-E6CA-4D31-0861-5A5D665B9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0F5A24-572B-2E85-2B67-D4B870E8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C70746-9E59-03BF-4F73-17189C46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32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DA8B4A-5F85-379F-3496-DCC7DE06F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030EA03-E0E3-FEA4-EA05-5AFA734B7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073EE-C90B-4478-7752-8C6B5294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58543-792B-1E7B-A299-A5707E10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5003181-2B64-DE1D-610D-C2808349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50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0AE0EF-0110-6164-F198-6B5C62DF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9000E9-18CD-A139-D047-F34ECBE94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4E04CE-F516-23DB-3B65-6A88393F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3ADB09-B395-978A-26DD-EA2BC092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691D66-D6B7-8CDE-F2C8-7A8360B4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46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1A7820-B5AD-C7B9-0B71-B3DCB65D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D91FD2-1075-33E9-C719-A14B594FB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96FD2-DF4C-B4BD-094E-CEFFDED55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1FDDB0-8BA3-64D5-6440-A6826B7D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8FFB59-7616-CB02-D6B3-4D425E09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9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ABF0E6-D7F1-47F5-9365-E8A4FE03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425B55-E67D-1933-48B5-E750A276A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55123D-44C1-45F9-0551-6A5281A96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2049EB-DF34-A74D-E247-0A12AC38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47056AC-E9AF-BE35-8743-AD48822E2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0B96BE-A074-DDCF-DAAD-C56D32B4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39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861E85-B65A-5129-7149-CA32557F2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31D153-3B98-2098-7F85-66B6150D2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93D786-8705-8A44-E543-9E86B49F5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D60ACB-2DAC-9220-ACE1-808D1931B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30A790A-589A-51EE-A929-514A0328E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AE0939F-2F45-1ADC-18A9-211D9F6F9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9A1CC05-B6A4-CED8-5778-DC50F482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DA0DDEC-E717-0004-011D-9A6A0D45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93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779A4F-D1C1-60CE-B06F-29C94600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2D2809E-13FC-DE7B-5DFB-3CAB41D3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8A4BF55-187D-AA94-59A6-7A59DBBC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AF0D22-10DD-8076-9BF9-435DC556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05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6282D55-C1A9-B1AA-CD7E-53A327C7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4AB16B-C35E-35B6-EB33-E71A3832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DDEF5A1-B83B-13AA-0907-F1C37DF4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5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735D5B-C0C9-E081-93D1-111003D0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680730-D0A4-EAC5-6323-296131A7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5AC539-2ECC-4D74-2E70-21F8F733E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0A94E3-7A8D-EEAB-ADDE-B3B1B7A3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AA4B83-5B7E-103F-206A-61549E39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446EC5-3412-590A-CF5A-B5A10A90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1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18B7F5-896C-342C-B6BA-F3F1D4F7E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2970FB-0838-E7B7-8B2F-91A3EE181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3ABBE6-93F5-9E26-E96E-D1B6AAFAC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5439DB-F9DE-F345-3445-F8BF1B2F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17DD45-8EAD-9983-88EC-16D46C0A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21C0E5-90AF-0C4C-FA92-327406D1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526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5FB0AB1-855C-9277-CA4D-E1E57A162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51F847-1DC3-9CEA-8968-FBC97404F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BC8E8E-2D4A-D0EB-6508-F8B22250EA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8421E-2841-417B-85E1-787848699080}" type="datetimeFigureOut">
              <a:rPr lang="sv-SE" smtClean="0"/>
              <a:t>2024-10-30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C12F48-4B96-F76B-C1C4-80A4EF61C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3BFFD7-BE0E-07A8-8DD6-DC853AD6E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6E5812-9BBC-4BF5-8FE8-447C77A705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637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448BA87-E46D-5A4E-DE3E-7B8B9AFA2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1028" y="2299856"/>
            <a:ext cx="5486921" cy="2789400"/>
          </a:xfrm>
        </p:spPr>
        <p:txBody>
          <a:bodyPr anchor="t">
            <a:normAutofit/>
          </a:bodyPr>
          <a:lstStyle/>
          <a:p>
            <a:r>
              <a:rPr lang="sv-SE" sz="7200" b="1">
                <a:solidFill>
                  <a:schemeClr val="tx2"/>
                </a:solidFill>
              </a:rPr>
              <a:t>Föräldramöte Vreta Framtid</a:t>
            </a:r>
          </a:p>
        </p:txBody>
      </p:sp>
      <p:pic>
        <p:nvPicPr>
          <p:cNvPr id="4" name="Bildobjekt 3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85CD18F3-EE3D-77CF-5FB8-62C914111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2854133"/>
            <a:ext cx="4141760" cy="2064134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331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94FDB4-AB24-DE57-19F5-70F218C9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921"/>
            <a:ext cx="10515600" cy="775612"/>
          </a:xfrm>
        </p:spPr>
        <p:txBody>
          <a:bodyPr/>
          <a:lstStyle/>
          <a:p>
            <a:r>
              <a:rPr lang="sv-SE" b="1"/>
              <a:t>Utvecklingsstegen</a:t>
            </a:r>
          </a:p>
        </p:txBody>
      </p:sp>
      <p:pic>
        <p:nvPicPr>
          <p:cNvPr id="9" name="Bildobjekt 8" descr="En bild som visar text, skärmbild, Teckensnitt, diagram&#10;&#10;Automatiskt genererad beskrivning">
            <a:extLst>
              <a:ext uri="{FF2B5EF4-FFF2-40B4-BE49-F238E27FC236}">
                <a16:creationId xmlns:a16="http://schemas.microsoft.com/office/drawing/2014/main" id="{116E5D8E-F230-C2B1-2697-449B4E8797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62" y="869133"/>
            <a:ext cx="10646875" cy="59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7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C75BD-E4FF-A7A9-61AD-B0066FB7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Vad får jag för träningsavgiften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366CA0-6566-0726-4994-13298FA7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7696200" cy="5394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Ca 90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träningspass 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under ett år: 32 000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Gratis </a:t>
            </a:r>
            <a:r>
              <a:rPr lang="sv-SE" sz="2000" kern="100" err="1">
                <a:effectLst/>
                <a:latin typeface="Aptos"/>
                <a:ea typeface="Aptos" panose="020B0004020202020204" pitchFamily="34" charset="0"/>
                <a:cs typeface="Times New Roman"/>
              </a:rPr>
              <a:t>rangebollar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: Ca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2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 000 - 15 000 kr/år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Tävlingsersättning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: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0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 -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10 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000kr/år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Simulator och </a:t>
            </a:r>
            <a:r>
              <a:rPr lang="sv-SE" sz="2000" kern="100" err="1">
                <a:effectLst/>
                <a:latin typeface="Aptos"/>
                <a:ea typeface="Aptos" panose="020B0004020202020204" pitchFamily="34" charset="0"/>
                <a:cs typeface="Times New Roman"/>
              </a:rPr>
              <a:t>golfhall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: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3 000kr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Gym: 1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000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Subventionering av </a:t>
            </a:r>
            <a:r>
              <a:rPr lang="sv-SE" sz="2000" kern="100" err="1">
                <a:latin typeface="Aptos"/>
                <a:ea typeface="Aptos" panose="020B0004020202020204" pitchFamily="34" charset="0"/>
                <a:cs typeface="Times New Roman"/>
              </a:rPr>
              <a:t>vårläger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 och Ryd Cup: 1 000 - 2 000 kr/år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Rabatt på lunch (ca 50 kr/lunch): Ca 40 måltider/år = 2 000 kr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20% rabatt på köp: Ca 1 000 </a:t>
            </a: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– ca 6 </a:t>
            </a:r>
            <a:r>
              <a:rPr lang="sv-SE" sz="20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000 kr/år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000" kern="100">
                <a:latin typeface="Aptos"/>
                <a:ea typeface="Aptos" panose="020B0004020202020204" pitchFamily="34" charset="0"/>
                <a:cs typeface="Times New Roman"/>
              </a:rPr>
              <a:t>Tävlingskläder: 1000 kr/år</a:t>
            </a:r>
            <a:endParaRPr lang="sv-SE" sz="2000" kern="100">
              <a:latin typeface="Apto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sv-SE" sz="2400" b="1" kern="100">
                <a:latin typeface="Aptos"/>
                <a:ea typeface="Aptos" panose="020B0004020202020204" pitchFamily="34" charset="0"/>
                <a:cs typeface="Times New Roman"/>
              </a:rPr>
              <a:t>Totalt: </a:t>
            </a:r>
            <a:r>
              <a:rPr lang="sv-SE" sz="2400" kern="100">
                <a:latin typeface="Aptos"/>
                <a:ea typeface="Aptos" panose="020B0004020202020204" pitchFamily="34" charset="0"/>
                <a:cs typeface="Times New Roman"/>
              </a:rPr>
              <a:t>43 000 – 74 000 kr</a:t>
            </a:r>
            <a:endParaRPr lang="sv-SE" sz="2400" kern="100">
              <a:latin typeface="Apto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Aft>
                <a:spcPts val="800"/>
              </a:spcAft>
              <a:buNone/>
            </a:pPr>
            <a:endParaRPr lang="sv-SE" sz="18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CC7995-129F-8F6C-FFB3-2ED3919A4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6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C75BD-E4FF-A7A9-61AD-B0066FB7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Ny träningsavgift 2025 -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366CA0-6566-0726-4994-13298FA7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99253"/>
            <a:ext cx="6351693" cy="50849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3600" b="1"/>
              <a:t>Framtid</a:t>
            </a:r>
            <a:r>
              <a:rPr lang="sv-SE" sz="3600"/>
              <a:t> </a:t>
            </a:r>
            <a:r>
              <a:rPr lang="sv-SE" sz="3600">
                <a:sym typeface="Wingdings" panose="05000000000000000000" pitchFamily="2" charset="2"/>
              </a:rPr>
              <a:t> 4000 kr</a:t>
            </a:r>
          </a:p>
          <a:p>
            <a:r>
              <a:rPr lang="sv-SE" sz="2400">
                <a:sym typeface="Wingdings" panose="05000000000000000000" pitchFamily="2" charset="2"/>
              </a:rPr>
              <a:t>Fri tillgång till träning i </a:t>
            </a:r>
            <a:r>
              <a:rPr lang="sv-SE" sz="2400" err="1">
                <a:sym typeface="Wingdings" panose="05000000000000000000" pitchFamily="2" charset="2"/>
              </a:rPr>
              <a:t>golfhallen</a:t>
            </a:r>
            <a:endParaRPr lang="sv-SE" sz="2400"/>
          </a:p>
          <a:p>
            <a:pPr lvl="1"/>
            <a:r>
              <a:rPr lang="sv-SE" sz="1800">
                <a:sym typeface="Wingdings" panose="05000000000000000000" pitchFamily="2" charset="2"/>
              </a:rPr>
              <a:t>Simulator 2 timmar i veckan</a:t>
            </a:r>
            <a:endParaRPr lang="sv-SE" sz="1800"/>
          </a:p>
          <a:p>
            <a:r>
              <a:rPr lang="sv-SE" sz="2400">
                <a:sym typeface="Wingdings" panose="05000000000000000000" pitchFamily="2" charset="2"/>
              </a:rPr>
              <a:t>Fri tillgång till träning i gymmet</a:t>
            </a:r>
            <a:endParaRPr lang="sv-SE" sz="2400"/>
          </a:p>
          <a:p>
            <a:r>
              <a:rPr lang="sv-SE" sz="2400">
                <a:sym typeface="Wingdings" panose="05000000000000000000" pitchFamily="2" charset="2"/>
              </a:rPr>
              <a:t>Mer närspelsträning under vintern än tidigare</a:t>
            </a:r>
            <a:endParaRPr lang="sv-SE" sz="2400"/>
          </a:p>
          <a:p>
            <a:r>
              <a:rPr lang="sv-SE" sz="2400">
                <a:sym typeface="Wingdings" panose="05000000000000000000" pitchFamily="2" charset="2"/>
              </a:rPr>
              <a:t>Justering av tävlingsersättning</a:t>
            </a:r>
            <a:endParaRPr lang="sv-SE" sz="2400"/>
          </a:p>
          <a:p>
            <a:r>
              <a:rPr lang="sv-SE" sz="2400">
                <a:sym typeface="Wingdings" panose="05000000000000000000" pitchFamily="2" charset="2"/>
              </a:rPr>
              <a:t>Inköpspris på hårdvara</a:t>
            </a:r>
            <a:endParaRPr lang="sv-SE" sz="2400"/>
          </a:p>
          <a:p>
            <a:r>
              <a:rPr lang="sv-SE" sz="2400">
                <a:sym typeface="Wingdings" panose="05000000000000000000" pitchFamily="2" charset="2"/>
              </a:rPr>
              <a:t>20% på övrigt i </a:t>
            </a:r>
            <a:r>
              <a:rPr lang="sv-SE" sz="2400" err="1">
                <a:sym typeface="Wingdings" panose="05000000000000000000" pitchFamily="2" charset="2"/>
              </a:rPr>
              <a:t>shoppen</a:t>
            </a:r>
            <a:endParaRPr lang="sv-SE" sz="2400"/>
          </a:p>
          <a:p>
            <a:r>
              <a:rPr lang="sv-SE" sz="2400">
                <a:sym typeface="Wingdings" panose="05000000000000000000" pitchFamily="2" charset="2"/>
              </a:rPr>
              <a:t>Gratis </a:t>
            </a:r>
            <a:r>
              <a:rPr lang="sv-SE" sz="2400" err="1">
                <a:sym typeface="Wingdings" panose="05000000000000000000" pitchFamily="2" charset="2"/>
              </a:rPr>
              <a:t>rangebollar</a:t>
            </a:r>
            <a:endParaRPr lang="sv-SE" sz="2400"/>
          </a:p>
          <a:p>
            <a:r>
              <a:rPr lang="sv-SE" sz="2400"/>
              <a:t>Tävlingskläder 2 piké och en långärmad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CC7995-129F-8F6C-FFB3-2ED3919A4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38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C75BD-E4FF-A7A9-61AD-B0066FB7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Vreta Framtid 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366CA0-6566-0726-4994-13298FA7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b="1"/>
              <a:t>Vreta Framtid (ca 15 deltagande) v48 till ca v14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/>
              <a:t>16.30-18.30 - Tisdagar Teknik: Simulator, Sving och Putt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/>
              <a:t>10.10-12.10 - Varannan lördag (Närspel jämna veckor start vecka 2)</a:t>
            </a:r>
            <a:endParaRPr lang="sv-SE" b="1"/>
          </a:p>
          <a:p>
            <a:pPr marL="0" indent="0">
              <a:lnSpc>
                <a:spcPct val="120000"/>
              </a:lnSpc>
              <a:buNone/>
            </a:pPr>
            <a:r>
              <a:rPr lang="sv-SE"/>
              <a:t>Egen spelträning i simulatorn en gång i veckan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err="1"/>
              <a:t>Vårläger</a:t>
            </a:r>
            <a:r>
              <a:rPr lang="sv-SE"/>
              <a:t> i början av april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/>
              <a:t>Vår - sommar - höstschema</a:t>
            </a:r>
          </a:p>
          <a:p>
            <a:pPr marL="0" indent="0">
              <a:lnSpc>
                <a:spcPct val="120000"/>
              </a:lnSpc>
              <a:buNone/>
            </a:pPr>
            <a:endParaRPr lang="sv-SE"/>
          </a:p>
          <a:p>
            <a:endParaRPr lang="sv-SE" b="1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CCC7995-129F-8F6C-FFB3-2ED3919A4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3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2A705-C052-A18E-1290-C65268ACA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526E61-4F40-3ED4-D50A-6E2A664CB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Regler för tävlingsersättning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6C40CA-9647-F2E1-F999-B6CCE28E1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253"/>
            <a:ext cx="4313221" cy="471392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73025">
              <a:lnSpc>
                <a:spcPct val="115000"/>
              </a:lnSpc>
            </a:pPr>
            <a:r>
              <a:rPr lang="sv-SE" sz="1800" b="1" kern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För att</a:t>
            </a:r>
            <a:r>
              <a:rPr lang="sv-SE" sz="1800" b="1" kern="0" spc="5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sv-SE" sz="1800" b="1" kern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får ersättning</a:t>
            </a:r>
            <a:r>
              <a:rPr lang="sv-SE" sz="1800" b="1" kern="0" spc="5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sv-SE" sz="1800" b="1" kern="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krävs </a:t>
            </a:r>
            <a:r>
              <a:rPr lang="sv-SE" sz="1800" b="1" kern="0" spc="-10">
                <a:effectLst/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följande:</a:t>
            </a:r>
            <a:endParaRPr lang="sv-SE" sz="1800" b="1" kern="0">
              <a:effectLst/>
              <a:latin typeface="Trebuchet MS" panose="020B060302020202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342900" marR="1459865" lvl="0" indent="-342900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  <a:buSzPts val="1100"/>
              <a:buFont typeface="+mj-lt"/>
              <a:buAutoNum type="arabicPeriod"/>
              <a:tabLst>
                <a:tab pos="529590" algn="l"/>
                <a:tab pos="530860" algn="l"/>
              </a:tabLst>
            </a:pP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Kvitton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motsvarande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utlagda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kostnader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skall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lämnas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med reseräkningsblanketten.</a:t>
            </a:r>
            <a:endParaRPr lang="sv-SE" sz="1800" spc="-5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567055" lvl="0" indent="-34290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SzPts val="1100"/>
              <a:buFont typeface="Arial" panose="020B0604020202020204" pitchFamily="34" charset="0"/>
              <a:buAutoNum type="arabicPeriod"/>
              <a:tabLst>
                <a:tab pos="529590" algn="l"/>
                <a:tab pos="530860" algn="l"/>
              </a:tabLst>
            </a:pPr>
            <a:r>
              <a:rPr lang="sv-SE" sz="1800" spc="-5">
                <a:effectLst/>
                <a:latin typeface="Calibri"/>
                <a:ea typeface="Arial" panose="020B0604020202020204" pitchFamily="34" charset="0"/>
                <a:cs typeface="Calibri"/>
              </a:rPr>
              <a:t>Reseräkningen skall lämnas in löpande efter avslutad tävling för att ersättning skall betalas ut</a:t>
            </a:r>
            <a:r>
              <a:rPr lang="sv-SE" sz="1800" spc="-5">
                <a:latin typeface="Calibri"/>
                <a:ea typeface="Arial" panose="020B0604020202020204" pitchFamily="34" charset="0"/>
                <a:cs typeface="Calibri"/>
              </a:rPr>
              <a:t>!</a:t>
            </a:r>
            <a:endParaRPr lang="sv-SE" sz="1800" spc="-5">
              <a:effectLst/>
              <a:latin typeface="Calibri"/>
              <a:ea typeface="Arial" panose="020B0604020202020204" pitchFamily="34" charset="0"/>
              <a:cs typeface="Calibri"/>
            </a:endParaRPr>
          </a:p>
          <a:p>
            <a:pPr marL="342900" lvl="0" indent="-342900">
              <a:lnSpc>
                <a:spcPct val="115000"/>
              </a:lnSpc>
              <a:buSzPts val="1100"/>
              <a:buFont typeface="Arial" panose="020B0604020202020204" pitchFamily="34" charset="0"/>
              <a:buAutoNum type="arabicPeriod"/>
              <a:tabLst>
                <a:tab pos="528955" algn="l"/>
              </a:tabLst>
            </a:pPr>
            <a:r>
              <a:rPr lang="sv-SE" sz="1800" spc="-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Ersättningsnivån är enligt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följande: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28955" algn="l"/>
              </a:tabLst>
            </a:pP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Svenska Juniortouren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 = Ingen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 = Max 1000 kr/tävling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Div</a:t>
            </a: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= Max 1300 kr/tävling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Elite</a:t>
            </a: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= Max 1800 kr/tävling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528955" algn="l"/>
              </a:tabLst>
            </a:pP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JMI och liknande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dagars tävling: Max 1000 kr/tävling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528955" algn="l"/>
              </a:tabLst>
            </a:pPr>
            <a:r>
              <a:rPr lang="sv-SE" sz="12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dagars tävling: Max 1500 kr/tävling</a:t>
            </a:r>
            <a:endParaRPr lang="sv-S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SzPts val="1100"/>
              <a:buFont typeface="Arial" panose="020B0604020202020204" pitchFamily="34" charset="0"/>
              <a:buAutoNum type="arabicPeriod"/>
              <a:tabLst>
                <a:tab pos="528955" algn="l"/>
              </a:tabLst>
            </a:pPr>
            <a:endParaRPr lang="sv-SE" sz="1800" spc="-5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sv-SE" sz="2000">
              <a:sym typeface="Wingdings" panose="05000000000000000000" pitchFamily="2" charset="2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0621B20-B765-315C-6183-AB96D67A6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8F13C64A-0DB9-FB02-C6F6-E06190B50776}"/>
              </a:ext>
            </a:extLst>
          </p:cNvPr>
          <p:cNvSpPr txBox="1">
            <a:spLocks/>
          </p:cNvSpPr>
          <p:nvPr/>
        </p:nvSpPr>
        <p:spPr>
          <a:xfrm>
            <a:off x="6236328" y="1499253"/>
            <a:ext cx="4032564" cy="47139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">
              <a:lnSpc>
                <a:spcPct val="115000"/>
              </a:lnSpc>
            </a:pPr>
            <a:r>
              <a:rPr lang="sv-SE" sz="1800" b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Startavgift:</a:t>
            </a:r>
            <a:r>
              <a:rPr lang="sv-SE" sz="1800" b="1" spc="4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100</a:t>
            </a:r>
            <a:r>
              <a:rPr lang="sv-SE" sz="1800" spc="7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5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%</a:t>
            </a:r>
            <a:endParaRPr lang="sv-SE" sz="18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>
              <a:lnSpc>
                <a:spcPct val="115000"/>
              </a:lnSpc>
              <a:spcBef>
                <a:spcPts val="210"/>
              </a:spcBef>
              <a:spcAft>
                <a:spcPts val="0"/>
              </a:spcAft>
            </a:pPr>
            <a:r>
              <a:rPr lang="sv-SE" sz="1800" b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Kost:</a:t>
            </a:r>
            <a:r>
              <a:rPr lang="sv-SE" sz="1800" b="1" spc="-8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</a:t>
            </a:r>
            <a:r>
              <a:rPr lang="sv-SE" sz="1800" spc="-5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60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kr/dag</a:t>
            </a:r>
            <a:r>
              <a:rPr lang="sv-SE" sz="1800" spc="-5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(tävlingsdagar)</a:t>
            </a:r>
            <a:endParaRPr lang="sv-SE" sz="18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>
              <a:lnSpc>
                <a:spcPct val="115000"/>
              </a:lnSpc>
              <a:spcBef>
                <a:spcPts val="235"/>
              </a:spcBef>
              <a:spcAft>
                <a:spcPts val="0"/>
              </a:spcAft>
            </a:pPr>
            <a:r>
              <a:rPr lang="sv-SE" sz="1800" b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Logi:</a:t>
            </a:r>
            <a:r>
              <a:rPr lang="sv-SE" sz="1800" b="1" spc="-9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</a:t>
            </a:r>
            <a:r>
              <a:rPr lang="sv-SE" sz="1800" spc="-7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200</a:t>
            </a:r>
            <a:r>
              <a:rPr lang="sv-SE" sz="1800" spc="-6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kr/natt</a:t>
            </a:r>
            <a:r>
              <a:rPr lang="sv-SE" sz="1800" spc="-65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sv-SE" sz="1800" spc="-1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(tävlingsdagar)</a:t>
            </a:r>
            <a:endParaRPr lang="sv-SE" sz="18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3025" marR="69215">
              <a:lnSpc>
                <a:spcPct val="115000"/>
              </a:lnSpc>
              <a:spcBef>
                <a:spcPts val="210"/>
              </a:spcBef>
            </a:pPr>
            <a:r>
              <a:rPr lang="sv-SE" sz="1800" b="1">
                <a:effectLst/>
                <a:latin typeface="Calibri"/>
                <a:ea typeface="Arial" panose="020B0604020202020204" pitchFamily="34" charset="0"/>
                <a:cs typeface="Calibri"/>
              </a:rPr>
              <a:t>Reseersättning:</a:t>
            </a:r>
            <a:r>
              <a:rPr lang="sv-SE" sz="1800" b="1" spc="-80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10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kr/mil,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gäller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ej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 spc="-55">
                <a:latin typeface="Calibri"/>
                <a:ea typeface="Arial" panose="020B0604020202020204" pitchFamily="34" charset="0"/>
                <a:cs typeface="Calibri"/>
              </a:rPr>
              <a:t> 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resor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inom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Östergötlands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golfdistrikt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och</a:t>
            </a:r>
            <a:r>
              <a:rPr lang="sv-SE" sz="1800" spc="-55">
                <a:effectLst/>
                <a:latin typeface="Calibri"/>
                <a:ea typeface="Arial" panose="020B0604020202020204" pitchFamily="34" charset="0"/>
                <a:cs typeface="Calibri"/>
              </a:rPr>
              <a:t> </a:t>
            </a:r>
            <a:r>
              <a:rPr lang="sv-SE" sz="1800">
                <a:effectLst/>
                <a:latin typeface="Calibri"/>
                <a:ea typeface="Arial" panose="020B0604020202020204" pitchFamily="34" charset="0"/>
                <a:cs typeface="Calibri"/>
              </a:rPr>
              <a:t>samåkning skall ske.</a:t>
            </a:r>
          </a:p>
          <a:p>
            <a:pPr marL="73025" marR="69215">
              <a:lnSpc>
                <a:spcPct val="114999"/>
              </a:lnSpc>
              <a:spcBef>
                <a:spcPts val="210"/>
              </a:spcBef>
            </a:pPr>
            <a:r>
              <a:rPr lang="sv-SE" sz="1800" b="1">
                <a:latin typeface="Calibri"/>
                <a:ea typeface="Arial" panose="020B0604020202020204" pitchFamily="34" charset="0"/>
                <a:cs typeface="Calibri"/>
              </a:rPr>
              <a:t>Max:</a:t>
            </a:r>
            <a:r>
              <a:rPr lang="sv-SE" sz="1800">
                <a:latin typeface="Calibri"/>
                <a:ea typeface="Arial" panose="020B0604020202020204" pitchFamily="34" charset="0"/>
                <a:cs typeface="Calibri"/>
              </a:rPr>
              <a:t> 10 000 kr / säsong</a:t>
            </a:r>
          </a:p>
        </p:txBody>
      </p:sp>
    </p:spTree>
    <p:extLst>
      <p:ext uri="{BB962C8B-B14F-4D97-AF65-F5344CB8AC3E}">
        <p14:creationId xmlns:p14="http://schemas.microsoft.com/office/powerpoint/2010/main" val="48373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C0B44E-74E6-4725-1E69-2879B0F4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Tävlingskläder 2025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A789F4F7-9985-7E30-4613-B575EA67AF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515" y="2055813"/>
            <a:ext cx="4599649" cy="3057333"/>
          </a:xfr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827078C6-F84F-4C90-C669-5351B531B1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B894EF6-9031-6CDA-186D-B848CBEF9569}"/>
              </a:ext>
            </a:extLst>
          </p:cNvPr>
          <p:cNvSpPr txBox="1"/>
          <p:nvPr/>
        </p:nvSpPr>
        <p:spPr>
          <a:xfrm>
            <a:off x="1173018" y="2874863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/>
              <a:t>Vreta Kloster GK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85F4B49-7D61-FCB3-78F9-6A3AAAFF0F30}"/>
              </a:ext>
            </a:extLst>
          </p:cNvPr>
          <p:cNvSpPr txBox="1"/>
          <p:nvPr/>
        </p:nvSpPr>
        <p:spPr>
          <a:xfrm>
            <a:off x="2706283" y="2884099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err="1"/>
              <a:t>ster</a:t>
            </a:r>
            <a:r>
              <a:rPr lang="sv-SE" sz="1200"/>
              <a:t> GK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A2720AA-B9F3-139C-7CFA-E180E6D2AB29}"/>
              </a:ext>
            </a:extLst>
          </p:cNvPr>
          <p:cNvSpPr txBox="1"/>
          <p:nvPr/>
        </p:nvSpPr>
        <p:spPr>
          <a:xfrm>
            <a:off x="3583766" y="2874862"/>
            <a:ext cx="131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err="1"/>
              <a:t>ster</a:t>
            </a:r>
            <a:r>
              <a:rPr lang="sv-SE" sz="1200"/>
              <a:t> GK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B56301B-6286-0F2A-A828-E94E78159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055813"/>
            <a:ext cx="5261457" cy="3057333"/>
          </a:xfrm>
          <a:prstGeom prst="rect">
            <a:avLst/>
          </a:prstGeom>
        </p:spPr>
      </p:pic>
      <p:pic>
        <p:nvPicPr>
          <p:cNvPr id="5" name="Bildobjekt 4" descr="En bild som visar skärmbild, siluett&#10;&#10;Automatiskt genererad beskrivning">
            <a:extLst>
              <a:ext uri="{FF2B5EF4-FFF2-40B4-BE49-F238E27FC236}">
                <a16:creationId xmlns:a16="http://schemas.microsoft.com/office/drawing/2014/main" id="{F946DC38-6D2C-D60C-5766-1C7E174A9D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630" y="2874862"/>
            <a:ext cx="381914" cy="197073"/>
          </a:xfrm>
          <a:prstGeom prst="rect">
            <a:avLst/>
          </a:prstGeom>
        </p:spPr>
      </p:pic>
      <p:pic>
        <p:nvPicPr>
          <p:cNvPr id="12" name="Bildobjekt 11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F98AA0C2-7CEB-4694-CDEF-FF4D9E8333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315" y="2884099"/>
            <a:ext cx="376900" cy="187836"/>
          </a:xfrm>
          <a:prstGeom prst="rect">
            <a:avLst/>
          </a:prstGeom>
        </p:spPr>
      </p:pic>
      <p:pic>
        <p:nvPicPr>
          <p:cNvPr id="13" name="Bildobjekt 12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8BDE0CE5-AF35-D0F7-E46D-300FBB55DD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550" y="2889593"/>
            <a:ext cx="376900" cy="187836"/>
          </a:xfrm>
          <a:prstGeom prst="rect">
            <a:avLst/>
          </a:prstGeom>
        </p:spPr>
      </p:pic>
      <p:pic>
        <p:nvPicPr>
          <p:cNvPr id="14" name="Bildobjekt 13" descr="En bild som visar Teckensnitt, siluett, design&#10;&#10;Automatiskt genererad beskrivning">
            <a:extLst>
              <a:ext uri="{FF2B5EF4-FFF2-40B4-BE49-F238E27FC236}">
                <a16:creationId xmlns:a16="http://schemas.microsoft.com/office/drawing/2014/main" id="{0B5486ED-B72A-090F-63FC-4FFA6C94D8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66" y="2889593"/>
            <a:ext cx="376900" cy="187836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AE6B9BC-68BF-25BD-E9D9-12E648CC3176}"/>
              </a:ext>
            </a:extLst>
          </p:cNvPr>
          <p:cNvSpPr txBox="1"/>
          <p:nvPr/>
        </p:nvSpPr>
        <p:spPr>
          <a:xfrm>
            <a:off x="838201" y="5478271"/>
            <a:ext cx="10080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/>
              <a:t>Ingår</a:t>
            </a:r>
            <a:r>
              <a:rPr lang="sv-SE" sz="2000"/>
              <a:t>: 2 pikéer och en långarmad</a:t>
            </a:r>
          </a:p>
          <a:p>
            <a:pPr algn="ctr"/>
            <a:r>
              <a:rPr lang="sv-SE" sz="2000" b="1"/>
              <a:t>Går att köpa till för inpris</a:t>
            </a:r>
            <a:r>
              <a:rPr lang="sv-SE" sz="2000"/>
              <a:t>: </a:t>
            </a:r>
            <a:r>
              <a:rPr lang="sv-SE" sz="2000" err="1"/>
              <a:t>hoodie</a:t>
            </a:r>
            <a:r>
              <a:rPr lang="sv-SE" sz="2000"/>
              <a:t>, shorts, långbyxor, </a:t>
            </a:r>
            <a:r>
              <a:rPr lang="sv-SE" sz="2000" err="1"/>
              <a:t>regnhoodie</a:t>
            </a:r>
            <a:r>
              <a:rPr lang="sv-SE" sz="2000"/>
              <a:t>, övrig långärmad tröja</a:t>
            </a:r>
          </a:p>
        </p:txBody>
      </p:sp>
    </p:spTree>
    <p:extLst>
      <p:ext uri="{BB962C8B-B14F-4D97-AF65-F5344CB8AC3E}">
        <p14:creationId xmlns:p14="http://schemas.microsoft.com/office/powerpoint/2010/main" val="200876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772164-70E5-7D75-DCB5-38B39152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Värdegrundsarbete (GGD)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1A1F5F-BD94-8442-F56C-956F335C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5437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>
                <a:effectLst/>
                <a:latin typeface="Aptos"/>
                <a:cs typeface="Times New Roman"/>
              </a:rPr>
              <a:t>Värdegrundsord 1: Glädje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Peppa varandra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Sprida positivitet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Ha kul</a:t>
            </a:r>
          </a:p>
          <a:p>
            <a:pPr marL="0" indent="0">
              <a:buNone/>
            </a:pPr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94C8CB4-03E5-6C1B-0F6E-CEFEC4D6A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66" y="0"/>
            <a:ext cx="1539734" cy="1690688"/>
          </a:xfrm>
          <a:prstGeom prst="rect">
            <a:avLst/>
          </a:prstGeom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7B498488-F53F-7612-6E16-228D7BAECA6A}"/>
              </a:ext>
            </a:extLst>
          </p:cNvPr>
          <p:cNvSpPr txBox="1">
            <a:spLocks/>
          </p:cNvSpPr>
          <p:nvPr/>
        </p:nvSpPr>
        <p:spPr>
          <a:xfrm>
            <a:off x="4518811" y="1825625"/>
            <a:ext cx="3154378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>
                <a:effectLst/>
                <a:latin typeface="Aptos"/>
                <a:cs typeface="Times New Roman"/>
              </a:rPr>
              <a:t>Värdegrundsord 2: Gemenskap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Trygghet i gruppen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Tillit (lita på varandra)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Alla får vara med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Var glada för varandra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Respektera varandra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BBDF1CF6-5FDE-80F4-E081-11000C8D64F7}"/>
              </a:ext>
            </a:extLst>
          </p:cNvPr>
          <p:cNvSpPr txBox="1">
            <a:spLocks/>
          </p:cNvSpPr>
          <p:nvPr/>
        </p:nvSpPr>
        <p:spPr>
          <a:xfrm>
            <a:off x="8199422" y="1825625"/>
            <a:ext cx="3154378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1" i="0">
                <a:effectLst/>
                <a:latin typeface="Aptos"/>
                <a:cs typeface="Times New Roman"/>
              </a:rPr>
              <a:t>Värdegrundsord 3: Disciplin</a:t>
            </a:r>
            <a:endParaRPr lang="sv-SE" sz="1800" b="1" i="1">
              <a:effectLst/>
              <a:latin typeface="Aptos"/>
              <a:cs typeface="Times New Roman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v-SE" sz="1800" b="0" i="1">
                <a:effectLst/>
                <a:latin typeface="Aptos"/>
              </a:rPr>
              <a:t>Konkretiseringen:</a:t>
            </a:r>
            <a:endParaRPr lang="sv-SE" sz="1800" b="1">
              <a:effectLst/>
              <a:latin typeface="Aptos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Hålla humöret uppe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Alltid göra sitt bästa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Fokus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>
                <a:effectLst/>
                <a:latin typeface="Aptos"/>
                <a:ea typeface="Times New Roman" panose="02020603050405020304" pitchFamily="18" charset="0"/>
              </a:rPr>
              <a:t>Ta sitt eget ansvar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785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logotyp, design&#10;&#10;Automatiskt genererad beskrivning">
            <a:extLst>
              <a:ext uri="{FF2B5EF4-FFF2-40B4-BE49-F238E27FC236}">
                <a16:creationId xmlns:a16="http://schemas.microsoft.com/office/drawing/2014/main" id="{14ABE9F1-71E6-9C69-9BE6-FCBB011DC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960" y="329094"/>
            <a:ext cx="5620080" cy="386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34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Föräldramöte Vreta Framtid</vt:lpstr>
      <vt:lpstr>Utvecklingsstegen</vt:lpstr>
      <vt:lpstr>Vad får jag för träningsavgiften</vt:lpstr>
      <vt:lpstr>Ny träningsavgift 2025 -</vt:lpstr>
      <vt:lpstr>Vreta Framtid upplägg</vt:lpstr>
      <vt:lpstr>Regler för tävlingsersättning</vt:lpstr>
      <vt:lpstr>Tävlingskläder 2025</vt:lpstr>
      <vt:lpstr>Värdegrundsarbete (GGD)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Rickardsson</dc:creator>
  <cp:revision>1</cp:revision>
  <dcterms:created xsi:type="dcterms:W3CDTF">2024-08-14T09:15:26Z</dcterms:created>
  <dcterms:modified xsi:type="dcterms:W3CDTF">2024-10-30T16:18:46Z</dcterms:modified>
</cp:coreProperties>
</file>