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81" r:id="rId7"/>
    <p:sldId id="258" r:id="rId8"/>
    <p:sldId id="282" r:id="rId9"/>
    <p:sldId id="268" r:id="rId10"/>
    <p:sldId id="280" r:id="rId11"/>
    <p:sldId id="263" r:id="rId12"/>
    <p:sldId id="265" r:id="rId13"/>
    <p:sldId id="264" r:id="rId14"/>
    <p:sldId id="283" r:id="rId15"/>
    <p:sldId id="279" r:id="rId16"/>
    <p:sldId id="277" r:id="rId17"/>
    <p:sldId id="275" r:id="rId18"/>
    <p:sldId id="284" r:id="rId19"/>
    <p:sldId id="267" r:id="rId20"/>
    <p:sldId id="278"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7353D-8010-4A86-B833-03C643383144}" v="126" dt="2026-02-25T09:50:41.40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5" autoAdjust="0"/>
    <p:restoredTop sz="94660"/>
  </p:normalViewPr>
  <p:slideViewPr>
    <p:cSldViewPr snapToGrid="0">
      <p:cViewPr varScale="1">
        <p:scale>
          <a:sx n="82" d="100"/>
          <a:sy n="82" d="100"/>
        </p:scale>
        <p:origin x="6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ickardsson" userId="59652ef1-7ebd-4054-90a3-80e09c7a30f4" providerId="ADAL" clId="{EC5248B8-1D8F-430F-9D30-6DA67078F840}"/>
    <pc:docChg chg="undo custSel addSld delSld modSld">
      <pc:chgData name="David Rickardsson" userId="59652ef1-7ebd-4054-90a3-80e09c7a30f4" providerId="ADAL" clId="{EC5248B8-1D8F-430F-9D30-6DA67078F840}" dt="2026-02-25T09:51:26.388" v="1379" actId="478"/>
      <pc:docMkLst>
        <pc:docMk/>
      </pc:docMkLst>
      <pc:sldChg chg="modSp mod">
        <pc:chgData name="David Rickardsson" userId="59652ef1-7ebd-4054-90a3-80e09c7a30f4" providerId="ADAL" clId="{EC5248B8-1D8F-430F-9D30-6DA67078F840}" dt="2026-02-23T14:48:20.984" v="3" actId="20577"/>
        <pc:sldMkLst>
          <pc:docMk/>
          <pc:sldMk cId="1507305115" sldId="256"/>
        </pc:sldMkLst>
        <pc:spChg chg="mod">
          <ac:chgData name="David Rickardsson" userId="59652ef1-7ebd-4054-90a3-80e09c7a30f4" providerId="ADAL" clId="{EC5248B8-1D8F-430F-9D30-6DA67078F840}" dt="2026-02-23T14:48:20.984" v="3" actId="20577"/>
          <ac:spMkLst>
            <pc:docMk/>
            <pc:sldMk cId="1507305115" sldId="256"/>
            <ac:spMk id="2" creationId="{92ED4EEF-67EE-45FB-B565-2B80246F7B62}"/>
          </ac:spMkLst>
        </pc:spChg>
      </pc:sldChg>
      <pc:sldChg chg="addSp delSp modSp mod modAnim">
        <pc:chgData name="David Rickardsson" userId="59652ef1-7ebd-4054-90a3-80e09c7a30f4" providerId="ADAL" clId="{EC5248B8-1D8F-430F-9D30-6DA67078F840}" dt="2026-02-25T09:40:07.985" v="1289"/>
        <pc:sldMkLst>
          <pc:docMk/>
          <pc:sldMk cId="3964901846" sldId="257"/>
        </pc:sldMkLst>
        <pc:spChg chg="mod">
          <ac:chgData name="David Rickardsson" userId="59652ef1-7ebd-4054-90a3-80e09c7a30f4" providerId="ADAL" clId="{EC5248B8-1D8F-430F-9D30-6DA67078F840}" dt="2026-02-23T14:59:55.001" v="81" actId="20577"/>
          <ac:spMkLst>
            <pc:docMk/>
            <pc:sldMk cId="3964901846" sldId="257"/>
            <ac:spMk id="9" creationId="{6A30040E-0BC0-4A1A-BDE1-10C93B82B204}"/>
          </ac:spMkLst>
        </pc:spChg>
        <pc:picChg chg="add mod">
          <ac:chgData name="David Rickardsson" userId="59652ef1-7ebd-4054-90a3-80e09c7a30f4" providerId="ADAL" clId="{EC5248B8-1D8F-430F-9D30-6DA67078F840}" dt="2026-02-23T14:54:06.451" v="12" actId="1076"/>
          <ac:picMkLst>
            <pc:docMk/>
            <pc:sldMk cId="3964901846" sldId="257"/>
            <ac:picMk id="5" creationId="{2F2F0DC3-78F2-AC71-7BA1-C26D80F33957}"/>
          </ac:picMkLst>
        </pc:picChg>
      </pc:sldChg>
      <pc:sldChg chg="modSp add mod">
        <pc:chgData name="David Rickardsson" userId="59652ef1-7ebd-4054-90a3-80e09c7a30f4" providerId="ADAL" clId="{EC5248B8-1D8F-430F-9D30-6DA67078F840}" dt="2026-02-24T15:00:22.485" v="1032" actId="1076"/>
        <pc:sldMkLst>
          <pc:docMk/>
          <pc:sldMk cId="1618384135" sldId="258"/>
        </pc:sldMkLst>
        <pc:spChg chg="mod">
          <ac:chgData name="David Rickardsson" userId="59652ef1-7ebd-4054-90a3-80e09c7a30f4" providerId="ADAL" clId="{EC5248B8-1D8F-430F-9D30-6DA67078F840}" dt="2026-02-24T14:59:26.259" v="992" actId="20577"/>
          <ac:spMkLst>
            <pc:docMk/>
            <pc:sldMk cId="1618384135" sldId="258"/>
            <ac:spMk id="5" creationId="{91F9D8E3-B3EC-4AFE-AA4A-E51619280EC9}"/>
          </ac:spMkLst>
        </pc:spChg>
        <pc:spChg chg="mod">
          <ac:chgData name="David Rickardsson" userId="59652ef1-7ebd-4054-90a3-80e09c7a30f4" providerId="ADAL" clId="{EC5248B8-1D8F-430F-9D30-6DA67078F840}" dt="2026-02-24T14:59:55.065" v="1025" actId="1036"/>
          <ac:spMkLst>
            <pc:docMk/>
            <pc:sldMk cId="1618384135" sldId="258"/>
            <ac:spMk id="6" creationId="{1CECE9FC-FB6A-5BD4-48ED-8E82A3F7F5A7}"/>
          </ac:spMkLst>
        </pc:spChg>
        <pc:spChg chg="mod">
          <ac:chgData name="David Rickardsson" userId="59652ef1-7ebd-4054-90a3-80e09c7a30f4" providerId="ADAL" clId="{EC5248B8-1D8F-430F-9D30-6DA67078F840}" dt="2026-02-24T14:59:55.065" v="1025" actId="1036"/>
          <ac:spMkLst>
            <pc:docMk/>
            <pc:sldMk cId="1618384135" sldId="258"/>
            <ac:spMk id="16" creationId="{44DDA309-8222-49A8-9755-098E2C22F3D9}"/>
          </ac:spMkLst>
        </pc:spChg>
        <pc:spChg chg="mod">
          <ac:chgData name="David Rickardsson" userId="59652ef1-7ebd-4054-90a3-80e09c7a30f4" providerId="ADAL" clId="{EC5248B8-1D8F-430F-9D30-6DA67078F840}" dt="2026-02-24T15:00:22.485" v="1032" actId="1076"/>
          <ac:spMkLst>
            <pc:docMk/>
            <pc:sldMk cId="1618384135" sldId="258"/>
            <ac:spMk id="23" creationId="{36592651-1CAE-4E4B-968E-F8ED9FCDDFAE}"/>
          </ac:spMkLst>
        </pc:spChg>
        <pc:spChg chg="mod">
          <ac:chgData name="David Rickardsson" userId="59652ef1-7ebd-4054-90a3-80e09c7a30f4" providerId="ADAL" clId="{EC5248B8-1D8F-430F-9D30-6DA67078F840}" dt="2026-02-24T14:59:55.065" v="1025" actId="1036"/>
          <ac:spMkLst>
            <pc:docMk/>
            <pc:sldMk cId="1618384135" sldId="258"/>
            <ac:spMk id="25" creationId="{C2F8C948-0511-496D-8112-30AE35CCC803}"/>
          </ac:spMkLst>
        </pc:spChg>
      </pc:sldChg>
      <pc:sldChg chg="delSp modSp mod">
        <pc:chgData name="David Rickardsson" userId="59652ef1-7ebd-4054-90a3-80e09c7a30f4" providerId="ADAL" clId="{EC5248B8-1D8F-430F-9D30-6DA67078F840}" dt="2026-02-25T09:39:25.266" v="1284" actId="478"/>
        <pc:sldMkLst>
          <pc:docMk/>
          <pc:sldMk cId="2401786493" sldId="263"/>
        </pc:sldMkLst>
        <pc:spChg chg="del mod">
          <ac:chgData name="David Rickardsson" userId="59652ef1-7ebd-4054-90a3-80e09c7a30f4" providerId="ADAL" clId="{EC5248B8-1D8F-430F-9D30-6DA67078F840}" dt="2026-02-25T09:39:24.642" v="1283" actId="478"/>
          <ac:spMkLst>
            <pc:docMk/>
            <pc:sldMk cId="2401786493" sldId="263"/>
            <ac:spMk id="11" creationId="{2450B748-EC63-46C0-B281-A88B13FFC503}"/>
          </ac:spMkLst>
        </pc:spChg>
        <pc:graphicFrameChg chg="mod modGraphic">
          <ac:chgData name="David Rickardsson" userId="59652ef1-7ebd-4054-90a3-80e09c7a30f4" providerId="ADAL" clId="{EC5248B8-1D8F-430F-9D30-6DA67078F840}" dt="2026-02-24T14:56:48.643" v="968" actId="20577"/>
          <ac:graphicFrameMkLst>
            <pc:docMk/>
            <pc:sldMk cId="2401786493" sldId="263"/>
            <ac:graphicFrameMk id="3" creationId="{71DE76AF-5227-BC09-B315-86A1E012DF57}"/>
          </ac:graphicFrameMkLst>
        </pc:graphicFrameChg>
        <pc:graphicFrameChg chg="mod modGraphic">
          <ac:chgData name="David Rickardsson" userId="59652ef1-7ebd-4054-90a3-80e09c7a30f4" providerId="ADAL" clId="{EC5248B8-1D8F-430F-9D30-6DA67078F840}" dt="2026-02-24T14:55:52.869" v="932" actId="20577"/>
          <ac:graphicFrameMkLst>
            <pc:docMk/>
            <pc:sldMk cId="2401786493" sldId="263"/>
            <ac:graphicFrameMk id="4" creationId="{2CF70FA5-DEA3-7552-8775-5E5744FB4FDF}"/>
          </ac:graphicFrameMkLst>
        </pc:graphicFrameChg>
        <pc:picChg chg="del">
          <ac:chgData name="David Rickardsson" userId="59652ef1-7ebd-4054-90a3-80e09c7a30f4" providerId="ADAL" clId="{EC5248B8-1D8F-430F-9D30-6DA67078F840}" dt="2026-02-25T09:39:25.266" v="1284" actId="478"/>
          <ac:picMkLst>
            <pc:docMk/>
            <pc:sldMk cId="2401786493" sldId="263"/>
            <ac:picMk id="10" creationId="{2D95DBB5-7DA3-4BB4-AABE-B281167A2A12}"/>
          </ac:picMkLst>
        </pc:picChg>
      </pc:sldChg>
      <pc:sldChg chg="modSp mod">
        <pc:chgData name="David Rickardsson" userId="59652ef1-7ebd-4054-90a3-80e09c7a30f4" providerId="ADAL" clId="{EC5248B8-1D8F-430F-9D30-6DA67078F840}" dt="2026-02-24T14:52:11.260" v="874" actId="6549"/>
        <pc:sldMkLst>
          <pc:docMk/>
          <pc:sldMk cId="165144134" sldId="264"/>
        </pc:sldMkLst>
        <pc:spChg chg="mod">
          <ac:chgData name="David Rickardsson" userId="59652ef1-7ebd-4054-90a3-80e09c7a30f4" providerId="ADAL" clId="{EC5248B8-1D8F-430F-9D30-6DA67078F840}" dt="2026-02-24T14:52:11.260" v="874" actId="6549"/>
          <ac:spMkLst>
            <pc:docMk/>
            <pc:sldMk cId="165144134" sldId="264"/>
            <ac:spMk id="5" creationId="{A8F62C25-1D15-485B-AF85-4774BCD1288A}"/>
          </ac:spMkLst>
        </pc:spChg>
      </pc:sldChg>
      <pc:sldChg chg="delSp modSp mod modAnim">
        <pc:chgData name="David Rickardsson" userId="59652ef1-7ebd-4054-90a3-80e09c7a30f4" providerId="ADAL" clId="{EC5248B8-1D8F-430F-9D30-6DA67078F840}" dt="2026-02-25T09:41:07.784" v="1295"/>
        <pc:sldMkLst>
          <pc:docMk/>
          <pc:sldMk cId="0" sldId="265"/>
        </pc:sldMkLst>
        <pc:spChg chg="del mod">
          <ac:chgData name="David Rickardsson" userId="59652ef1-7ebd-4054-90a3-80e09c7a30f4" providerId="ADAL" clId="{EC5248B8-1D8F-430F-9D30-6DA67078F840}" dt="2026-02-24T15:01:16.571" v="1034" actId="478"/>
          <ac:spMkLst>
            <pc:docMk/>
            <pc:sldMk cId="0" sldId="265"/>
            <ac:spMk id="4" creationId="{B9E6D169-5B38-8AC2-3173-CF73581B3C8C}"/>
          </ac:spMkLst>
        </pc:spChg>
        <pc:spChg chg="mod">
          <ac:chgData name="David Rickardsson" userId="59652ef1-7ebd-4054-90a3-80e09c7a30f4" providerId="ADAL" clId="{EC5248B8-1D8F-430F-9D30-6DA67078F840}" dt="2026-02-25T09:41:04.370" v="1294" actId="14100"/>
          <ac:spMkLst>
            <pc:docMk/>
            <pc:sldMk cId="0" sldId="265"/>
            <ac:spMk id="7" creationId="{09C575C3-B355-4A76-B1E8-AF13C63BE536}"/>
          </ac:spMkLst>
        </pc:spChg>
        <pc:picChg chg="mod">
          <ac:chgData name="David Rickardsson" userId="59652ef1-7ebd-4054-90a3-80e09c7a30f4" providerId="ADAL" clId="{EC5248B8-1D8F-430F-9D30-6DA67078F840}" dt="2026-02-25T09:40:55.537" v="1291" actId="1076"/>
          <ac:picMkLst>
            <pc:docMk/>
            <pc:sldMk cId="0" sldId="265"/>
            <ac:picMk id="2" creationId="{A41FC0C1-3C85-433E-93D5-7DE701B0D0FB}"/>
          </ac:picMkLst>
        </pc:picChg>
      </pc:sldChg>
      <pc:sldChg chg="delSp mod">
        <pc:chgData name="David Rickardsson" userId="59652ef1-7ebd-4054-90a3-80e09c7a30f4" providerId="ADAL" clId="{EC5248B8-1D8F-430F-9D30-6DA67078F840}" dt="2026-02-24T17:22:09.462" v="1251" actId="478"/>
        <pc:sldMkLst>
          <pc:docMk/>
          <pc:sldMk cId="3975096808" sldId="267"/>
        </pc:sldMkLst>
        <pc:spChg chg="del">
          <ac:chgData name="David Rickardsson" userId="59652ef1-7ebd-4054-90a3-80e09c7a30f4" providerId="ADAL" clId="{EC5248B8-1D8F-430F-9D30-6DA67078F840}" dt="2026-02-24T17:22:09.462" v="1251" actId="478"/>
          <ac:spMkLst>
            <pc:docMk/>
            <pc:sldMk cId="3975096808" sldId="267"/>
            <ac:spMk id="7" creationId="{1F5623EF-DBCF-418F-8401-7090EA3B0E2C}"/>
          </ac:spMkLst>
        </pc:spChg>
      </pc:sldChg>
      <pc:sldChg chg="modSp mod">
        <pc:chgData name="David Rickardsson" userId="59652ef1-7ebd-4054-90a3-80e09c7a30f4" providerId="ADAL" clId="{EC5248B8-1D8F-430F-9D30-6DA67078F840}" dt="2026-02-23T15:23:19.984" v="558" actId="20577"/>
        <pc:sldMkLst>
          <pc:docMk/>
          <pc:sldMk cId="2306575853" sldId="268"/>
        </pc:sldMkLst>
        <pc:spChg chg="mod">
          <ac:chgData name="David Rickardsson" userId="59652ef1-7ebd-4054-90a3-80e09c7a30f4" providerId="ADAL" clId="{EC5248B8-1D8F-430F-9D30-6DA67078F840}" dt="2026-02-23T15:23:19.984" v="558" actId="20577"/>
          <ac:spMkLst>
            <pc:docMk/>
            <pc:sldMk cId="2306575853" sldId="268"/>
            <ac:spMk id="3" creationId="{B7F52DF7-7F1E-43D4-8E29-A7DA550313C5}"/>
          </ac:spMkLst>
        </pc:spChg>
      </pc:sldChg>
      <pc:sldChg chg="delSp modSp mod">
        <pc:chgData name="David Rickardsson" userId="59652ef1-7ebd-4054-90a3-80e09c7a30f4" providerId="ADAL" clId="{EC5248B8-1D8F-430F-9D30-6DA67078F840}" dt="2026-02-25T09:51:26.388" v="1379" actId="478"/>
        <pc:sldMkLst>
          <pc:docMk/>
          <pc:sldMk cId="3942684249" sldId="275"/>
        </pc:sldMkLst>
        <pc:graphicFrameChg chg="del modGraphic">
          <ac:chgData name="David Rickardsson" userId="59652ef1-7ebd-4054-90a3-80e09c7a30f4" providerId="ADAL" clId="{EC5248B8-1D8F-430F-9D30-6DA67078F840}" dt="2026-02-25T09:51:26.388" v="1379" actId="478"/>
          <ac:graphicFrameMkLst>
            <pc:docMk/>
            <pc:sldMk cId="3942684249" sldId="275"/>
            <ac:graphicFrameMk id="12" creationId="{5DCC7FDE-A951-4A28-8A62-2DDE53FE1A5F}"/>
          </ac:graphicFrameMkLst>
        </pc:graphicFrameChg>
      </pc:sldChg>
      <pc:sldChg chg="addSp delSp modSp mod delAnim modAnim">
        <pc:chgData name="David Rickardsson" userId="59652ef1-7ebd-4054-90a3-80e09c7a30f4" providerId="ADAL" clId="{EC5248B8-1D8F-430F-9D30-6DA67078F840}" dt="2026-02-25T09:50:41.405" v="1377"/>
        <pc:sldMkLst>
          <pc:docMk/>
          <pc:sldMk cId="3241653714" sldId="277"/>
        </pc:sldMkLst>
        <pc:spChg chg="mod ord">
          <ac:chgData name="David Rickardsson" userId="59652ef1-7ebd-4054-90a3-80e09c7a30f4" providerId="ADAL" clId="{EC5248B8-1D8F-430F-9D30-6DA67078F840}" dt="2026-02-25T09:46:05.512" v="1345" actId="1076"/>
          <ac:spMkLst>
            <pc:docMk/>
            <pc:sldMk cId="3241653714" sldId="277"/>
            <ac:spMk id="9" creationId="{5B3EA606-C7A3-5226-A165-4C0F9147BDF8}"/>
          </ac:spMkLst>
        </pc:spChg>
        <pc:spChg chg="add mod">
          <ac:chgData name="David Rickardsson" userId="59652ef1-7ebd-4054-90a3-80e09c7a30f4" providerId="ADAL" clId="{EC5248B8-1D8F-430F-9D30-6DA67078F840}" dt="2026-02-25T09:48:05.945" v="1362" actId="1076"/>
          <ac:spMkLst>
            <pc:docMk/>
            <pc:sldMk cId="3241653714" sldId="277"/>
            <ac:spMk id="12" creationId="{08ADC545-66B9-5ECD-6A6A-D62F3F9AD5CD}"/>
          </ac:spMkLst>
        </pc:spChg>
        <pc:spChg chg="mod">
          <ac:chgData name="David Rickardsson" userId="59652ef1-7ebd-4054-90a3-80e09c7a30f4" providerId="ADAL" clId="{EC5248B8-1D8F-430F-9D30-6DA67078F840}" dt="2026-02-25T09:45:14.248" v="1331" actId="1076"/>
          <ac:spMkLst>
            <pc:docMk/>
            <pc:sldMk cId="3241653714" sldId="277"/>
            <ac:spMk id="14" creationId="{199DC423-9AB5-6811-E666-FFEC34BFA53E}"/>
          </ac:spMkLst>
        </pc:spChg>
        <pc:spChg chg="mod">
          <ac:chgData name="David Rickardsson" userId="59652ef1-7ebd-4054-90a3-80e09c7a30f4" providerId="ADAL" clId="{EC5248B8-1D8F-430F-9D30-6DA67078F840}" dt="2026-02-25T09:48:34.753" v="1368" actId="1076"/>
          <ac:spMkLst>
            <pc:docMk/>
            <pc:sldMk cId="3241653714" sldId="277"/>
            <ac:spMk id="17" creationId="{AAA3886B-AE65-A282-EF73-F16B2EBB8381}"/>
          </ac:spMkLst>
        </pc:spChg>
        <pc:picChg chg="del mod">
          <ac:chgData name="David Rickardsson" userId="59652ef1-7ebd-4054-90a3-80e09c7a30f4" providerId="ADAL" clId="{EC5248B8-1D8F-430F-9D30-6DA67078F840}" dt="2026-02-25T09:43:51.497" v="1321" actId="478"/>
          <ac:picMkLst>
            <pc:docMk/>
            <pc:sldMk cId="3241653714" sldId="277"/>
            <ac:picMk id="3" creationId="{1776DD2B-B8BF-93A3-F5D3-B1D595198E5C}"/>
          </ac:picMkLst>
        </pc:picChg>
        <pc:picChg chg="add mod ord">
          <ac:chgData name="David Rickardsson" userId="59652ef1-7ebd-4054-90a3-80e09c7a30f4" providerId="ADAL" clId="{EC5248B8-1D8F-430F-9D30-6DA67078F840}" dt="2026-02-25T09:48:22.837" v="1365" actId="1076"/>
          <ac:picMkLst>
            <pc:docMk/>
            <pc:sldMk cId="3241653714" sldId="277"/>
            <ac:picMk id="4" creationId="{5D121FEA-0406-256E-C29F-8797BE04609D}"/>
          </ac:picMkLst>
        </pc:picChg>
        <pc:picChg chg="del">
          <ac:chgData name="David Rickardsson" userId="59652ef1-7ebd-4054-90a3-80e09c7a30f4" providerId="ADAL" clId="{EC5248B8-1D8F-430F-9D30-6DA67078F840}" dt="2026-02-25T09:43:15.691" v="1307" actId="478"/>
          <ac:picMkLst>
            <pc:docMk/>
            <pc:sldMk cId="3241653714" sldId="277"/>
            <ac:picMk id="6" creationId="{F6283ADF-728D-D1D4-2FC3-0940CEE33920}"/>
          </ac:picMkLst>
        </pc:picChg>
        <pc:picChg chg="add mod">
          <ac:chgData name="David Rickardsson" userId="59652ef1-7ebd-4054-90a3-80e09c7a30f4" providerId="ADAL" clId="{EC5248B8-1D8F-430F-9D30-6DA67078F840}" dt="2026-02-25T09:47:33.263" v="1351" actId="1076"/>
          <ac:picMkLst>
            <pc:docMk/>
            <pc:sldMk cId="3241653714" sldId="277"/>
            <ac:picMk id="7" creationId="{EA66CDA4-BDF0-7F9E-CB51-A96CF14BBBDB}"/>
          </ac:picMkLst>
        </pc:picChg>
        <pc:picChg chg="add mod">
          <ac:chgData name="David Rickardsson" userId="59652ef1-7ebd-4054-90a3-80e09c7a30f4" providerId="ADAL" clId="{EC5248B8-1D8F-430F-9D30-6DA67078F840}" dt="2026-02-25T09:48:02.208" v="1361" actId="1076"/>
          <ac:picMkLst>
            <pc:docMk/>
            <pc:sldMk cId="3241653714" sldId="277"/>
            <ac:picMk id="11" creationId="{3D4927BC-0F19-2A95-3587-0DED006C92D2}"/>
          </ac:picMkLst>
        </pc:picChg>
        <pc:picChg chg="del">
          <ac:chgData name="David Rickardsson" userId="59652ef1-7ebd-4054-90a3-80e09c7a30f4" providerId="ADAL" clId="{EC5248B8-1D8F-430F-9D30-6DA67078F840}" dt="2026-02-25T09:43:52.055" v="1322" actId="478"/>
          <ac:picMkLst>
            <pc:docMk/>
            <pc:sldMk cId="3241653714" sldId="277"/>
            <ac:picMk id="13" creationId="{88E8D5E3-EBCB-0117-4A22-B4E6A51538FC}"/>
          </ac:picMkLst>
        </pc:picChg>
        <pc:picChg chg="mod">
          <ac:chgData name="David Rickardsson" userId="59652ef1-7ebd-4054-90a3-80e09c7a30f4" providerId="ADAL" clId="{EC5248B8-1D8F-430F-9D30-6DA67078F840}" dt="2026-02-25T09:48:39.832" v="1369" actId="1076"/>
          <ac:picMkLst>
            <pc:docMk/>
            <pc:sldMk cId="3241653714" sldId="277"/>
            <ac:picMk id="16" creationId="{F3B8EFB5-22C0-F996-663D-0915DDE1D152}"/>
          </ac:picMkLst>
        </pc:picChg>
      </pc:sldChg>
      <pc:sldChg chg="modSp mod">
        <pc:chgData name="David Rickardsson" userId="59652ef1-7ebd-4054-90a3-80e09c7a30f4" providerId="ADAL" clId="{EC5248B8-1D8F-430F-9D30-6DA67078F840}" dt="2026-02-25T09:39:19.035" v="1281" actId="20577"/>
        <pc:sldMkLst>
          <pc:docMk/>
          <pc:sldMk cId="3914635956" sldId="280"/>
        </pc:sldMkLst>
        <pc:spChg chg="mod">
          <ac:chgData name="David Rickardsson" userId="59652ef1-7ebd-4054-90a3-80e09c7a30f4" providerId="ADAL" clId="{EC5248B8-1D8F-430F-9D30-6DA67078F840}" dt="2026-02-25T09:39:19.035" v="1281" actId="20577"/>
          <ac:spMkLst>
            <pc:docMk/>
            <pc:sldMk cId="3914635956" sldId="280"/>
            <ac:spMk id="4" creationId="{6254D75E-4C5B-4C6D-AE1B-C9026E793BCC}"/>
          </ac:spMkLst>
        </pc:spChg>
      </pc:sldChg>
      <pc:sldChg chg="addSp delSp modSp mod">
        <pc:chgData name="David Rickardsson" userId="59652ef1-7ebd-4054-90a3-80e09c7a30f4" providerId="ADAL" clId="{EC5248B8-1D8F-430F-9D30-6DA67078F840}" dt="2026-02-24T14:59:12.040" v="987" actId="1035"/>
        <pc:sldMkLst>
          <pc:docMk/>
          <pc:sldMk cId="570577657" sldId="281"/>
        </pc:sldMkLst>
        <pc:spChg chg="mod">
          <ac:chgData name="David Rickardsson" userId="59652ef1-7ebd-4054-90a3-80e09c7a30f4" providerId="ADAL" clId="{EC5248B8-1D8F-430F-9D30-6DA67078F840}" dt="2026-02-24T14:59:12.040" v="987" actId="1035"/>
          <ac:spMkLst>
            <pc:docMk/>
            <pc:sldMk cId="570577657" sldId="281"/>
            <ac:spMk id="5" creationId="{C21342AA-6AAE-4F69-9A48-87042C39B4CA}"/>
          </ac:spMkLst>
        </pc:spChg>
        <pc:picChg chg="add mod">
          <ac:chgData name="David Rickardsson" userId="59652ef1-7ebd-4054-90a3-80e09c7a30f4" providerId="ADAL" clId="{EC5248B8-1D8F-430F-9D30-6DA67078F840}" dt="2026-02-23T14:54:24.403" v="14"/>
          <ac:picMkLst>
            <pc:docMk/>
            <pc:sldMk cId="570577657" sldId="281"/>
            <ac:picMk id="3" creationId="{5C98D1C7-C452-460C-A261-0FC4FB0E78E6}"/>
          </ac:picMkLst>
        </pc:picChg>
      </pc:sldChg>
      <pc:sldChg chg="addSp delSp modSp mod">
        <pc:chgData name="David Rickardsson" userId="59652ef1-7ebd-4054-90a3-80e09c7a30f4" providerId="ADAL" clId="{EC5248B8-1D8F-430F-9D30-6DA67078F840}" dt="2026-02-25T09:38:44.875" v="1252" actId="207"/>
        <pc:sldMkLst>
          <pc:docMk/>
          <pc:sldMk cId="2079640675" sldId="282"/>
        </pc:sldMkLst>
        <pc:spChg chg="mod">
          <ac:chgData name="David Rickardsson" userId="59652ef1-7ebd-4054-90a3-80e09c7a30f4" providerId="ADAL" clId="{EC5248B8-1D8F-430F-9D30-6DA67078F840}" dt="2026-02-25T09:38:44.875" v="1252" actId="207"/>
          <ac:spMkLst>
            <pc:docMk/>
            <pc:sldMk cId="2079640675" sldId="282"/>
            <ac:spMk id="6" creationId="{E9FC506F-3640-4BF6-9281-2AFB126D7523}"/>
          </ac:spMkLst>
        </pc:spChg>
        <pc:picChg chg="add mod">
          <ac:chgData name="David Rickardsson" userId="59652ef1-7ebd-4054-90a3-80e09c7a30f4" providerId="ADAL" clId="{EC5248B8-1D8F-430F-9D30-6DA67078F840}" dt="2026-02-23T15:22:48.393" v="543" actId="1076"/>
          <ac:picMkLst>
            <pc:docMk/>
            <pc:sldMk cId="2079640675" sldId="282"/>
            <ac:picMk id="2" creationId="{FD67D938-91EF-2385-0680-2D7E2EA21D09}"/>
          </ac:picMkLst>
        </pc:picChg>
        <pc:picChg chg="mod">
          <ac:chgData name="David Rickardsson" userId="59652ef1-7ebd-4054-90a3-80e09c7a30f4" providerId="ADAL" clId="{EC5248B8-1D8F-430F-9D30-6DA67078F840}" dt="2026-02-23T15:22:44.240" v="541" actId="1076"/>
          <ac:picMkLst>
            <pc:docMk/>
            <pc:sldMk cId="2079640675" sldId="282"/>
            <ac:picMk id="5" creationId="{BA332268-C504-4A9E-97C2-83AB8A8CA5CB}"/>
          </ac:picMkLst>
        </pc:picChg>
      </pc:sldChg>
      <pc:sldChg chg="addSp delSp modSp mod">
        <pc:chgData name="David Rickardsson" userId="59652ef1-7ebd-4054-90a3-80e09c7a30f4" providerId="ADAL" clId="{EC5248B8-1D8F-430F-9D30-6DA67078F840}" dt="2026-02-25T09:41:37.834" v="1306" actId="113"/>
        <pc:sldMkLst>
          <pc:docMk/>
          <pc:sldMk cId="2102581196" sldId="283"/>
        </pc:sldMkLst>
        <pc:spChg chg="add mod">
          <ac:chgData name="David Rickardsson" userId="59652ef1-7ebd-4054-90a3-80e09c7a30f4" providerId="ADAL" clId="{EC5248B8-1D8F-430F-9D30-6DA67078F840}" dt="2026-02-25T09:41:37.834" v="1306" actId="113"/>
          <ac:spMkLst>
            <pc:docMk/>
            <pc:sldMk cId="2102581196" sldId="283"/>
            <ac:spMk id="2" creationId="{8E06C1D6-A923-6C95-5038-7F4E44617814}"/>
          </ac:spMkLst>
        </pc:spChg>
        <pc:picChg chg="del">
          <ac:chgData name="David Rickardsson" userId="59652ef1-7ebd-4054-90a3-80e09c7a30f4" providerId="ADAL" clId="{EC5248B8-1D8F-430F-9D30-6DA67078F840}" dt="2026-02-24T15:36:32.495" v="1035" actId="478"/>
          <ac:picMkLst>
            <pc:docMk/>
            <pc:sldMk cId="2102581196" sldId="283"/>
            <ac:picMk id="5" creationId="{676E17B1-8FDB-CF33-FEED-7BE920D36E14}"/>
          </ac:picMkLst>
        </pc:picChg>
      </pc:sldChg>
      <pc:sldChg chg="modSp mod">
        <pc:chgData name="David Rickardsson" userId="59652ef1-7ebd-4054-90a3-80e09c7a30f4" providerId="ADAL" clId="{EC5248B8-1D8F-430F-9D30-6DA67078F840}" dt="2026-02-24T15:47:31.682" v="1248" actId="5793"/>
        <pc:sldMkLst>
          <pc:docMk/>
          <pc:sldMk cId="1948570027" sldId="284"/>
        </pc:sldMkLst>
        <pc:spChg chg="mod">
          <ac:chgData name="David Rickardsson" userId="59652ef1-7ebd-4054-90a3-80e09c7a30f4" providerId="ADAL" clId="{EC5248B8-1D8F-430F-9D30-6DA67078F840}" dt="2026-02-24T15:46:22.258" v="1233" actId="20577"/>
          <ac:spMkLst>
            <pc:docMk/>
            <pc:sldMk cId="1948570027" sldId="284"/>
            <ac:spMk id="5" creationId="{48079EAC-1834-326C-F56A-2E30C431D4C8}"/>
          </ac:spMkLst>
        </pc:spChg>
        <pc:spChg chg="mod">
          <ac:chgData name="David Rickardsson" userId="59652ef1-7ebd-4054-90a3-80e09c7a30f4" providerId="ADAL" clId="{EC5248B8-1D8F-430F-9D30-6DA67078F840}" dt="2026-02-24T15:47:31.682" v="1248" actId="5793"/>
          <ac:spMkLst>
            <pc:docMk/>
            <pc:sldMk cId="1948570027" sldId="284"/>
            <ac:spMk id="7" creationId="{BCAD415E-8495-4E66-109A-7BDA210065D7}"/>
          </ac:spMkLst>
        </pc:spChg>
      </pc:sldChg>
      <pc:sldChg chg="new del">
        <pc:chgData name="David Rickardsson" userId="59652ef1-7ebd-4054-90a3-80e09c7a30f4" providerId="ADAL" clId="{EC5248B8-1D8F-430F-9D30-6DA67078F840}" dt="2026-02-24T16:07:12.105" v="1250" actId="680"/>
        <pc:sldMkLst>
          <pc:docMk/>
          <pc:sldMk cId="2294318109"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BA668-80A1-4F39-A8BC-2A8F85B5303A}" type="datetimeFigureOut">
              <a:rPr lang="sv-SE" smtClean="0"/>
              <a:t>2026-02-24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C5925-1F1C-497C-BB04-83BFEC1C73D1}" type="slidenum">
              <a:rPr lang="sv-SE" smtClean="0"/>
              <a:t>‹#›</a:t>
            </a:fld>
            <a:endParaRPr lang="sv-SE"/>
          </a:p>
        </p:txBody>
      </p:sp>
    </p:spTree>
    <p:extLst>
      <p:ext uri="{BB962C8B-B14F-4D97-AF65-F5344CB8AC3E}">
        <p14:creationId xmlns:p14="http://schemas.microsoft.com/office/powerpoint/2010/main" val="223139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9725679-4A2E-4ADE-8CBE-0F9A94B1A9BF}" type="slidenum">
              <a:rPr lang="sv-SE" smtClean="0"/>
              <a:t>14</a:t>
            </a:fld>
            <a:endParaRPr lang="sv-SE" dirty="0"/>
          </a:p>
        </p:txBody>
      </p:sp>
      <p:sp>
        <p:nvSpPr>
          <p:cNvPr id="5" name="Platshållare för datum 4">
            <a:extLst>
              <a:ext uri="{FF2B5EF4-FFF2-40B4-BE49-F238E27FC236}">
                <a16:creationId xmlns:a16="http://schemas.microsoft.com/office/drawing/2014/main" id="{94C647B5-2C46-483B-A44D-091DE958815C}"/>
              </a:ext>
            </a:extLst>
          </p:cNvPr>
          <p:cNvSpPr>
            <a:spLocks noGrp="1"/>
          </p:cNvSpPr>
          <p:nvPr>
            <p:ph type="dt" idx="1"/>
          </p:nvPr>
        </p:nvSpPr>
        <p:spPr/>
        <p:txBody>
          <a:bodyPr/>
          <a:lstStyle/>
          <a:p>
            <a:fld id="{07E0E9CF-6BB5-4FFA-955C-2B9D89FE5F46}" type="datetime1">
              <a:rPr lang="sv-SE" smtClean="0"/>
              <a:t>2026-02-24</a:t>
            </a:fld>
            <a:endParaRPr lang="sv-SE" dirty="0"/>
          </a:p>
        </p:txBody>
      </p:sp>
      <p:sp>
        <p:nvSpPr>
          <p:cNvPr id="6" name="Platshållare för sidfot 5">
            <a:extLst>
              <a:ext uri="{FF2B5EF4-FFF2-40B4-BE49-F238E27FC236}">
                <a16:creationId xmlns:a16="http://schemas.microsoft.com/office/drawing/2014/main" id="{823E8CEA-6C87-443E-8E90-E1318B368426}"/>
              </a:ext>
            </a:extLst>
          </p:cNvPr>
          <p:cNvSpPr>
            <a:spLocks noGrp="1"/>
          </p:cNvSpPr>
          <p:nvPr>
            <p:ph type="ftr" sz="quarter" idx="4"/>
          </p:nvPr>
        </p:nvSpPr>
        <p:spPr/>
        <p:txBody>
          <a:bodyPr/>
          <a:lstStyle/>
          <a:p>
            <a:endParaRPr lang="sv-SE" dirty="0"/>
          </a:p>
        </p:txBody>
      </p:sp>
    </p:spTree>
    <p:extLst>
      <p:ext uri="{BB962C8B-B14F-4D97-AF65-F5344CB8AC3E}">
        <p14:creationId xmlns:p14="http://schemas.microsoft.com/office/powerpoint/2010/main" val="91500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C2B3CB-AC55-47B4-86B8-20C39153D8D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5F5D2D2-5073-4C6B-9F9D-88EBD71C7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9141510-34BD-4940-843E-1A2419163C3C}"/>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5" name="Platshållare för sidfot 4">
            <a:extLst>
              <a:ext uri="{FF2B5EF4-FFF2-40B4-BE49-F238E27FC236}">
                <a16:creationId xmlns:a16="http://schemas.microsoft.com/office/drawing/2014/main" id="{695ED522-1AD6-4AE6-8F51-0F7B58DD49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25F6C8-6118-4794-87A6-EBE6DB252737}"/>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03998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25B5EA-AF9D-4624-A634-FD6F77A16D5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732EB48-6AB0-4415-A07D-D112C21B598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4698DF-9964-4BD0-B1C1-7487C76995A0}"/>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5" name="Platshållare för sidfot 4">
            <a:extLst>
              <a:ext uri="{FF2B5EF4-FFF2-40B4-BE49-F238E27FC236}">
                <a16:creationId xmlns:a16="http://schemas.microsoft.com/office/drawing/2014/main" id="{C30431DD-0B33-4EB4-A0E2-E9242DA6E3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3D5B06-75D7-420A-8D07-FB85DBDD8390}"/>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34596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8133DF2-2726-41BF-9D7E-A254C54D98C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E787573-EF9C-495E-BF99-AA2D4116957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879B8E-44F1-4563-ADB4-97FD6633AAEE}"/>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5" name="Platshållare för sidfot 4">
            <a:extLst>
              <a:ext uri="{FF2B5EF4-FFF2-40B4-BE49-F238E27FC236}">
                <a16:creationId xmlns:a16="http://schemas.microsoft.com/office/drawing/2014/main" id="{179D19EE-A8CF-4080-8A5D-8898303F2C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9E4606-67A9-4E64-A9F4-21D8288ACB21}"/>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2588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9AB3AA-3467-45A6-B82C-0549607CED1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DBC17E-5B40-480E-B164-95ADC769D7B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C18AF4D-E48C-4051-8A25-7C27C18B1C7A}"/>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5" name="Platshållare för sidfot 4">
            <a:extLst>
              <a:ext uri="{FF2B5EF4-FFF2-40B4-BE49-F238E27FC236}">
                <a16:creationId xmlns:a16="http://schemas.microsoft.com/office/drawing/2014/main" id="{09915842-E262-474A-9F90-558F483F13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52EC37-7649-4325-8C85-D14234B3F21B}"/>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39617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5E8384-FB62-45EC-A162-A86E4CBC22C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D16BF2E-05C9-46AD-9B1F-A054458CD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5C3FE0F-DF56-4B5C-BA47-A59C862DC615}"/>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5" name="Platshållare för sidfot 4">
            <a:extLst>
              <a:ext uri="{FF2B5EF4-FFF2-40B4-BE49-F238E27FC236}">
                <a16:creationId xmlns:a16="http://schemas.microsoft.com/office/drawing/2014/main" id="{9291D07C-BFA5-41E0-81C7-0DC1962FA7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902BB5-0DA1-438C-B022-E123D81C4FEC}"/>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377935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101D6-F41D-4662-A322-1F79200633B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D0E2-7A0C-4BE5-B5D8-D9F7A860F0D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196178-B340-4429-832F-2BB62350026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4467C4E-672D-48E4-B36F-D9D4F6E8519F}"/>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6" name="Platshållare för sidfot 5">
            <a:extLst>
              <a:ext uri="{FF2B5EF4-FFF2-40B4-BE49-F238E27FC236}">
                <a16:creationId xmlns:a16="http://schemas.microsoft.com/office/drawing/2014/main" id="{D6087407-FF77-45A4-AFA7-2F308B5B84D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6B4560F-13B0-401F-A72B-2E5CF6B47582}"/>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216268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F4A76-6147-47B2-8F12-93DAF35E7A4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9F437A6-463F-4F39-A103-5E7CB0A10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B655C1-6630-4CC0-AFAB-68967433EAE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983AE96-6D6A-4318-BBB2-338847C20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15F076C-9B4A-436F-BA79-32864BD3392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48CBB5E-EC95-4CAA-B5FD-72C44C1C6F3B}"/>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8" name="Platshållare för sidfot 7">
            <a:extLst>
              <a:ext uri="{FF2B5EF4-FFF2-40B4-BE49-F238E27FC236}">
                <a16:creationId xmlns:a16="http://schemas.microsoft.com/office/drawing/2014/main" id="{6C739928-8FD1-4383-AE77-FB69CA7A01E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6D687FA-05FD-4A1E-A2C8-47F8F5AC3E82}"/>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04169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8F8BE-C873-40F0-AB0F-A1E14837F08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40FC4D6-1B43-4FBD-A2A0-AA4D2579C5F2}"/>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4" name="Platshållare för sidfot 3">
            <a:extLst>
              <a:ext uri="{FF2B5EF4-FFF2-40B4-BE49-F238E27FC236}">
                <a16:creationId xmlns:a16="http://schemas.microsoft.com/office/drawing/2014/main" id="{C5C6B5B9-0DE2-4371-91C6-B38FD258779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26D9D24-D756-48DF-8779-ED1679A08D8E}"/>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16804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8764C74-5529-4B8D-B61C-FC27EA9BA849}"/>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3" name="Platshållare för sidfot 2">
            <a:extLst>
              <a:ext uri="{FF2B5EF4-FFF2-40B4-BE49-F238E27FC236}">
                <a16:creationId xmlns:a16="http://schemas.microsoft.com/office/drawing/2014/main" id="{D941B0B0-1B0D-4B19-88FA-E10E965942B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C96D9DF-FB2F-4A33-8713-684854613639}"/>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7997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2C6011-0A22-4F8A-A60E-D294A12B940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DE21DF-54F5-497E-B58F-8B928BC56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6973CDC-CD0A-48D7-9BAB-0CFA70F5C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618DF3-6459-418C-973B-B1D360727370}"/>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6" name="Platshållare för sidfot 5">
            <a:extLst>
              <a:ext uri="{FF2B5EF4-FFF2-40B4-BE49-F238E27FC236}">
                <a16:creationId xmlns:a16="http://schemas.microsoft.com/office/drawing/2014/main" id="{F4E51334-F7CA-4525-9FBF-87198C15737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11559D-E8F2-426B-B7CD-E9D74552F6B8}"/>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0838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8FC389-9122-4426-983E-0D8E321A2F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7EE4F27-09FF-40A4-B55F-3B201B5BE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E2C10E3-2279-4A3E-9A28-8ECFF810B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E0EFC91-9928-4DDD-8CAB-8E71585E44C2}"/>
              </a:ext>
            </a:extLst>
          </p:cNvPr>
          <p:cNvSpPr>
            <a:spLocks noGrp="1"/>
          </p:cNvSpPr>
          <p:nvPr>
            <p:ph type="dt" sz="half" idx="10"/>
          </p:nvPr>
        </p:nvSpPr>
        <p:spPr/>
        <p:txBody>
          <a:bodyPr/>
          <a:lstStyle/>
          <a:p>
            <a:fld id="{E8CEF53A-5179-4010-A7B1-414DA094B05B}" type="datetimeFigureOut">
              <a:rPr lang="sv-SE" smtClean="0"/>
              <a:t>2026-02-24</a:t>
            </a:fld>
            <a:endParaRPr lang="sv-SE"/>
          </a:p>
        </p:txBody>
      </p:sp>
      <p:sp>
        <p:nvSpPr>
          <p:cNvPr id="6" name="Platshållare för sidfot 5">
            <a:extLst>
              <a:ext uri="{FF2B5EF4-FFF2-40B4-BE49-F238E27FC236}">
                <a16:creationId xmlns:a16="http://schemas.microsoft.com/office/drawing/2014/main" id="{E4EEECD6-B093-4A5E-B88B-BD29D90590A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75156A-9CD6-46C4-A0D2-21A7F9B5058D}"/>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44810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1A8770-D85B-4567-B879-D59AE32D1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6BF16E1-5C1E-41A7-B6B1-4F75391EC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71B517-3067-4AE6-837F-8113C5399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EF53A-5179-4010-A7B1-414DA094B05B}" type="datetimeFigureOut">
              <a:rPr lang="sv-SE" smtClean="0"/>
              <a:t>2026-02-24</a:t>
            </a:fld>
            <a:endParaRPr lang="sv-SE"/>
          </a:p>
        </p:txBody>
      </p:sp>
      <p:sp>
        <p:nvSpPr>
          <p:cNvPr id="5" name="Platshållare för sidfot 4">
            <a:extLst>
              <a:ext uri="{FF2B5EF4-FFF2-40B4-BE49-F238E27FC236}">
                <a16:creationId xmlns:a16="http://schemas.microsoft.com/office/drawing/2014/main" id="{C68271B0-D6A8-4625-9425-8215F765F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A65F9A0-3677-4B21-AD56-A93478F1D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0C567-1F5E-4574-9B90-05E805A8E569}" type="slidenum">
              <a:rPr lang="sv-SE" smtClean="0"/>
              <a:t>‹#›</a:t>
            </a:fld>
            <a:endParaRPr lang="sv-SE"/>
          </a:p>
        </p:txBody>
      </p:sp>
    </p:spTree>
    <p:extLst>
      <p:ext uri="{BB962C8B-B14F-4D97-AF65-F5344CB8AC3E}">
        <p14:creationId xmlns:p14="http://schemas.microsoft.com/office/powerpoint/2010/main" val="411546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olf.se/for-spelaren/tavlingar/sgf-golf-rank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olfdata.se/sgfranking/startpage"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klubb.golf.se/idrott/tavling/jsm-klubblag" TargetMode="External"/><Relationship Id="rId3" Type="http://schemas.openxmlformats.org/officeDocument/2006/relationships/hyperlink" Target="https://www.vkgk.se/se/tavling/juniortavlingar" TargetMode="External"/><Relationship Id="rId7" Type="http://schemas.openxmlformats.org/officeDocument/2006/relationships/hyperlink" Target="https://www.jmi-sweden.se/web/kvaltavlingar-2018/" TargetMode="External"/><Relationship Id="rId2" Type="http://schemas.openxmlformats.org/officeDocument/2006/relationships/hyperlink" Target="https://golf.se/for-spelaren/tavlingar/" TargetMode="External"/><Relationship Id="rId1" Type="http://schemas.openxmlformats.org/officeDocument/2006/relationships/slideLayout" Target="../slideLayouts/slideLayout2.xml"/><Relationship Id="rId6" Type="http://schemas.openxmlformats.org/officeDocument/2006/relationships/hyperlink" Target="https://www.pgajuniorproam.se/" TargetMode="External"/><Relationship Id="rId5" Type="http://schemas.openxmlformats.org/officeDocument/2006/relationships/hyperlink" Target="https://klubb.golf.se/idrott/tavling/att-vara-tavlingsarrangor/svenska-juniortouren" TargetMode="External"/><Relationship Id="rId10" Type="http://schemas.openxmlformats.org/officeDocument/2006/relationships/image" Target="../media/image2.png"/><Relationship Id="rId4" Type="http://schemas.openxmlformats.org/officeDocument/2006/relationships/hyperlink" Target="https://www.vkgk.se/taevla/taevlingsprogram/#/customer/468/schedule" TargetMode="External"/><Relationship Id="rId9" Type="http://schemas.openxmlformats.org/officeDocument/2006/relationships/hyperlink" Target="https://klubb.golf.se/idrott/tavling/sm-klubbla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groups/1788558961455294"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golf.se/for-klubben/idrottsutveckling/juniorverksamhet-pa-klubb/golftjej-sverige/golftjej-poangjakten/" TargetMode="External"/><Relationship Id="rId5" Type="http://schemas.openxmlformats.org/officeDocument/2006/relationships/image" Target="../media/image4.png"/><Relationship Id="rId4" Type="http://schemas.openxmlformats.org/officeDocument/2006/relationships/hyperlink" Target="https://www.instagram.com/golftjej_ostergotla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olf.se/for-spelaren/tavlingar/juniortavlingar/ovriga-tavlingar/teen-cup/"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gajuniorproam.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olf.se/for-spelaren/tavlingar/juniortavlingar/juniortour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himmel, person, gräs, utomhus&#10;&#10;Automatiskt genererad beskrivning">
            <a:extLst>
              <a:ext uri="{FF2B5EF4-FFF2-40B4-BE49-F238E27FC236}">
                <a16:creationId xmlns:a16="http://schemas.microsoft.com/office/drawing/2014/main" id="{5DBC692C-E4FA-4677-8490-35748760A044}"/>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2ED4EEF-67EE-45FB-B565-2B80246F7B62}"/>
              </a:ext>
            </a:extLst>
          </p:cNvPr>
          <p:cNvSpPr>
            <a:spLocks noGrp="1"/>
          </p:cNvSpPr>
          <p:nvPr>
            <p:ph type="ctrTitle"/>
          </p:nvPr>
        </p:nvSpPr>
        <p:spPr>
          <a:xfrm>
            <a:off x="1063752" y="137999"/>
            <a:ext cx="10058400" cy="1162702"/>
          </a:xfrm>
          <a:effectLst>
            <a:outerShdw blurRad="50800" dist="38100" dir="2700000" algn="tl" rotWithShape="0">
              <a:prstClr val="black">
                <a:alpha val="40000"/>
              </a:prstClr>
            </a:outerShdw>
          </a:effectLst>
        </p:spPr>
        <p:txBody>
          <a:bodyPr>
            <a:normAutofit/>
          </a:bodyPr>
          <a:lstStyle/>
          <a:p>
            <a:r>
              <a:rPr lang="sv-SE" b="1" dirty="0"/>
              <a:t>JUNIORTÄVLINGAR 2026</a:t>
            </a:r>
          </a:p>
        </p:txBody>
      </p:sp>
    </p:spTree>
    <p:extLst>
      <p:ext uri="{BB962C8B-B14F-4D97-AF65-F5344CB8AC3E}">
        <p14:creationId xmlns:p14="http://schemas.microsoft.com/office/powerpoint/2010/main" val="150730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1DEBD38-725A-4CAB-8B68-BFFC3FA798DA}"/>
              </a:ext>
            </a:extLst>
          </p:cNvPr>
          <p:cNvPicPr>
            <a:picLocks noChangeAspect="1" noChangeArrowheads="1"/>
          </p:cNvPicPr>
          <p:nvPr/>
        </p:nvPicPr>
        <p:blipFill>
          <a:blip r:embed="rId2" cstate="print"/>
          <a:srcRect/>
          <a:stretch>
            <a:fillRect/>
          </a:stretch>
        </p:blipFill>
        <p:spPr bwMode="auto">
          <a:xfrm>
            <a:off x="4703206" y="0"/>
            <a:ext cx="1676878" cy="2398502"/>
          </a:xfrm>
          <a:prstGeom prst="rect">
            <a:avLst/>
          </a:prstGeom>
          <a:noFill/>
          <a:ln w="9525">
            <a:noFill/>
            <a:miter lim="800000"/>
            <a:headEnd/>
            <a:tailEnd/>
          </a:ln>
        </p:spPr>
      </p:pic>
      <p:sp>
        <p:nvSpPr>
          <p:cNvPr id="5" name="textruta 4">
            <a:extLst>
              <a:ext uri="{FF2B5EF4-FFF2-40B4-BE49-F238E27FC236}">
                <a16:creationId xmlns:a16="http://schemas.microsoft.com/office/drawing/2014/main" id="{A8F62C25-1D15-485B-AF85-4774BCD1288A}"/>
              </a:ext>
            </a:extLst>
          </p:cNvPr>
          <p:cNvSpPr txBox="1"/>
          <p:nvPr/>
        </p:nvSpPr>
        <p:spPr>
          <a:xfrm>
            <a:off x="1655445" y="2398502"/>
            <a:ext cx="7772400" cy="391305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3600" b="1" dirty="0"/>
              <a:t>Nu kända ”närliggande” JMI </a:t>
            </a:r>
          </a:p>
          <a:p>
            <a:pPr marL="342900" indent="-342900">
              <a:lnSpc>
                <a:spcPct val="150000"/>
              </a:lnSpc>
              <a:buFont typeface="Arial" panose="020B0604020202020204" pitchFamily="34" charset="0"/>
              <a:buChar char="•"/>
            </a:pPr>
            <a:r>
              <a:rPr lang="sv-SE" sz="2400" b="1" dirty="0"/>
              <a:t>Vadstena GK</a:t>
            </a:r>
            <a:r>
              <a:rPr lang="sv-SE" sz="2400" b="1" dirty="0">
                <a:solidFill>
                  <a:srgbClr val="FF0000"/>
                </a:solidFill>
              </a:rPr>
              <a:t> 2 maj</a:t>
            </a:r>
          </a:p>
          <a:p>
            <a:pPr marL="342900" indent="-342900">
              <a:lnSpc>
                <a:spcPct val="150000"/>
              </a:lnSpc>
              <a:buFont typeface="Arial" panose="020B0604020202020204" pitchFamily="34" charset="0"/>
              <a:buChar char="•"/>
            </a:pPr>
            <a:r>
              <a:rPr lang="sv-SE" sz="2400" b="1" dirty="0"/>
              <a:t>Växjö GK</a:t>
            </a:r>
            <a:r>
              <a:rPr lang="sv-SE" sz="2400" b="1" dirty="0">
                <a:solidFill>
                  <a:srgbClr val="FF0000"/>
                </a:solidFill>
              </a:rPr>
              <a:t> 3 maj</a:t>
            </a:r>
          </a:p>
          <a:p>
            <a:pPr marL="342900" indent="-342900">
              <a:lnSpc>
                <a:spcPct val="150000"/>
              </a:lnSpc>
              <a:buFont typeface="Arial" panose="020B0604020202020204" pitchFamily="34" charset="0"/>
              <a:buChar char="•"/>
            </a:pPr>
            <a:r>
              <a:rPr lang="sv-SE" sz="2400" b="1" dirty="0">
                <a:solidFill>
                  <a:schemeClr val="bg1"/>
                </a:solidFill>
              </a:rPr>
              <a:t>Vreta PING Junior </a:t>
            </a:r>
            <a:r>
              <a:rPr lang="sv-SE" sz="2400" b="1" dirty="0" err="1">
                <a:solidFill>
                  <a:schemeClr val="bg1"/>
                </a:solidFill>
              </a:rPr>
              <a:t>Open</a:t>
            </a:r>
            <a:r>
              <a:rPr lang="sv-SE" sz="2400" b="1" dirty="0">
                <a:solidFill>
                  <a:srgbClr val="FF0000"/>
                </a:solidFill>
              </a:rPr>
              <a:t> 15 maj </a:t>
            </a:r>
            <a:r>
              <a:rPr lang="sv-SE" sz="2400" b="1" dirty="0">
                <a:solidFill>
                  <a:schemeClr val="bg1"/>
                </a:solidFill>
              </a:rPr>
              <a:t>(</a:t>
            </a:r>
            <a:r>
              <a:rPr lang="sv-SE" sz="2400" b="1" dirty="0"/>
              <a:t>Vår egen)</a:t>
            </a:r>
            <a:endParaRPr lang="sv-SE" sz="2400" b="1" dirty="0">
              <a:solidFill>
                <a:srgbClr val="FF0000"/>
              </a:solidFill>
            </a:endParaRPr>
          </a:p>
          <a:p>
            <a:pPr marL="342900" indent="-342900">
              <a:lnSpc>
                <a:spcPct val="150000"/>
              </a:lnSpc>
              <a:buFont typeface="Arial" panose="020B0604020202020204" pitchFamily="34" charset="0"/>
              <a:buChar char="•"/>
            </a:pPr>
            <a:r>
              <a:rPr lang="sv-SE" sz="2400" b="1" dirty="0">
                <a:solidFill>
                  <a:schemeClr val="bg1"/>
                </a:solidFill>
              </a:rPr>
              <a:t>Örebro (Mosjö) </a:t>
            </a:r>
            <a:r>
              <a:rPr lang="sv-SE" sz="2400" b="1" dirty="0">
                <a:solidFill>
                  <a:srgbClr val="FF0000"/>
                </a:solidFill>
              </a:rPr>
              <a:t>16 juni</a:t>
            </a:r>
          </a:p>
          <a:p>
            <a:pPr marL="342900" indent="-342900">
              <a:lnSpc>
                <a:spcPct val="150000"/>
              </a:lnSpc>
              <a:buFont typeface="Arial" panose="020B0604020202020204" pitchFamily="34" charset="0"/>
              <a:buChar char="•"/>
            </a:pPr>
            <a:r>
              <a:rPr lang="sv-SE" sz="2400" b="1" dirty="0">
                <a:solidFill>
                  <a:schemeClr val="bg1"/>
                </a:solidFill>
              </a:rPr>
              <a:t>Norrköping GK </a:t>
            </a:r>
            <a:r>
              <a:rPr lang="sv-SE" sz="2400" b="1" dirty="0">
                <a:solidFill>
                  <a:srgbClr val="FF0000"/>
                </a:solidFill>
              </a:rPr>
              <a:t>30 juni</a:t>
            </a:r>
          </a:p>
          <a:p>
            <a:pPr marL="342900" indent="-342900">
              <a:lnSpc>
                <a:spcPct val="150000"/>
              </a:lnSpc>
              <a:buFont typeface="Arial" panose="020B0604020202020204" pitchFamily="34" charset="0"/>
              <a:buChar char="•"/>
            </a:pPr>
            <a:r>
              <a:rPr lang="sv-SE" sz="2400" b="1" dirty="0">
                <a:solidFill>
                  <a:schemeClr val="bg1"/>
                </a:solidFill>
              </a:rPr>
              <a:t>Jönköping </a:t>
            </a:r>
            <a:r>
              <a:rPr lang="sv-SE" sz="2400" b="1" dirty="0">
                <a:solidFill>
                  <a:srgbClr val="FF0000"/>
                </a:solidFill>
              </a:rPr>
              <a:t>10-11 juli</a:t>
            </a:r>
            <a:endParaRPr lang="sv-SE" sz="2400" b="1" dirty="0">
              <a:solidFill>
                <a:schemeClr val="bg1"/>
              </a:solidFill>
            </a:endParaRPr>
          </a:p>
        </p:txBody>
      </p:sp>
      <p:sp>
        <p:nvSpPr>
          <p:cNvPr id="2" name="Ellips 1">
            <a:extLst>
              <a:ext uri="{FF2B5EF4-FFF2-40B4-BE49-F238E27FC236}">
                <a16:creationId xmlns:a16="http://schemas.microsoft.com/office/drawing/2014/main" id="{88D99595-3F2E-47ED-883D-5DD8084B1C12}"/>
              </a:ext>
            </a:extLst>
          </p:cNvPr>
          <p:cNvSpPr/>
          <p:nvPr/>
        </p:nvSpPr>
        <p:spPr>
          <a:xfrm>
            <a:off x="4501870" y="1692621"/>
            <a:ext cx="402671" cy="419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221C9714-2168-4B46-BC2D-CDAAFC87DB1E}"/>
              </a:ext>
            </a:extLst>
          </p:cNvPr>
          <p:cNvSpPr/>
          <p:nvPr/>
        </p:nvSpPr>
        <p:spPr>
          <a:xfrm>
            <a:off x="6246010" y="1692621"/>
            <a:ext cx="402671" cy="419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14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E2FE08C-51DC-556B-6A69-656BB92888AF}"/>
              </a:ext>
            </a:extLst>
          </p:cNvPr>
          <p:cNvPicPr>
            <a:picLocks noChangeAspect="1"/>
          </p:cNvPicPr>
          <p:nvPr/>
        </p:nvPicPr>
        <p:blipFill>
          <a:blip r:embed="rId2"/>
          <a:stretch>
            <a:fillRect/>
          </a:stretch>
        </p:blipFill>
        <p:spPr>
          <a:xfrm>
            <a:off x="3192592" y="160287"/>
            <a:ext cx="5806816" cy="2871148"/>
          </a:xfrm>
          <a:prstGeom prst="rect">
            <a:avLst/>
          </a:prstGeom>
        </p:spPr>
      </p:pic>
      <p:sp>
        <p:nvSpPr>
          <p:cNvPr id="2" name="textruta 1">
            <a:extLst>
              <a:ext uri="{FF2B5EF4-FFF2-40B4-BE49-F238E27FC236}">
                <a16:creationId xmlns:a16="http://schemas.microsoft.com/office/drawing/2014/main" id="{8E06C1D6-A923-6C95-5038-7F4E44617814}"/>
              </a:ext>
            </a:extLst>
          </p:cNvPr>
          <p:cNvSpPr txBox="1"/>
          <p:nvPr/>
        </p:nvSpPr>
        <p:spPr>
          <a:xfrm>
            <a:off x="3192592" y="3200400"/>
            <a:ext cx="5806816" cy="2862322"/>
          </a:xfrm>
          <a:prstGeom prst="rect">
            <a:avLst/>
          </a:prstGeom>
          <a:noFill/>
        </p:spPr>
        <p:txBody>
          <a:bodyPr wrap="square" rtlCol="0">
            <a:spAutoFit/>
          </a:bodyPr>
          <a:lstStyle/>
          <a:p>
            <a:r>
              <a:rPr lang="sv-SE" sz="3600" b="1" dirty="0"/>
              <a:t>Bråviken GK </a:t>
            </a:r>
            <a:r>
              <a:rPr lang="sv-SE" sz="3600" dirty="0"/>
              <a:t>-</a:t>
            </a:r>
            <a:r>
              <a:rPr lang="sv-SE" sz="3600" b="1" dirty="0"/>
              <a:t> </a:t>
            </a:r>
            <a:r>
              <a:rPr lang="sv-SE" sz="3600" dirty="0"/>
              <a:t>3 maj</a:t>
            </a:r>
          </a:p>
          <a:p>
            <a:r>
              <a:rPr lang="sv-SE" sz="3600" b="1" dirty="0"/>
              <a:t>NSGK</a:t>
            </a:r>
            <a:r>
              <a:rPr lang="sv-SE" sz="3600" dirty="0"/>
              <a:t> - 15 maj</a:t>
            </a:r>
          </a:p>
          <a:p>
            <a:r>
              <a:rPr lang="sv-SE" sz="3600" b="1" dirty="0"/>
              <a:t>Vreta Kloster GK </a:t>
            </a:r>
            <a:r>
              <a:rPr lang="sv-SE" sz="3600" dirty="0"/>
              <a:t>- 15 juni</a:t>
            </a:r>
          </a:p>
          <a:p>
            <a:r>
              <a:rPr lang="sv-SE" sz="3600" b="1" dirty="0"/>
              <a:t>Landeryds GK </a:t>
            </a:r>
            <a:r>
              <a:rPr lang="sv-SE" sz="3600" dirty="0"/>
              <a:t>- 9 juli</a:t>
            </a:r>
          </a:p>
          <a:p>
            <a:r>
              <a:rPr lang="sv-SE" sz="3600" b="1" dirty="0"/>
              <a:t>Mjölby GK </a:t>
            </a:r>
            <a:r>
              <a:rPr lang="sv-SE" sz="3600" dirty="0"/>
              <a:t>- 6 augusti</a:t>
            </a:r>
          </a:p>
        </p:txBody>
      </p:sp>
    </p:spTree>
    <p:extLst>
      <p:ext uri="{BB962C8B-B14F-4D97-AF65-F5344CB8AC3E}">
        <p14:creationId xmlns:p14="http://schemas.microsoft.com/office/powerpoint/2010/main" val="210258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67542-A097-441F-BE79-6B33F06D656F}"/>
              </a:ext>
            </a:extLst>
          </p:cNvPr>
          <p:cNvSpPr>
            <a:spLocks noGrp="1"/>
          </p:cNvSpPr>
          <p:nvPr>
            <p:ph type="title"/>
          </p:nvPr>
        </p:nvSpPr>
        <p:spPr>
          <a:xfrm>
            <a:off x="3384884" y="307557"/>
            <a:ext cx="5422232" cy="1325563"/>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sv-SE" b="1" dirty="0">
                <a:hlinkClick r:id="rId2">
                  <a:extLst>
                    <a:ext uri="{A12FA001-AC4F-418D-AE19-62706E023703}">
                      <ahyp:hlinkClr xmlns:ahyp="http://schemas.microsoft.com/office/drawing/2018/hyperlinkcolor" val="tx"/>
                    </a:ext>
                  </a:extLst>
                </a:hlinkClick>
              </a:rPr>
              <a:t>SGF Rankingsystem</a:t>
            </a:r>
            <a:endParaRPr lang="sv-SE" b="1" dirty="0"/>
          </a:p>
        </p:txBody>
      </p:sp>
      <p:sp>
        <p:nvSpPr>
          <p:cNvPr id="3" name="Platshållare för innehåll 2">
            <a:extLst>
              <a:ext uri="{FF2B5EF4-FFF2-40B4-BE49-F238E27FC236}">
                <a16:creationId xmlns:a16="http://schemas.microsoft.com/office/drawing/2014/main" id="{4E997A19-EE51-4156-BA69-6F39B45425AD}"/>
              </a:ext>
            </a:extLst>
          </p:cNvPr>
          <p:cNvSpPr>
            <a:spLocks noGrp="1"/>
          </p:cNvSpPr>
          <p:nvPr>
            <p:ph idx="1"/>
          </p:nvPr>
        </p:nvSpPr>
        <p:spPr>
          <a:xfrm>
            <a:off x="272715" y="1825625"/>
            <a:ext cx="11646569" cy="4724818"/>
          </a:xfrm>
        </p:spPr>
        <p:txBody>
          <a:bodyPr>
            <a:normAutofit lnSpcReduction="10000"/>
          </a:bodyPr>
          <a:lstStyle/>
          <a:p>
            <a:pPr marL="0" indent="0" algn="ctr">
              <a:buNone/>
            </a:pPr>
            <a:r>
              <a:rPr lang="sv-SE" b="1" dirty="0"/>
              <a:t>En spelares rankingpoäng beräknas på följande sätt:</a:t>
            </a:r>
          </a:p>
          <a:p>
            <a:pPr marL="0" indent="0">
              <a:buNone/>
            </a:pPr>
            <a:endParaRPr lang="sv-SE" dirty="0"/>
          </a:p>
          <a:p>
            <a:pPr marL="0" indent="0">
              <a:buNone/>
            </a:pPr>
            <a:r>
              <a:rPr lang="sv-SE" b="1" dirty="0"/>
              <a:t>1. </a:t>
            </a:r>
            <a:r>
              <a:rPr lang="sv-SE" dirty="0"/>
              <a:t>De åtta (8) tävlingar med flest erhållna rankingpoäng under den senaste tvåårsperioden (104 veckor) summeras, oavsett hur många tävlingar ingående i SGF Golf Ranking som spelaren deltagit i under perioden.</a:t>
            </a:r>
          </a:p>
          <a:p>
            <a:pPr marL="0" indent="0">
              <a:buNone/>
            </a:pPr>
            <a:endParaRPr lang="sv-SE" dirty="0"/>
          </a:p>
          <a:p>
            <a:pPr marL="0" indent="0">
              <a:buNone/>
            </a:pPr>
            <a:r>
              <a:rPr lang="sv-SE" b="1" dirty="0"/>
              <a:t>2. </a:t>
            </a:r>
            <a:r>
              <a:rPr lang="sv-SE" dirty="0"/>
              <a:t>Spelarens erhållna rankingpoäng i varje enskild tävling de senaste 52 veckorna (vecka 1–52) ger en rankinggrundande poäng för tävlingen motsvarande 100 %. Spelarens erhållna rankingpoäng i varje enskild tävling vecka 53–104 ger en rankinggrundande poäng som avräknas med 1/52-del per vecka. Efter 104 veckor försvinner rankinggrundande poäng i en enskild tävling helt.</a:t>
            </a:r>
          </a:p>
        </p:txBody>
      </p:sp>
    </p:spTree>
    <p:extLst>
      <p:ext uri="{BB962C8B-B14F-4D97-AF65-F5344CB8AC3E}">
        <p14:creationId xmlns:p14="http://schemas.microsoft.com/office/powerpoint/2010/main" val="135259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elektronik, skärmbild, programvara&#10;&#10;AI-genererat innehåll kan vara felaktigt.">
            <a:extLst>
              <a:ext uri="{FF2B5EF4-FFF2-40B4-BE49-F238E27FC236}">
                <a16:creationId xmlns:a16="http://schemas.microsoft.com/office/drawing/2014/main" id="{5D121FEA-0406-256E-C29F-8797BE04609D}"/>
              </a:ext>
            </a:extLst>
          </p:cNvPr>
          <p:cNvPicPr>
            <a:picLocks noChangeAspect="1"/>
          </p:cNvPicPr>
          <p:nvPr/>
        </p:nvPicPr>
        <p:blipFill>
          <a:blip r:embed="rId2"/>
          <a:stretch>
            <a:fillRect/>
          </a:stretch>
        </p:blipFill>
        <p:spPr>
          <a:xfrm>
            <a:off x="121297" y="716724"/>
            <a:ext cx="6105333" cy="3043513"/>
          </a:xfrm>
          <a:prstGeom prst="rect">
            <a:avLst/>
          </a:prstGeom>
        </p:spPr>
      </p:pic>
      <p:sp>
        <p:nvSpPr>
          <p:cNvPr id="8" name="textruta 7">
            <a:extLst>
              <a:ext uri="{FF2B5EF4-FFF2-40B4-BE49-F238E27FC236}">
                <a16:creationId xmlns:a16="http://schemas.microsoft.com/office/drawing/2014/main" id="{5232BF6B-7BDA-461A-8762-C48FE59F112D}"/>
              </a:ext>
            </a:extLst>
          </p:cNvPr>
          <p:cNvSpPr txBox="1"/>
          <p:nvPr/>
        </p:nvSpPr>
        <p:spPr>
          <a:xfrm>
            <a:off x="613295" y="208366"/>
            <a:ext cx="4666675" cy="369332"/>
          </a:xfrm>
          <a:prstGeom prst="rect">
            <a:avLst/>
          </a:prstGeom>
          <a:noFill/>
        </p:spPr>
        <p:txBody>
          <a:bodyPr wrap="square" rtlCol="0">
            <a:spAutoFit/>
          </a:bodyPr>
          <a:lstStyle/>
          <a:p>
            <a:pPr algn="ctr"/>
            <a:r>
              <a:rPr lang="sv-SE" b="1" dirty="0">
                <a:hlinkClick r:id="rId3"/>
              </a:rPr>
              <a:t>SÖK EFTER SIN PROFIL</a:t>
            </a:r>
            <a:endParaRPr lang="sv-SE" b="1" dirty="0"/>
          </a:p>
        </p:txBody>
      </p:sp>
      <p:sp>
        <p:nvSpPr>
          <p:cNvPr id="14" name="Pil: höger 13">
            <a:extLst>
              <a:ext uri="{FF2B5EF4-FFF2-40B4-BE49-F238E27FC236}">
                <a16:creationId xmlns:a16="http://schemas.microsoft.com/office/drawing/2014/main" id="{199DC423-9AB5-6811-E666-FFEC34BFA53E}"/>
              </a:ext>
            </a:extLst>
          </p:cNvPr>
          <p:cNvSpPr/>
          <p:nvPr/>
        </p:nvSpPr>
        <p:spPr>
          <a:xfrm rot="16200000">
            <a:off x="3215445" y="1183333"/>
            <a:ext cx="588298" cy="226502"/>
          </a:xfrm>
          <a:prstGeom prst="rightArrow">
            <a:avLst/>
          </a:prstGeom>
          <a:solidFill>
            <a:srgbClr val="FF000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F3B8EFB5-22C0-F996-663D-0915DDE1D152}"/>
              </a:ext>
            </a:extLst>
          </p:cNvPr>
          <p:cNvPicPr>
            <a:picLocks noChangeAspect="1"/>
          </p:cNvPicPr>
          <p:nvPr/>
        </p:nvPicPr>
        <p:blipFill>
          <a:blip r:embed="rId4"/>
          <a:stretch>
            <a:fillRect/>
          </a:stretch>
        </p:blipFill>
        <p:spPr>
          <a:xfrm>
            <a:off x="429250" y="4026913"/>
            <a:ext cx="3193595" cy="2599786"/>
          </a:xfrm>
          <a:prstGeom prst="rect">
            <a:avLst/>
          </a:prstGeom>
        </p:spPr>
      </p:pic>
      <p:sp>
        <p:nvSpPr>
          <p:cNvPr id="17" name="Pil: höger 16">
            <a:extLst>
              <a:ext uri="{FF2B5EF4-FFF2-40B4-BE49-F238E27FC236}">
                <a16:creationId xmlns:a16="http://schemas.microsoft.com/office/drawing/2014/main" id="{AAA3886B-AE65-A282-EF73-F16B2EBB8381}"/>
              </a:ext>
            </a:extLst>
          </p:cNvPr>
          <p:cNvSpPr/>
          <p:nvPr/>
        </p:nvSpPr>
        <p:spPr>
          <a:xfrm rot="16200000">
            <a:off x="927603" y="1164299"/>
            <a:ext cx="588298" cy="226502"/>
          </a:xfrm>
          <a:prstGeom prst="rightArrow">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B39CD0F5-3FB2-6E80-8F99-835BA5B3C5ED}"/>
              </a:ext>
            </a:extLst>
          </p:cNvPr>
          <p:cNvPicPr>
            <a:picLocks noChangeAspect="1"/>
          </p:cNvPicPr>
          <p:nvPr/>
        </p:nvPicPr>
        <p:blipFill>
          <a:blip r:embed="rId5"/>
          <a:stretch>
            <a:fillRect/>
          </a:stretch>
        </p:blipFill>
        <p:spPr>
          <a:xfrm>
            <a:off x="7835494" y="5366900"/>
            <a:ext cx="3743211" cy="1163358"/>
          </a:xfrm>
          <a:prstGeom prst="rect">
            <a:avLst/>
          </a:prstGeom>
        </p:spPr>
      </p:pic>
      <p:pic>
        <p:nvPicPr>
          <p:cNvPr id="7" name="Bildobjekt 6" descr="En bild som visar text, skärmbild, Teckensnitt, nummer&#10;&#10;AI-genererat innehåll kan vara felaktigt.">
            <a:extLst>
              <a:ext uri="{FF2B5EF4-FFF2-40B4-BE49-F238E27FC236}">
                <a16:creationId xmlns:a16="http://schemas.microsoft.com/office/drawing/2014/main" id="{EA66CDA4-BDF0-7F9E-CB51-A96CF14BBBDB}"/>
              </a:ext>
            </a:extLst>
          </p:cNvPr>
          <p:cNvPicPr>
            <a:picLocks noChangeAspect="1"/>
          </p:cNvPicPr>
          <p:nvPr/>
        </p:nvPicPr>
        <p:blipFill>
          <a:blip r:embed="rId6"/>
          <a:stretch>
            <a:fillRect/>
          </a:stretch>
        </p:blipFill>
        <p:spPr>
          <a:xfrm>
            <a:off x="6606809" y="393032"/>
            <a:ext cx="4819615" cy="3180592"/>
          </a:xfrm>
          <a:prstGeom prst="rect">
            <a:avLst/>
          </a:prstGeom>
        </p:spPr>
      </p:pic>
      <p:sp>
        <p:nvSpPr>
          <p:cNvPr id="9" name="Pil: höger 8">
            <a:extLst>
              <a:ext uri="{FF2B5EF4-FFF2-40B4-BE49-F238E27FC236}">
                <a16:creationId xmlns:a16="http://schemas.microsoft.com/office/drawing/2014/main" id="{5B3EA606-C7A3-5226-A165-4C0F9147BDF8}"/>
              </a:ext>
            </a:extLst>
          </p:cNvPr>
          <p:cNvSpPr/>
          <p:nvPr/>
        </p:nvSpPr>
        <p:spPr>
          <a:xfrm>
            <a:off x="5801851" y="2238480"/>
            <a:ext cx="588298" cy="266926"/>
          </a:xfrm>
          <a:prstGeom prst="rightArrow">
            <a:avLst/>
          </a:prstGeom>
          <a:solidFill>
            <a:srgbClr val="FF000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dirty="0"/>
          </a:p>
        </p:txBody>
      </p:sp>
      <p:pic>
        <p:nvPicPr>
          <p:cNvPr id="11" name="Bildobjekt 10" descr="En bild som visar text, skärmbild, Teckensnitt&#10;&#10;AI-genererat innehåll kan vara felaktigt.">
            <a:extLst>
              <a:ext uri="{FF2B5EF4-FFF2-40B4-BE49-F238E27FC236}">
                <a16:creationId xmlns:a16="http://schemas.microsoft.com/office/drawing/2014/main" id="{3D4927BC-0F19-2A95-3587-0DED006C92D2}"/>
              </a:ext>
            </a:extLst>
          </p:cNvPr>
          <p:cNvPicPr>
            <a:picLocks noChangeAspect="1"/>
          </p:cNvPicPr>
          <p:nvPr/>
        </p:nvPicPr>
        <p:blipFill>
          <a:blip r:embed="rId7"/>
          <a:stretch>
            <a:fillRect/>
          </a:stretch>
        </p:blipFill>
        <p:spPr>
          <a:xfrm>
            <a:off x="7755075" y="3898739"/>
            <a:ext cx="3381500" cy="1461541"/>
          </a:xfrm>
          <a:prstGeom prst="rect">
            <a:avLst/>
          </a:prstGeom>
        </p:spPr>
      </p:pic>
      <p:sp>
        <p:nvSpPr>
          <p:cNvPr id="12" name="Pil: höger 11">
            <a:extLst>
              <a:ext uri="{FF2B5EF4-FFF2-40B4-BE49-F238E27FC236}">
                <a16:creationId xmlns:a16="http://schemas.microsoft.com/office/drawing/2014/main" id="{08ADC545-66B9-5ECD-6A6A-D62F3F9AD5CD}"/>
              </a:ext>
            </a:extLst>
          </p:cNvPr>
          <p:cNvSpPr/>
          <p:nvPr/>
        </p:nvSpPr>
        <p:spPr>
          <a:xfrm rot="5400000" flipV="1">
            <a:off x="9412950" y="3491339"/>
            <a:ext cx="588298" cy="226502"/>
          </a:xfrm>
          <a:prstGeom prst="rightArrow">
            <a:avLst/>
          </a:prstGeom>
          <a:solidFill>
            <a:srgbClr val="FF000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416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4739A93-3F2F-4C52-8EEF-198C2B6CD73B}"/>
              </a:ext>
            </a:extLst>
          </p:cNvPr>
          <p:cNvPicPr>
            <a:picLocks noChangeAspect="1"/>
          </p:cNvPicPr>
          <p:nvPr/>
        </p:nvPicPr>
        <p:blipFill>
          <a:blip r:embed="rId3"/>
          <a:stretch>
            <a:fillRect/>
          </a:stretch>
        </p:blipFill>
        <p:spPr>
          <a:xfrm>
            <a:off x="106261" y="660495"/>
            <a:ext cx="8829192" cy="2905125"/>
          </a:xfrm>
          <a:prstGeom prst="rect">
            <a:avLst/>
          </a:prstGeom>
        </p:spPr>
      </p:pic>
      <p:pic>
        <p:nvPicPr>
          <p:cNvPr id="4" name="Bildobjekt 3">
            <a:extLst>
              <a:ext uri="{FF2B5EF4-FFF2-40B4-BE49-F238E27FC236}">
                <a16:creationId xmlns:a16="http://schemas.microsoft.com/office/drawing/2014/main" id="{436DA263-8F45-4360-8CD0-FB97E9D9CB98}"/>
              </a:ext>
            </a:extLst>
          </p:cNvPr>
          <p:cNvPicPr>
            <a:picLocks noChangeAspect="1"/>
          </p:cNvPicPr>
          <p:nvPr/>
        </p:nvPicPr>
        <p:blipFill>
          <a:blip r:embed="rId4"/>
          <a:stretch>
            <a:fillRect/>
          </a:stretch>
        </p:blipFill>
        <p:spPr>
          <a:xfrm>
            <a:off x="315690" y="5172108"/>
            <a:ext cx="3309825" cy="1025397"/>
          </a:xfrm>
          <a:prstGeom prst="rect">
            <a:avLst/>
          </a:prstGeom>
        </p:spPr>
      </p:pic>
      <p:sp>
        <p:nvSpPr>
          <p:cNvPr id="5" name="textruta 4">
            <a:extLst>
              <a:ext uri="{FF2B5EF4-FFF2-40B4-BE49-F238E27FC236}">
                <a16:creationId xmlns:a16="http://schemas.microsoft.com/office/drawing/2014/main" id="{E73DE90F-EF52-4037-A513-1AFEC2C4BCAD}"/>
              </a:ext>
            </a:extLst>
          </p:cNvPr>
          <p:cNvSpPr txBox="1"/>
          <p:nvPr/>
        </p:nvSpPr>
        <p:spPr>
          <a:xfrm>
            <a:off x="710269" y="3770648"/>
            <a:ext cx="630852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4400" dirty="0">
                <a:sym typeface="Webdings" panose="05030102010509060703" pitchFamily="18" charset="2"/>
              </a:rPr>
              <a:t></a:t>
            </a:r>
            <a:r>
              <a:rPr lang="sv-SE" sz="1600" dirty="0">
                <a:sym typeface="Webdings" panose="05030102010509060703" pitchFamily="18" charset="2"/>
              </a:rPr>
              <a:t>Bekräfta deltagande för att få en starttid och inte förlora din plats</a:t>
            </a:r>
            <a:endParaRPr lang="sv-SE" sz="1600" dirty="0"/>
          </a:p>
        </p:txBody>
      </p:sp>
      <p:sp>
        <p:nvSpPr>
          <p:cNvPr id="6" name="textruta 5">
            <a:extLst>
              <a:ext uri="{FF2B5EF4-FFF2-40B4-BE49-F238E27FC236}">
                <a16:creationId xmlns:a16="http://schemas.microsoft.com/office/drawing/2014/main" id="{73B6321C-8659-4C9B-94EF-156A5AEDA668}"/>
              </a:ext>
            </a:extLst>
          </p:cNvPr>
          <p:cNvSpPr txBox="1"/>
          <p:nvPr/>
        </p:nvSpPr>
        <p:spPr>
          <a:xfrm>
            <a:off x="9205889" y="660495"/>
            <a:ext cx="2637103" cy="461665"/>
          </a:xfrm>
          <a:prstGeom prst="rect">
            <a:avLst/>
          </a:prstGeom>
          <a:noFill/>
        </p:spPr>
        <p:txBody>
          <a:bodyPr wrap="square" rtlCol="0">
            <a:spAutoFit/>
          </a:bodyPr>
          <a:lstStyle/>
          <a:p>
            <a:pPr algn="ctr"/>
            <a:r>
              <a:rPr lang="sv-SE" sz="2400" b="1" dirty="0"/>
              <a:t>Kommer jag med?</a:t>
            </a:r>
          </a:p>
        </p:txBody>
      </p:sp>
      <p:sp>
        <p:nvSpPr>
          <p:cNvPr id="7" name="textruta 6">
            <a:extLst>
              <a:ext uri="{FF2B5EF4-FFF2-40B4-BE49-F238E27FC236}">
                <a16:creationId xmlns:a16="http://schemas.microsoft.com/office/drawing/2014/main" id="{AEB31A1B-9354-4BED-9B27-6413156CB8DA}"/>
              </a:ext>
            </a:extLst>
          </p:cNvPr>
          <p:cNvSpPr txBox="1"/>
          <p:nvPr/>
        </p:nvSpPr>
        <p:spPr>
          <a:xfrm>
            <a:off x="3389153" y="107943"/>
            <a:ext cx="4924338" cy="369332"/>
          </a:xfrm>
          <a:prstGeom prst="rect">
            <a:avLst/>
          </a:prstGeom>
          <a:solidFill>
            <a:srgbClr val="CCECFF"/>
          </a:solidFill>
          <a:scene3d>
            <a:camera prst="orthographicFront"/>
            <a:lightRig rig="threePt" dir="t"/>
          </a:scene3d>
          <a:sp3d>
            <a:bevelT/>
          </a:sp3d>
        </p:spPr>
        <p:txBody>
          <a:bodyPr wrap="square" rtlCol="0">
            <a:spAutoFit/>
          </a:bodyPr>
          <a:lstStyle/>
          <a:p>
            <a:pPr algn="ctr"/>
            <a:r>
              <a:rPr lang="sv-SE" b="1" dirty="0"/>
              <a:t>RANKING FÖR ATT KOMMA MED PÅ TÄVLINGEN</a:t>
            </a:r>
          </a:p>
        </p:txBody>
      </p:sp>
      <p:sp>
        <p:nvSpPr>
          <p:cNvPr id="8" name="textruta 7">
            <a:extLst>
              <a:ext uri="{FF2B5EF4-FFF2-40B4-BE49-F238E27FC236}">
                <a16:creationId xmlns:a16="http://schemas.microsoft.com/office/drawing/2014/main" id="{CCD28D9C-7E5D-44F5-8B8A-0AB27D655884}"/>
              </a:ext>
            </a:extLst>
          </p:cNvPr>
          <p:cNvSpPr txBox="1"/>
          <p:nvPr/>
        </p:nvSpPr>
        <p:spPr>
          <a:xfrm>
            <a:off x="9119718" y="1328227"/>
            <a:ext cx="2809447" cy="1569660"/>
          </a:xfrm>
          <a:prstGeom prst="rect">
            <a:avLst/>
          </a:prstGeom>
          <a:solidFill>
            <a:srgbClr val="FF0000"/>
          </a:solidFill>
          <a:ln>
            <a:noFill/>
          </a:ln>
          <a:effectLst/>
        </p:spPr>
        <p:txBody>
          <a:bodyPr wrap="square" rtlCol="0">
            <a:spAutoFit/>
          </a:bodyPr>
          <a:lstStyle/>
          <a:p>
            <a:pPr algn="ctr"/>
            <a:r>
              <a:rPr lang="sv-SE" sz="4800" b="1" dirty="0"/>
              <a:t>SÖK TAKTISKT!</a:t>
            </a:r>
          </a:p>
        </p:txBody>
      </p:sp>
      <p:pic>
        <p:nvPicPr>
          <p:cNvPr id="11" name="Bildobjekt 10">
            <a:extLst>
              <a:ext uri="{FF2B5EF4-FFF2-40B4-BE49-F238E27FC236}">
                <a16:creationId xmlns:a16="http://schemas.microsoft.com/office/drawing/2014/main" id="{00B3E754-3E93-4EF3-962E-4B72B61C6247}"/>
              </a:ext>
            </a:extLst>
          </p:cNvPr>
          <p:cNvPicPr>
            <a:picLocks noChangeAspect="1"/>
          </p:cNvPicPr>
          <p:nvPr/>
        </p:nvPicPr>
        <p:blipFill>
          <a:blip r:embed="rId5"/>
          <a:stretch>
            <a:fillRect/>
          </a:stretch>
        </p:blipFill>
        <p:spPr>
          <a:xfrm>
            <a:off x="7843199" y="3770648"/>
            <a:ext cx="4085966" cy="2965737"/>
          </a:xfrm>
          <a:prstGeom prst="rect">
            <a:avLst/>
          </a:prstGeom>
        </p:spPr>
      </p:pic>
    </p:spTree>
    <p:extLst>
      <p:ext uri="{BB962C8B-B14F-4D97-AF65-F5344CB8AC3E}">
        <p14:creationId xmlns:p14="http://schemas.microsoft.com/office/powerpoint/2010/main" val="394268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818F3FC-619F-BBB8-C4A4-C0CA64786D54}"/>
              </a:ext>
            </a:extLst>
          </p:cNvPr>
          <p:cNvSpPr txBox="1"/>
          <p:nvPr/>
        </p:nvSpPr>
        <p:spPr>
          <a:xfrm>
            <a:off x="2651834" y="370188"/>
            <a:ext cx="6888332" cy="707886"/>
          </a:xfrm>
          <a:prstGeom prst="rect">
            <a:avLst/>
          </a:prstGeom>
          <a:noFill/>
        </p:spPr>
        <p:txBody>
          <a:bodyPr wrap="square">
            <a:spAutoFit/>
          </a:bodyPr>
          <a:lstStyle/>
          <a:p>
            <a:pPr marL="73025" marR="0" lvl="0" indent="0" algn="ctr" defTabSz="914400" rtl="0" eaLnBrk="1" fontAlgn="auto" latinLnBrk="0" hangingPunct="1">
              <a:lnSpc>
                <a:spcPct val="100000"/>
              </a:lnSpc>
              <a:spcBef>
                <a:spcPts val="485"/>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Regler</a:t>
            </a:r>
            <a:r>
              <a:rPr kumimoji="0" lang="sv-SE" sz="4000" b="1" i="0" u="none" strike="noStrike" kern="1200" cap="none" spc="-1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 </a:t>
            </a:r>
            <a:r>
              <a:rPr kumimoji="0" lang="sv-SE" sz="4000" b="1" i="0" u="none" strike="noStrike" kern="1200" cap="none" spc="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för</a:t>
            </a:r>
            <a:r>
              <a:rPr kumimoji="0" lang="sv-SE" sz="4000" b="1" i="0" u="none" strike="noStrike" kern="1200" cap="none" spc="-105"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 </a:t>
            </a:r>
            <a:r>
              <a:rPr kumimoji="0" lang="sv-SE" sz="4000" b="1" i="0" u="none" strike="noStrike" kern="1200" cap="none" spc="-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tävlingsersättning</a:t>
            </a:r>
            <a:endParaRPr kumimoji="0" lang="sv-SE" sz="36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5" name="textruta 4">
            <a:extLst>
              <a:ext uri="{FF2B5EF4-FFF2-40B4-BE49-F238E27FC236}">
                <a16:creationId xmlns:a16="http://schemas.microsoft.com/office/drawing/2014/main" id="{48079EAC-1834-326C-F56A-2E30C431D4C8}"/>
              </a:ext>
            </a:extLst>
          </p:cNvPr>
          <p:cNvSpPr txBox="1"/>
          <p:nvPr/>
        </p:nvSpPr>
        <p:spPr>
          <a:xfrm>
            <a:off x="488641" y="1327037"/>
            <a:ext cx="486459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För att får ersättning krävs följande:</a:t>
            </a:r>
          </a:p>
          <a:p>
            <a:pPr marL="342900" lvl="0" indent="-342900">
              <a:buFont typeface="+mj-lt"/>
              <a:buAutoNum type="arabicPeriod"/>
            </a:pPr>
            <a:r>
              <a:rPr lang="sv-SE" dirty="0"/>
              <a:t>Kvitton motsvarande utlagda kostnader skall lämnas in med reseräkningsblanketten.</a:t>
            </a:r>
          </a:p>
          <a:p>
            <a:pPr marL="342900" lvl="0" indent="-342900">
              <a:buFont typeface="+mj-lt"/>
              <a:buAutoNum type="arabicPeriod"/>
            </a:pPr>
            <a:r>
              <a:rPr lang="sv-SE" dirty="0"/>
              <a:t>Reseräkningen skall lämnas in löpande efter avslutad tävling för att ersättning skall betalas ut.</a:t>
            </a:r>
          </a:p>
          <a:p>
            <a:pPr marL="342900" lvl="0" indent="-342900">
              <a:buFont typeface="+mj-lt"/>
              <a:buAutoNum type="arabicPeriod"/>
            </a:pPr>
            <a:r>
              <a:rPr lang="sv-SE" dirty="0"/>
              <a:t>Fullfölja hela tävlingen.</a:t>
            </a:r>
          </a:p>
          <a:p>
            <a:pPr marL="342900" lvl="0" indent="-342900">
              <a:buFont typeface="+mj-lt"/>
              <a:buAutoNum type="arabicPeriod"/>
            </a:pPr>
            <a:r>
              <a:rPr lang="sv-SE" dirty="0"/>
              <a:t>Ersättningsnivån är enligt följande:</a:t>
            </a:r>
          </a:p>
        </p:txBody>
      </p:sp>
      <p:sp>
        <p:nvSpPr>
          <p:cNvPr id="7" name="textruta 6">
            <a:extLst>
              <a:ext uri="{FF2B5EF4-FFF2-40B4-BE49-F238E27FC236}">
                <a16:creationId xmlns:a16="http://schemas.microsoft.com/office/drawing/2014/main" id="{BCAD415E-8495-4E66-109A-7BDA210065D7}"/>
              </a:ext>
            </a:extLst>
          </p:cNvPr>
          <p:cNvSpPr txBox="1"/>
          <p:nvPr/>
        </p:nvSpPr>
        <p:spPr>
          <a:xfrm>
            <a:off x="488641" y="3884324"/>
            <a:ext cx="4154381" cy="2057743"/>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0"/>
              </a:spcAft>
              <a:buClrTx/>
              <a:buSzTx/>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Svenska Juniortouren</a:t>
            </a:r>
          </a:p>
          <a:p>
            <a:pPr marR="0" lvl="0" algn="l" defTabSz="914400" rtl="0" eaLnBrk="1" fontAlgn="auto" latinLnBrk="0" hangingPunct="1">
              <a:lnSpc>
                <a:spcPct val="115000"/>
              </a:lnSpc>
              <a:spcBef>
                <a:spcPts val="0"/>
              </a:spcBef>
              <a:spcAft>
                <a:spcPts val="0"/>
              </a:spcAft>
              <a:buClrTx/>
              <a:buSzTx/>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o	</a:t>
            </a: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Div</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3 = Ingen</a:t>
            </a:r>
          </a:p>
          <a:p>
            <a:pPr marR="0" lvl="0" algn="l" defTabSz="914400" rtl="0" eaLnBrk="1" fontAlgn="auto" latinLnBrk="0" hangingPunct="1">
              <a:lnSpc>
                <a:spcPct val="115000"/>
              </a:lnSpc>
              <a:spcBef>
                <a:spcPts val="0"/>
              </a:spcBef>
              <a:spcAft>
                <a:spcPts val="0"/>
              </a:spcAft>
              <a:buClrTx/>
              <a:buSzTx/>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o	</a:t>
            </a: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Div</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2 = Halv startavgift</a:t>
            </a:r>
          </a:p>
          <a:p>
            <a:pPr marR="0" lvl="0" algn="l" defTabSz="914400" rtl="0" eaLnBrk="1" fontAlgn="auto" latinLnBrk="0" hangingPunct="1">
              <a:lnSpc>
                <a:spcPct val="115000"/>
              </a:lnSpc>
              <a:spcBef>
                <a:spcPts val="0"/>
              </a:spcBef>
              <a:spcAft>
                <a:spcPts val="0"/>
              </a:spcAft>
              <a:buClrTx/>
              <a:buSzTx/>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o	</a:t>
            </a: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Div</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1 = Max 1000 kr/tävling</a:t>
            </a:r>
          </a:p>
          <a:p>
            <a:pPr marR="0" lvl="0" algn="l" defTabSz="914400" rtl="0" eaLnBrk="1" fontAlgn="auto" latinLnBrk="0" hangingPunct="1">
              <a:lnSpc>
                <a:spcPct val="115000"/>
              </a:lnSpc>
              <a:spcBef>
                <a:spcPts val="0"/>
              </a:spcBef>
              <a:spcAft>
                <a:spcPts val="0"/>
              </a:spcAft>
              <a:buClrTx/>
              <a:buSzTx/>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o	</a:t>
            </a: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Elite</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 Max 1500 kr/tävling</a:t>
            </a:r>
          </a:p>
          <a:p>
            <a:pPr marR="0" lvl="0" algn="l" defTabSz="914400" rtl="0" eaLnBrk="1" fontAlgn="auto" latinLnBrk="0" hangingPunct="1">
              <a:lnSpc>
                <a:spcPct val="115000"/>
              </a:lnSpc>
              <a:spcBef>
                <a:spcPts val="0"/>
              </a:spcBef>
              <a:spcAft>
                <a:spcPts val="0"/>
              </a:spcAft>
              <a:buClrTx/>
              <a:buSzTx/>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JMI, Slaget om XXX, </a:t>
            </a: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Ligma</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tour och liknande</a:t>
            </a:r>
          </a:p>
          <a:p>
            <a:pPr marR="0" lvl="0" algn="l" defTabSz="914400" rtl="0" eaLnBrk="1" fontAlgn="auto" latinLnBrk="0" hangingPunct="1">
              <a:lnSpc>
                <a:spcPct val="115000"/>
              </a:lnSpc>
              <a:spcBef>
                <a:spcPts val="0"/>
              </a:spcBef>
              <a:spcAft>
                <a:spcPts val="0"/>
              </a:spcAft>
              <a:buClrTx/>
              <a:buSzTx/>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o	Halv startavgift</a:t>
            </a:r>
          </a:p>
        </p:txBody>
      </p:sp>
      <p:sp>
        <p:nvSpPr>
          <p:cNvPr id="9" name="textruta 8">
            <a:extLst>
              <a:ext uri="{FF2B5EF4-FFF2-40B4-BE49-F238E27FC236}">
                <a16:creationId xmlns:a16="http://schemas.microsoft.com/office/drawing/2014/main" id="{784B58BA-455D-E13E-32F6-890905CCA8CD}"/>
              </a:ext>
            </a:extLst>
          </p:cNvPr>
          <p:cNvSpPr txBox="1"/>
          <p:nvPr/>
        </p:nvSpPr>
        <p:spPr>
          <a:xfrm>
            <a:off x="6096000" y="1327037"/>
            <a:ext cx="6094520" cy="2085699"/>
          </a:xfrm>
          <a:prstGeom prst="rect">
            <a:avLst/>
          </a:prstGeom>
          <a:noFill/>
        </p:spPr>
        <p:txBody>
          <a:bodyPr wrap="square">
            <a:spAutoFit/>
          </a:bodyPr>
          <a:lstStyle/>
          <a:p>
            <a:pPr marL="73025"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Startavgift:</a:t>
            </a:r>
            <a:r>
              <a:rPr kumimoji="0" lang="sv-SE" sz="1800" b="1" i="0" u="none" strike="noStrike" kern="1200" cap="none" spc="4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100</a:t>
            </a:r>
            <a:r>
              <a:rPr kumimoji="0" lang="sv-SE" sz="1800" b="0" i="0" u="none" strike="noStrike" kern="1200" cap="none" spc="7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5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0" lvl="0" indent="0" algn="l" defTabSz="914400" rtl="0" eaLnBrk="1" fontAlgn="auto" latinLnBrk="0" hangingPunct="1">
              <a:lnSpc>
                <a:spcPct val="115000"/>
              </a:lnSpc>
              <a:spcBef>
                <a:spcPts val="21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Kost:</a:t>
            </a:r>
            <a:r>
              <a:rPr kumimoji="0" lang="sv-SE" sz="1800" b="1" i="0" u="none" strike="noStrike" kern="1200" cap="none" spc="-8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max</a:t>
            </a:r>
            <a:r>
              <a:rPr kumimoji="0" lang="sv-SE" sz="1800" b="0" i="0" u="none" strike="noStrike" kern="1200" cap="none" spc="-5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60</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kr/dag</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1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(tävlingsdagar)</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0" lvl="0" indent="0" algn="l" defTabSz="914400" rtl="0" eaLnBrk="1" fontAlgn="auto" latinLnBrk="0" hangingPunct="1">
              <a:lnSpc>
                <a:spcPct val="115000"/>
              </a:lnSpc>
              <a:spcBef>
                <a:spcPts val="235"/>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Logi:</a:t>
            </a:r>
            <a:r>
              <a:rPr kumimoji="0" lang="sv-SE" sz="1800" b="1" i="0" u="none" strike="noStrike" kern="1200" cap="none" spc="-9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max</a:t>
            </a:r>
            <a:r>
              <a:rPr kumimoji="0" lang="sv-SE" sz="1800" b="0" i="0" u="none" strike="noStrike" kern="1200" cap="none" spc="-7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200</a:t>
            </a:r>
            <a:r>
              <a:rPr kumimoji="0" lang="sv-SE" sz="1800" b="0" i="0" u="none" strike="noStrike" kern="1200" cap="none" spc="-6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kr/natt</a:t>
            </a:r>
            <a:r>
              <a:rPr kumimoji="0" lang="sv-SE" sz="1800" b="0" i="0" u="none" strike="noStrike" kern="1200" cap="none" spc="-6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1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(tävlingsdagar)</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69215" lvl="0" indent="0" algn="l" defTabSz="914400" rtl="0" eaLnBrk="1" fontAlgn="auto" latinLnBrk="0" hangingPunct="1">
              <a:lnSpc>
                <a:spcPct val="115000"/>
              </a:lnSpc>
              <a:spcBef>
                <a:spcPts val="21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Reseersättning:</a:t>
            </a:r>
            <a:r>
              <a:rPr kumimoji="0" lang="sv-SE" sz="1800" b="1" i="0" u="none" strike="noStrike" kern="1200" cap="none" spc="-8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10</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kr/mil,</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gäller</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ej</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resor</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inom</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Östergötlands</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golfdistrikt</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och</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samåkning skall ske.</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69215" lvl="0" indent="0" algn="l" defTabSz="914400" rtl="0" eaLnBrk="1" fontAlgn="auto" latinLnBrk="0" hangingPunct="1">
              <a:lnSpc>
                <a:spcPct val="115000"/>
              </a:lnSpc>
              <a:spcBef>
                <a:spcPts val="21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Max</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10 000 kr/säsong</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194857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18478F9-09E6-4126-AD64-FD82B0B350CD}"/>
              </a:ext>
            </a:extLst>
          </p:cNvPr>
          <p:cNvSpPr txBox="1"/>
          <p:nvPr/>
        </p:nvSpPr>
        <p:spPr>
          <a:xfrm>
            <a:off x="351993" y="1438644"/>
            <a:ext cx="366265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2400" b="1" dirty="0"/>
              <a:t>Planera val av spelplats tillsammans!</a:t>
            </a:r>
          </a:p>
          <a:p>
            <a:pPr algn="ctr"/>
            <a:r>
              <a:rPr lang="sv-SE" sz="2400" b="1" dirty="0"/>
              <a:t>Samåkning till tävlingar</a:t>
            </a:r>
          </a:p>
        </p:txBody>
      </p:sp>
      <p:sp>
        <p:nvSpPr>
          <p:cNvPr id="3" name="textruta 2">
            <a:extLst>
              <a:ext uri="{FF2B5EF4-FFF2-40B4-BE49-F238E27FC236}">
                <a16:creationId xmlns:a16="http://schemas.microsoft.com/office/drawing/2014/main" id="{6EA86219-74ED-4234-9640-4E3B5C44FAAB}"/>
              </a:ext>
            </a:extLst>
          </p:cNvPr>
          <p:cNvSpPr txBox="1"/>
          <p:nvPr/>
        </p:nvSpPr>
        <p:spPr>
          <a:xfrm>
            <a:off x="4395299" y="330555"/>
            <a:ext cx="3401402"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v-SE" sz="4400" b="1" dirty="0"/>
              <a:t>Kom ihåg:</a:t>
            </a:r>
          </a:p>
        </p:txBody>
      </p:sp>
      <p:pic>
        <p:nvPicPr>
          <p:cNvPr id="4" name="Bildobjekt 3">
            <a:extLst>
              <a:ext uri="{FF2B5EF4-FFF2-40B4-BE49-F238E27FC236}">
                <a16:creationId xmlns:a16="http://schemas.microsoft.com/office/drawing/2014/main" id="{C7ADBF9D-EE85-4051-8794-E05262ACA596}"/>
              </a:ext>
            </a:extLst>
          </p:cNvPr>
          <p:cNvPicPr>
            <a:picLocks noChangeAspect="1"/>
          </p:cNvPicPr>
          <p:nvPr/>
        </p:nvPicPr>
        <p:blipFill>
          <a:blip r:embed="rId2"/>
          <a:stretch>
            <a:fillRect/>
          </a:stretch>
        </p:blipFill>
        <p:spPr>
          <a:xfrm>
            <a:off x="954871" y="2780566"/>
            <a:ext cx="2456901" cy="1871634"/>
          </a:xfrm>
          <a:prstGeom prst="rect">
            <a:avLst/>
          </a:prstGeom>
        </p:spPr>
      </p:pic>
      <p:sp>
        <p:nvSpPr>
          <p:cNvPr id="5" name="textruta 4">
            <a:extLst>
              <a:ext uri="{FF2B5EF4-FFF2-40B4-BE49-F238E27FC236}">
                <a16:creationId xmlns:a16="http://schemas.microsoft.com/office/drawing/2014/main" id="{7B784015-CAC3-4E68-B298-0E096CDAC81B}"/>
              </a:ext>
            </a:extLst>
          </p:cNvPr>
          <p:cNvSpPr txBox="1"/>
          <p:nvPr/>
        </p:nvSpPr>
        <p:spPr>
          <a:xfrm>
            <a:off x="7379809" y="1294955"/>
            <a:ext cx="340140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Arial" pitchFamily="34" charset="0"/>
              <a:buChar char="•"/>
            </a:pPr>
            <a:r>
              <a:rPr lang="sv-SE" b="1" dirty="0"/>
              <a:t> Håll kontakt med varandra</a:t>
            </a:r>
          </a:p>
          <a:p>
            <a:pPr>
              <a:buFont typeface="Arial" pitchFamily="34" charset="0"/>
              <a:buChar char="•"/>
            </a:pPr>
            <a:r>
              <a:rPr lang="sv-SE" b="1" dirty="0"/>
              <a:t> Kontrollera på anmälningslistor</a:t>
            </a:r>
          </a:p>
          <a:p>
            <a:pPr>
              <a:buFont typeface="Arial" pitchFamily="34" charset="0"/>
              <a:buChar char="•"/>
            </a:pPr>
            <a:r>
              <a:rPr lang="sv-SE" b="1" dirty="0"/>
              <a:t> MinGolf</a:t>
            </a:r>
          </a:p>
        </p:txBody>
      </p:sp>
      <p:pic>
        <p:nvPicPr>
          <p:cNvPr id="6" name="Bildobjekt 5">
            <a:extLst>
              <a:ext uri="{FF2B5EF4-FFF2-40B4-BE49-F238E27FC236}">
                <a16:creationId xmlns:a16="http://schemas.microsoft.com/office/drawing/2014/main" id="{810F96A7-6CA7-4566-AEE2-799CAB44ABEA}"/>
              </a:ext>
            </a:extLst>
          </p:cNvPr>
          <p:cNvPicPr>
            <a:picLocks noChangeAspect="1"/>
          </p:cNvPicPr>
          <p:nvPr/>
        </p:nvPicPr>
        <p:blipFill>
          <a:blip r:embed="rId3"/>
          <a:stretch>
            <a:fillRect/>
          </a:stretch>
        </p:blipFill>
        <p:spPr>
          <a:xfrm>
            <a:off x="6835278" y="2630643"/>
            <a:ext cx="4490464" cy="3611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ruta 7">
            <a:extLst>
              <a:ext uri="{FF2B5EF4-FFF2-40B4-BE49-F238E27FC236}">
                <a16:creationId xmlns:a16="http://schemas.microsoft.com/office/drawing/2014/main" id="{1E1ABD0E-1B0E-45D4-9DF9-1593B5EE6F99}"/>
              </a:ext>
            </a:extLst>
          </p:cNvPr>
          <p:cNvSpPr txBox="1"/>
          <p:nvPr/>
        </p:nvSpPr>
        <p:spPr>
          <a:xfrm>
            <a:off x="4093928" y="3429000"/>
            <a:ext cx="2456901" cy="830997"/>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2400" b="1" dirty="0"/>
              <a:t>Ledighetsansökan för tävlingar</a:t>
            </a:r>
          </a:p>
        </p:txBody>
      </p:sp>
    </p:spTree>
    <p:extLst>
      <p:ext uri="{BB962C8B-B14F-4D97-AF65-F5344CB8AC3E}">
        <p14:creationId xmlns:p14="http://schemas.microsoft.com/office/powerpoint/2010/main" val="397509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2744D03-B688-4850-A764-15DCD7883FAC}"/>
              </a:ext>
            </a:extLst>
          </p:cNvPr>
          <p:cNvSpPr txBox="1"/>
          <p:nvPr/>
        </p:nvSpPr>
        <p:spPr>
          <a:xfrm>
            <a:off x="2785809" y="2497976"/>
            <a:ext cx="6620381" cy="1862048"/>
          </a:xfrm>
          <a:prstGeom prst="rect">
            <a:avLst/>
          </a:prstGeom>
          <a:noFill/>
          <a:ln>
            <a:noFill/>
          </a:ln>
          <a:effectLst/>
        </p:spPr>
        <p:txBody>
          <a:bodyPr wrap="square" rtlCol="0">
            <a:spAutoFit/>
          </a:bodyPr>
          <a:lstStyle/>
          <a:p>
            <a:pPr algn="ctr"/>
            <a:r>
              <a:rPr lang="sv-SE" sz="11500" b="1" dirty="0"/>
              <a:t>FRÅGOR?</a:t>
            </a:r>
          </a:p>
        </p:txBody>
      </p:sp>
    </p:spTree>
    <p:extLst>
      <p:ext uri="{BB962C8B-B14F-4D97-AF65-F5344CB8AC3E}">
        <p14:creationId xmlns:p14="http://schemas.microsoft.com/office/powerpoint/2010/main" val="366325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812BAF4-95D3-4397-80D7-382D71673538}"/>
              </a:ext>
            </a:extLst>
          </p:cNvPr>
          <p:cNvSpPr>
            <a:spLocks noGrp="1"/>
          </p:cNvSpPr>
          <p:nvPr>
            <p:ph type="title"/>
          </p:nvPr>
        </p:nvSpPr>
        <p:spPr>
          <a:xfrm>
            <a:off x="2983831" y="230664"/>
            <a:ext cx="6224337" cy="789907"/>
          </a:xfrm>
          <a:solidFill>
            <a:schemeClr val="accent6">
              <a:lumMod val="75000"/>
            </a:schemeClr>
          </a:solidFill>
          <a:ln>
            <a:noFill/>
          </a:ln>
          <a:effectLst/>
        </p:spPr>
        <p:txBody>
          <a:bodyPr/>
          <a:lstStyle/>
          <a:p>
            <a:pPr algn="ctr"/>
            <a:r>
              <a:rPr lang="sv-SE" b="1" dirty="0"/>
              <a:t>Allmänt om juniortävlingar</a:t>
            </a:r>
          </a:p>
        </p:txBody>
      </p:sp>
      <p:sp>
        <p:nvSpPr>
          <p:cNvPr id="6" name="textruta 5">
            <a:extLst>
              <a:ext uri="{FF2B5EF4-FFF2-40B4-BE49-F238E27FC236}">
                <a16:creationId xmlns:a16="http://schemas.microsoft.com/office/drawing/2014/main" id="{17F03202-3848-497D-8B47-4A3893E1F0FB}"/>
              </a:ext>
            </a:extLst>
          </p:cNvPr>
          <p:cNvSpPr txBox="1"/>
          <p:nvPr/>
        </p:nvSpPr>
        <p:spPr>
          <a:xfrm>
            <a:off x="2983831" y="1045212"/>
            <a:ext cx="6224337" cy="830997"/>
          </a:xfrm>
          <a:prstGeom prst="rect">
            <a:avLst/>
          </a:prstGeom>
          <a:noFill/>
        </p:spPr>
        <p:txBody>
          <a:bodyPr wrap="square">
            <a:spAutoFit/>
          </a:bodyPr>
          <a:lstStyle/>
          <a:p>
            <a:pPr marL="342900" indent="-342900">
              <a:buFont typeface="Arial" panose="020B0604020202020204" pitchFamily="34" charset="0"/>
              <a:buChar char="•"/>
            </a:pPr>
            <a:r>
              <a:rPr lang="sv-SE" sz="2400" b="1" dirty="0"/>
              <a:t>Info om tävlingar på </a:t>
            </a:r>
            <a:r>
              <a:rPr lang="sv-SE" sz="2400" b="1" dirty="0">
                <a:hlinkClick r:id="rId2"/>
              </a:rPr>
              <a:t>MinGolf</a:t>
            </a:r>
            <a:endParaRPr lang="sv-SE" sz="2400" b="1" dirty="0"/>
          </a:p>
          <a:p>
            <a:pPr marL="342900" indent="-342900">
              <a:buFont typeface="Arial" panose="020B0604020202020204" pitchFamily="34" charset="0"/>
              <a:buChar char="•"/>
            </a:pPr>
            <a:r>
              <a:rPr lang="sv-SE" sz="2400" b="1" dirty="0"/>
              <a:t>Info om olika tävlingar på vår </a:t>
            </a:r>
            <a:r>
              <a:rPr lang="sv-SE" sz="2400" b="1" dirty="0">
                <a:solidFill>
                  <a:srgbClr val="FF0000"/>
                </a:solidFill>
                <a:hlinkClick r:id="rId3">
                  <a:extLst>
                    <a:ext uri="{A12FA001-AC4F-418D-AE19-62706E023703}">
                      <ahyp:hlinkClr xmlns:ahyp="http://schemas.microsoft.com/office/drawing/2018/hyperlinkcolor" val="tx"/>
                    </a:ext>
                  </a:extLst>
                </a:hlinkClick>
              </a:rPr>
              <a:t>hemsida</a:t>
            </a:r>
            <a:endParaRPr lang="sv-SE" sz="2400" b="1" dirty="0">
              <a:solidFill>
                <a:srgbClr val="FF0000"/>
              </a:solidFill>
            </a:endParaRPr>
          </a:p>
        </p:txBody>
      </p:sp>
      <p:sp>
        <p:nvSpPr>
          <p:cNvPr id="9" name="textruta 8">
            <a:extLst>
              <a:ext uri="{FF2B5EF4-FFF2-40B4-BE49-F238E27FC236}">
                <a16:creationId xmlns:a16="http://schemas.microsoft.com/office/drawing/2014/main" id="{6A30040E-0BC0-4A1A-BDE1-10C93B82B204}"/>
              </a:ext>
            </a:extLst>
          </p:cNvPr>
          <p:cNvSpPr txBox="1"/>
          <p:nvPr/>
        </p:nvSpPr>
        <p:spPr>
          <a:xfrm>
            <a:off x="237689" y="1982624"/>
            <a:ext cx="11954311" cy="4661276"/>
          </a:xfrm>
          <a:prstGeom prst="rect">
            <a:avLst/>
          </a:prstGeom>
          <a:noFill/>
        </p:spPr>
        <p:txBody>
          <a:bodyPr wrap="square">
            <a:spAutoFit/>
          </a:bodyPr>
          <a:lstStyle/>
          <a:p>
            <a:pPr>
              <a:lnSpc>
                <a:spcPct val="150000"/>
              </a:lnSpc>
            </a:pPr>
            <a:r>
              <a:rPr lang="sv-SE" sz="2000" b="1" dirty="0">
                <a:hlinkClick r:id="rId4"/>
              </a:rPr>
              <a:t>Klubbtävlingar</a:t>
            </a:r>
            <a:r>
              <a:rPr lang="sv-SE" sz="2000" b="1" dirty="0"/>
              <a:t> – tävlingsprogram för klubbens alla tävlingar </a:t>
            </a:r>
          </a:p>
          <a:p>
            <a:pPr>
              <a:lnSpc>
                <a:spcPct val="150000"/>
              </a:lnSpc>
            </a:pPr>
            <a:r>
              <a:rPr lang="sv-SE" sz="2000" b="1" dirty="0">
                <a:solidFill>
                  <a:srgbClr val="FF0000"/>
                </a:solidFill>
                <a:hlinkClick r:id="rId5"/>
              </a:rPr>
              <a:t>Svenska Juniortouren </a:t>
            </a:r>
            <a:r>
              <a:rPr lang="sv-SE" sz="2000" b="1" dirty="0"/>
              <a:t>– för dig som är mellan 13 och 21 år. Touren har fyra färdighetsnivåer, </a:t>
            </a:r>
            <a:r>
              <a:rPr lang="sv-SE" sz="2000" b="1" dirty="0" err="1"/>
              <a:t>Div</a:t>
            </a:r>
            <a:r>
              <a:rPr lang="sv-SE" sz="2000" b="1" dirty="0"/>
              <a:t> 3, </a:t>
            </a:r>
            <a:br>
              <a:rPr lang="sv-SE" sz="2000" b="1" dirty="0"/>
            </a:br>
            <a:r>
              <a:rPr lang="sv-SE" sz="2000" b="1" dirty="0" err="1"/>
              <a:t>Div</a:t>
            </a:r>
            <a:r>
              <a:rPr lang="sv-SE" sz="2000" b="1" dirty="0"/>
              <a:t> 2, </a:t>
            </a:r>
            <a:r>
              <a:rPr lang="sv-SE" sz="2000" b="1" dirty="0" err="1"/>
              <a:t>Div</a:t>
            </a:r>
            <a:r>
              <a:rPr lang="sv-SE" sz="2000" b="1" dirty="0"/>
              <a:t> 1 och Elit.</a:t>
            </a:r>
          </a:p>
          <a:p>
            <a:pPr>
              <a:lnSpc>
                <a:spcPct val="150000"/>
              </a:lnSpc>
            </a:pPr>
            <a:r>
              <a:rPr lang="sv-SE" sz="2000" b="1" dirty="0">
                <a:hlinkClick r:id="rId6"/>
              </a:rPr>
              <a:t>PGA Junior Pro </a:t>
            </a:r>
            <a:r>
              <a:rPr lang="sv-SE" sz="2000" b="1" dirty="0" err="1">
                <a:hlinkClick r:id="rId6"/>
              </a:rPr>
              <a:t>Am</a:t>
            </a:r>
            <a:r>
              <a:rPr lang="sv-SE" sz="2000" b="1" dirty="0"/>
              <a:t> - en unik rikstäckande juniortävling där juniorer får tävla tillsamman med sin tränare</a:t>
            </a:r>
          </a:p>
          <a:p>
            <a:pPr>
              <a:lnSpc>
                <a:spcPct val="150000"/>
              </a:lnSpc>
            </a:pPr>
            <a:r>
              <a:rPr lang="sv-SE" sz="2000" b="1" dirty="0">
                <a:hlinkClick r:id="rId7"/>
              </a:rPr>
              <a:t>Junior Masters </a:t>
            </a:r>
            <a:r>
              <a:rPr lang="sv-SE" sz="2000" b="1" dirty="0" err="1">
                <a:hlinkClick r:id="rId7"/>
              </a:rPr>
              <a:t>Invitational</a:t>
            </a:r>
            <a:r>
              <a:rPr lang="sv-SE" sz="2000" b="1" dirty="0"/>
              <a:t> - (JMI) Tävlingarna är fördelade över hela landet. </a:t>
            </a:r>
          </a:p>
          <a:p>
            <a:pPr>
              <a:lnSpc>
                <a:spcPct val="150000"/>
              </a:lnSpc>
            </a:pPr>
            <a:r>
              <a:rPr lang="sv-SE" sz="2000" b="1" dirty="0">
                <a:hlinkClick r:id="rId8"/>
              </a:rPr>
              <a:t>JSM-klubblag</a:t>
            </a:r>
            <a:r>
              <a:rPr lang="sv-SE" sz="2000" b="1" dirty="0"/>
              <a:t> - En lagtävling som avgörs i fyra kvalomgångar med start i ditt distrikt/region och final utomlands. Omgång 1: </a:t>
            </a:r>
            <a:r>
              <a:rPr lang="sv-SE" sz="2000" b="1" dirty="0">
                <a:solidFill>
                  <a:srgbClr val="FF0000"/>
                </a:solidFill>
              </a:rPr>
              <a:t>20-22 juli </a:t>
            </a:r>
            <a:r>
              <a:rPr lang="sv-SE" sz="2000" b="1" dirty="0"/>
              <a:t>XXX GK</a:t>
            </a:r>
            <a:r>
              <a:rPr lang="sv-SE" sz="2000" b="1" dirty="0">
                <a:sym typeface="Wingdings" panose="05000000000000000000" pitchFamily="2" charset="2"/>
              </a:rPr>
              <a:t></a:t>
            </a:r>
            <a:r>
              <a:rPr lang="sv-SE" sz="2000" b="1" dirty="0"/>
              <a:t> Omgång 2: </a:t>
            </a:r>
            <a:r>
              <a:rPr lang="sv-SE" sz="2000" b="1" dirty="0">
                <a:solidFill>
                  <a:srgbClr val="FF0000"/>
                </a:solidFill>
              </a:rPr>
              <a:t>21-23 augusti </a:t>
            </a:r>
            <a:r>
              <a:rPr lang="sv-SE" sz="2000" b="1" dirty="0"/>
              <a:t>XXX GK </a:t>
            </a:r>
          </a:p>
          <a:p>
            <a:pPr>
              <a:lnSpc>
                <a:spcPct val="150000"/>
              </a:lnSpc>
            </a:pPr>
            <a:r>
              <a:rPr lang="sv-SE" sz="2000" b="1" dirty="0">
                <a:hlinkClick r:id="rId9"/>
              </a:rPr>
              <a:t>SM-klubblag</a:t>
            </a:r>
            <a:r>
              <a:rPr lang="sv-SE" sz="2000" b="1" dirty="0"/>
              <a:t> - Seniortävling i ett seriesystem</a:t>
            </a:r>
          </a:p>
          <a:p>
            <a:pPr>
              <a:lnSpc>
                <a:spcPct val="150000"/>
              </a:lnSpc>
            </a:pPr>
            <a:r>
              <a:rPr lang="sv-SE" sz="2000" b="1" dirty="0"/>
              <a:t>Vi ligger i </a:t>
            </a:r>
            <a:r>
              <a:rPr lang="sv-SE" sz="2000" b="1" dirty="0" err="1"/>
              <a:t>Div</a:t>
            </a:r>
            <a:r>
              <a:rPr lang="sv-SE" sz="2000" b="1" dirty="0"/>
              <a:t> 1 för herrar och </a:t>
            </a:r>
            <a:r>
              <a:rPr lang="sv-SE" sz="2000" b="1" dirty="0" err="1"/>
              <a:t>Div</a:t>
            </a:r>
            <a:r>
              <a:rPr lang="sv-SE" sz="2000" b="1" dirty="0"/>
              <a:t> 2 för damer. Målet är att laget består av endast juniorer. </a:t>
            </a:r>
            <a:br>
              <a:rPr lang="sv-SE" sz="2000" b="1" dirty="0"/>
            </a:br>
            <a:r>
              <a:rPr lang="sv-SE" sz="2000" b="1" dirty="0">
                <a:solidFill>
                  <a:srgbClr val="FF0000"/>
                </a:solidFill>
              </a:rPr>
              <a:t>15-18 Juli</a:t>
            </a:r>
            <a:r>
              <a:rPr lang="sv-SE" sz="2000" b="1" dirty="0"/>
              <a:t> XXX GK (Herrar) och </a:t>
            </a:r>
            <a:r>
              <a:rPr lang="sv-SE" sz="2000" b="1" dirty="0">
                <a:solidFill>
                  <a:srgbClr val="FF0000"/>
                </a:solidFill>
              </a:rPr>
              <a:t>16-18 Juli</a:t>
            </a:r>
            <a:r>
              <a:rPr lang="sv-SE" sz="2000" b="1" dirty="0"/>
              <a:t> XXX GK (Damer)</a:t>
            </a:r>
          </a:p>
        </p:txBody>
      </p:sp>
      <p:pic>
        <p:nvPicPr>
          <p:cNvPr id="5" name="Bildobjekt 4" descr="En bild som visar Teckensnitt, text, Grafik, skärmbild&#10;&#10;AI-genererat innehåll kan vara felaktigt.">
            <a:extLst>
              <a:ext uri="{FF2B5EF4-FFF2-40B4-BE49-F238E27FC236}">
                <a16:creationId xmlns:a16="http://schemas.microsoft.com/office/drawing/2014/main" id="{2F2F0DC3-78F2-AC71-7BA1-C26D80F339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716" y="345306"/>
            <a:ext cx="2137452" cy="1350530"/>
          </a:xfrm>
          <a:prstGeom prst="rect">
            <a:avLst/>
          </a:prstGeom>
        </p:spPr>
      </p:pic>
    </p:spTree>
    <p:extLst>
      <p:ext uri="{BB962C8B-B14F-4D97-AF65-F5344CB8AC3E}">
        <p14:creationId xmlns:p14="http://schemas.microsoft.com/office/powerpoint/2010/main" val="3964901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circle(in)">
                                      <p:cBhvr>
                                        <p:cTn id="14" dur="2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down)">
                                      <p:cBhvr>
                                        <p:cTn id="19" dur="580">
                                          <p:stCondLst>
                                            <p:cond delay="0"/>
                                          </p:stCondLst>
                                        </p:cTn>
                                        <p:tgtEl>
                                          <p:spTgt spid="9">
                                            <p:txEl>
                                              <p:pRg st="2" end="2"/>
                                            </p:txEl>
                                          </p:spTgt>
                                        </p:tgtEl>
                                      </p:cBhvr>
                                    </p:animEffect>
                                    <p:anim calcmode="lin" valueType="num">
                                      <p:cBhvr>
                                        <p:cTn id="20"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xEl>
                                              <p:pRg st="2" end="2"/>
                                            </p:txEl>
                                          </p:spTgt>
                                        </p:tgtEl>
                                      </p:cBhvr>
                                      <p:to x="100000" y="60000"/>
                                    </p:animScale>
                                    <p:animScale>
                                      <p:cBhvr>
                                        <p:cTn id="26" dur="166" decel="50000">
                                          <p:stCondLst>
                                            <p:cond delay="676"/>
                                          </p:stCondLst>
                                        </p:cTn>
                                        <p:tgtEl>
                                          <p:spTgt spid="9">
                                            <p:txEl>
                                              <p:pRg st="2" end="2"/>
                                            </p:txEl>
                                          </p:spTgt>
                                        </p:tgtEl>
                                      </p:cBhvr>
                                      <p:to x="100000" y="100000"/>
                                    </p:animScale>
                                    <p:animScale>
                                      <p:cBhvr>
                                        <p:cTn id="27" dur="26">
                                          <p:stCondLst>
                                            <p:cond delay="1312"/>
                                          </p:stCondLst>
                                        </p:cTn>
                                        <p:tgtEl>
                                          <p:spTgt spid="9">
                                            <p:txEl>
                                              <p:pRg st="2" end="2"/>
                                            </p:txEl>
                                          </p:spTgt>
                                        </p:tgtEl>
                                      </p:cBhvr>
                                      <p:to x="100000" y="80000"/>
                                    </p:animScale>
                                    <p:animScale>
                                      <p:cBhvr>
                                        <p:cTn id="28" dur="166" decel="50000">
                                          <p:stCondLst>
                                            <p:cond delay="1338"/>
                                          </p:stCondLst>
                                        </p:cTn>
                                        <p:tgtEl>
                                          <p:spTgt spid="9">
                                            <p:txEl>
                                              <p:pRg st="2" end="2"/>
                                            </p:txEl>
                                          </p:spTgt>
                                        </p:tgtEl>
                                      </p:cBhvr>
                                      <p:to x="100000" y="100000"/>
                                    </p:animScale>
                                    <p:animScale>
                                      <p:cBhvr>
                                        <p:cTn id="29" dur="26">
                                          <p:stCondLst>
                                            <p:cond delay="1642"/>
                                          </p:stCondLst>
                                        </p:cTn>
                                        <p:tgtEl>
                                          <p:spTgt spid="9">
                                            <p:txEl>
                                              <p:pRg st="2" end="2"/>
                                            </p:txEl>
                                          </p:spTgt>
                                        </p:tgtEl>
                                      </p:cBhvr>
                                      <p:to x="100000" y="90000"/>
                                    </p:animScale>
                                    <p:animScale>
                                      <p:cBhvr>
                                        <p:cTn id="30" dur="166" decel="50000">
                                          <p:stCondLst>
                                            <p:cond delay="1668"/>
                                          </p:stCondLst>
                                        </p:cTn>
                                        <p:tgtEl>
                                          <p:spTgt spid="9">
                                            <p:txEl>
                                              <p:pRg st="2" end="2"/>
                                            </p:txEl>
                                          </p:spTgt>
                                        </p:tgtEl>
                                      </p:cBhvr>
                                      <p:to x="100000" y="100000"/>
                                    </p:animScale>
                                    <p:animScale>
                                      <p:cBhvr>
                                        <p:cTn id="31" dur="26">
                                          <p:stCondLst>
                                            <p:cond delay="1808"/>
                                          </p:stCondLst>
                                        </p:cTn>
                                        <p:tgtEl>
                                          <p:spTgt spid="9">
                                            <p:txEl>
                                              <p:pRg st="2" end="2"/>
                                            </p:txEl>
                                          </p:spTgt>
                                        </p:tgtEl>
                                      </p:cBhvr>
                                      <p:to x="100000" y="95000"/>
                                    </p:animScale>
                                    <p:animScale>
                                      <p:cBhvr>
                                        <p:cTn id="32" dur="166" decel="50000">
                                          <p:stCondLst>
                                            <p:cond delay="1834"/>
                                          </p:stCondLst>
                                        </p:cTn>
                                        <p:tgtEl>
                                          <p:spTgt spid="9">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 calcmode="lin" valueType="num">
                                      <p:cBhvr>
                                        <p:cTn id="42"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500"/>
                                        <p:tgtEl>
                                          <p:spTgt spid="9">
                                            <p:txEl>
                                              <p:pRg st="5" end="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fade">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616B8-0035-4A72-825B-3EEAFB7550EC}"/>
              </a:ext>
            </a:extLst>
          </p:cNvPr>
          <p:cNvSpPr>
            <a:spLocks noGrp="1"/>
          </p:cNvSpPr>
          <p:nvPr>
            <p:ph type="title"/>
          </p:nvPr>
        </p:nvSpPr>
        <p:spPr>
          <a:xfrm>
            <a:off x="3641557" y="381166"/>
            <a:ext cx="4620128" cy="1325563"/>
          </a:xfrm>
          <a:solidFill>
            <a:schemeClr val="accent6">
              <a:lumMod val="75000"/>
            </a:schemeClr>
          </a:solidFill>
          <a:ln>
            <a:noFill/>
          </a:ln>
          <a:effectLst/>
        </p:spPr>
        <p:txBody>
          <a:bodyPr/>
          <a:lstStyle/>
          <a:p>
            <a:pPr algn="ctr"/>
            <a:r>
              <a:rPr lang="sv-SE" b="1" dirty="0"/>
              <a:t>KLUBBTÄVLINGAR</a:t>
            </a:r>
          </a:p>
        </p:txBody>
      </p:sp>
      <p:sp>
        <p:nvSpPr>
          <p:cNvPr id="5" name="textruta 4">
            <a:extLst>
              <a:ext uri="{FF2B5EF4-FFF2-40B4-BE49-F238E27FC236}">
                <a16:creationId xmlns:a16="http://schemas.microsoft.com/office/drawing/2014/main" id="{C21342AA-6AAE-4F69-9A48-87042C39B4CA}"/>
              </a:ext>
            </a:extLst>
          </p:cNvPr>
          <p:cNvSpPr txBox="1"/>
          <p:nvPr/>
        </p:nvSpPr>
        <p:spPr>
          <a:xfrm>
            <a:off x="648764" y="1922396"/>
            <a:ext cx="10894471" cy="4832092"/>
          </a:xfrm>
          <a:prstGeom prst="rect">
            <a:avLst/>
          </a:prstGeom>
          <a:solidFill>
            <a:schemeClr val="bg1"/>
          </a:soli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sv-SE"/>
            </a:defPPr>
            <a:lvl1pPr>
              <a:buFont typeface="Arial" pitchFamily="34" charset="0"/>
              <a:buChar cha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Fredagsgolfen		- Pågår under hela året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Match KM			- Anmälan under våren, pågår under året</a:t>
            </a:r>
          </a:p>
          <a:p>
            <a:pPr marL="0" marR="0" lvl="0" indent="0" algn="l" defTabSz="914400" rtl="0" eaLnBrk="1" fontAlgn="auto" latinLnBrk="0" hangingPunct="1">
              <a:lnSpc>
                <a:spcPct val="100000"/>
              </a:lnSpc>
              <a:spcBef>
                <a:spcPts val="0"/>
              </a:spcBef>
              <a:spcAft>
                <a:spcPts val="0"/>
              </a:spcAft>
              <a:buClrTx/>
              <a:buSz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Teen Cup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18 juni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K</a:t>
            </a:r>
            <a:r>
              <a:rPr lang="sv-SE" sz="2800" b="1" dirty="0">
                <a:solidFill>
                  <a:prstClr val="black"/>
                </a:solidFill>
                <a:sym typeface="Wingdings" panose="05000000000000000000" pitchFamily="2" charset="2"/>
              </a:rPr>
              <a:t>lubbkval</a:t>
            </a:r>
            <a:endParaRPr lang="sv-SE" sz="2800" b="1" dirty="0">
              <a:solidFill>
                <a:srgbClr val="FF0000"/>
              </a:solidFill>
              <a:latin typeface="Calibri" panose="020F0502020204030204"/>
              <a:sym typeface="Wingdings" panose="05000000000000000000" pitchFamily="2" charset="2"/>
            </a:endParaRPr>
          </a:p>
          <a:p>
            <a:pPr lvl="0">
              <a:buNone/>
              <a:defRPr/>
            </a:pPr>
            <a:endPar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endParaRPr>
          </a:p>
          <a:p>
            <a:pPr lvl="0">
              <a:defRPr/>
            </a:pPr>
            <a:r>
              <a:rPr lang="sv-SE" sz="2800" b="1" dirty="0">
                <a:solidFill>
                  <a:schemeClr val="tx1"/>
                </a:solidFill>
                <a:latin typeface="Calibri" panose="020F0502020204030204"/>
                <a:sym typeface="Wingdings" panose="05000000000000000000" pitchFamily="2" charset="2"/>
              </a:rPr>
              <a:t> </a:t>
            </a:r>
            <a:r>
              <a:rPr kumimoji="0" lang="sv-SE" sz="2800" b="1" i="0" u="none" strike="noStrike" kern="1200" cap="none" spc="0" normalizeH="0" baseline="0" noProof="0" dirty="0">
                <a:ln>
                  <a:noFill/>
                </a:ln>
                <a:solidFill>
                  <a:schemeClr val="tx1"/>
                </a:solidFill>
                <a:effectLst/>
                <a:uLnTx/>
                <a:uFillTx/>
                <a:latin typeface="Calibri" panose="020F0502020204030204"/>
                <a:ea typeface="+mn-ea"/>
                <a:cs typeface="+mn-cs"/>
              </a:rPr>
              <a:t>PGA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Junior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ProAm</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lang="sv-SE" sz="2800" b="1" dirty="0">
                <a:solidFill>
                  <a:srgbClr val="FF0000"/>
                </a:solidFill>
                <a:latin typeface="Calibri" panose="020F0502020204030204"/>
              </a:rPr>
              <a:t>7</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juni</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Klubbkval</a:t>
            </a:r>
            <a:endParaRPr lang="sv-SE" sz="2800" b="1" dirty="0">
              <a:solidFill>
                <a:prstClr val="black"/>
              </a:solidFill>
              <a:latin typeface="Calibri" panose="020F0502020204030204"/>
            </a:endParaRPr>
          </a:p>
          <a:p>
            <a:pPr lvl="1">
              <a:defRPr/>
            </a:pP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a:ln>
                  <a:noFill/>
                </a:ln>
                <a:solidFill>
                  <a:schemeClr val="tx1"/>
                </a:solidFill>
                <a:effectLst/>
                <a:uLnTx/>
                <a:uFillTx/>
                <a:latin typeface="Calibri" panose="020F0502020204030204"/>
                <a:ea typeface="+mn-ea"/>
                <a:cs typeface="+mn-cs"/>
              </a:rPr>
              <a:t>-</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17 juni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Distriktsfinal</a:t>
            </a:r>
          </a:p>
          <a:p>
            <a:pPr lvl="0">
              <a:buNone/>
              <a:defRPr/>
            </a:pPr>
            <a:endPar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Junior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8 - 9 augusti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22 - 23 augusti</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Korthåls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XX</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september</a:t>
            </a:r>
          </a:p>
        </p:txBody>
      </p:sp>
      <p:pic>
        <p:nvPicPr>
          <p:cNvPr id="3" name="Bildobjekt 2" descr="En bild som visar Teckensnitt, text, Grafik, skärmbild&#10;&#10;AI-genererat innehåll kan vara felaktigt.">
            <a:extLst>
              <a:ext uri="{FF2B5EF4-FFF2-40B4-BE49-F238E27FC236}">
                <a16:creationId xmlns:a16="http://schemas.microsoft.com/office/drawing/2014/main" id="{5C98D1C7-C452-460C-A261-0FC4FB0E7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16" y="345306"/>
            <a:ext cx="2137452" cy="1350530"/>
          </a:xfrm>
          <a:prstGeom prst="rect">
            <a:avLst/>
          </a:prstGeom>
        </p:spPr>
      </p:pic>
    </p:spTree>
    <p:extLst>
      <p:ext uri="{BB962C8B-B14F-4D97-AF65-F5344CB8AC3E}">
        <p14:creationId xmlns:p14="http://schemas.microsoft.com/office/powerpoint/2010/main" val="57057765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B31D1E5D-5181-455C-81F2-7EA6EA7C3BE7}"/>
              </a:ext>
            </a:extLst>
          </p:cNvPr>
          <p:cNvSpPr txBox="1"/>
          <p:nvPr/>
        </p:nvSpPr>
        <p:spPr>
          <a:xfrm>
            <a:off x="430331" y="2239860"/>
            <a:ext cx="4044634" cy="4555093"/>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b="1" dirty="0"/>
              <a:t>Lagen delas in i två pooler Öst/Väst. Förutbestämt enligt spelschema.</a:t>
            </a:r>
          </a:p>
          <a:p>
            <a:pPr algn="ctr"/>
            <a:r>
              <a:rPr lang="sv-SE" b="1" dirty="0"/>
              <a:t>Troligen åtta lag från åtta klubbar </a:t>
            </a:r>
          </a:p>
          <a:p>
            <a:pPr algn="ctr"/>
            <a:endParaRPr lang="sv-SE" b="1" dirty="0"/>
          </a:p>
          <a:p>
            <a:pPr algn="ctr"/>
            <a:r>
              <a:rPr lang="sv-SE" b="1" dirty="0"/>
              <a:t>Spelformen är matchspel med handicap: </a:t>
            </a:r>
          </a:p>
          <a:p>
            <a:pPr algn="ctr"/>
            <a:r>
              <a:rPr lang="sv-SE" b="1" dirty="0"/>
              <a:t>Första 9:e par </a:t>
            </a:r>
            <a:r>
              <a:rPr lang="sv-SE" b="1" dirty="0" err="1"/>
              <a:t>bästboll</a:t>
            </a:r>
            <a:r>
              <a:rPr lang="sv-SE" b="1" dirty="0"/>
              <a:t> och sista 9:e singel</a:t>
            </a:r>
          </a:p>
          <a:p>
            <a:pPr algn="ctr"/>
            <a:endParaRPr lang="sv-SE" b="1" dirty="0"/>
          </a:p>
          <a:p>
            <a:pPr algn="ctr"/>
            <a:r>
              <a:rPr lang="sv-SE" b="1" dirty="0">
                <a:solidFill>
                  <a:srgbClr val="000000"/>
                </a:solidFill>
              </a:rPr>
              <a:t>Högsta handicap som får tillgodoräknas är 36 för flickor och pojkar</a:t>
            </a:r>
          </a:p>
          <a:p>
            <a:pPr algn="ctr"/>
            <a:endParaRPr lang="sv-SE" b="1" dirty="0">
              <a:solidFill>
                <a:srgbClr val="000000"/>
              </a:solidFill>
            </a:endParaRPr>
          </a:p>
          <a:p>
            <a:pPr algn="ctr"/>
            <a:r>
              <a:rPr lang="sv-SE" b="1" dirty="0"/>
              <a:t>Varje lag består av fyra spelare, det är fritt vad gäller fördelning av flickor och pojkar</a:t>
            </a:r>
          </a:p>
          <a:p>
            <a:pPr algn="ctr"/>
            <a:endParaRPr lang="sv-SE" b="1" dirty="0"/>
          </a:p>
          <a:p>
            <a:pPr algn="ctr"/>
            <a:r>
              <a:rPr lang="sv-SE" b="1" dirty="0"/>
              <a:t>Ingen avgift för att tävla</a:t>
            </a:r>
          </a:p>
        </p:txBody>
      </p:sp>
      <p:sp>
        <p:nvSpPr>
          <p:cNvPr id="5" name="textruta 4">
            <a:extLst>
              <a:ext uri="{FF2B5EF4-FFF2-40B4-BE49-F238E27FC236}">
                <a16:creationId xmlns:a16="http://schemas.microsoft.com/office/drawing/2014/main" id="{91F9D8E3-B3EC-4AFE-AA4A-E51619280EC9}"/>
              </a:ext>
            </a:extLst>
          </p:cNvPr>
          <p:cNvSpPr txBox="1"/>
          <p:nvPr/>
        </p:nvSpPr>
        <p:spPr>
          <a:xfrm>
            <a:off x="424401" y="1131342"/>
            <a:ext cx="4050564" cy="769441"/>
          </a:xfrm>
          <a:prstGeom prst="rect">
            <a:avLst/>
          </a:prstGeom>
          <a:solidFill>
            <a:schemeClr val="tx1">
              <a:lumMod val="85000"/>
              <a:lumOff val="1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sv-SE" sz="2800" b="1" dirty="0">
                <a:solidFill>
                  <a:schemeClr val="bg1"/>
                </a:solidFill>
              </a:rPr>
              <a:t>Östgötaserien</a:t>
            </a:r>
          </a:p>
          <a:p>
            <a:pPr algn="ctr"/>
            <a:r>
              <a:rPr lang="sv-SE" sz="1200" b="1" dirty="0">
                <a:solidFill>
                  <a:schemeClr val="bg1"/>
                </a:solidFill>
              </a:rPr>
              <a:t>Pojkar och flickor </a:t>
            </a:r>
            <a:r>
              <a:rPr lang="sv-SE" sz="1600" b="1" dirty="0">
                <a:solidFill>
                  <a:schemeClr val="bg1"/>
                </a:solidFill>
              </a:rPr>
              <a:t>16 år och yngre</a:t>
            </a:r>
            <a:endParaRPr lang="sv-SE" sz="2400" b="1" dirty="0">
              <a:solidFill>
                <a:schemeClr val="bg1"/>
              </a:solidFill>
            </a:endParaRPr>
          </a:p>
        </p:txBody>
      </p:sp>
      <p:pic>
        <p:nvPicPr>
          <p:cNvPr id="4" name="Bildobjekt 3">
            <a:extLst>
              <a:ext uri="{FF2B5EF4-FFF2-40B4-BE49-F238E27FC236}">
                <a16:creationId xmlns:a16="http://schemas.microsoft.com/office/drawing/2014/main" id="{44D50408-0207-42F8-8099-6E7100A6223B}"/>
              </a:ext>
            </a:extLst>
          </p:cNvPr>
          <p:cNvPicPr>
            <a:picLocks noChangeAspect="1"/>
          </p:cNvPicPr>
          <p:nvPr/>
        </p:nvPicPr>
        <p:blipFill>
          <a:blip r:embed="rId2"/>
          <a:stretch>
            <a:fillRect/>
          </a:stretch>
        </p:blipFill>
        <p:spPr>
          <a:xfrm>
            <a:off x="3406844" y="300346"/>
            <a:ext cx="5378311" cy="769440"/>
          </a:xfrm>
          <a:prstGeom prst="rect">
            <a:avLst/>
          </a:prstGeom>
        </p:spPr>
      </p:pic>
      <p:sp>
        <p:nvSpPr>
          <p:cNvPr id="7" name="textruta 6">
            <a:extLst>
              <a:ext uri="{FF2B5EF4-FFF2-40B4-BE49-F238E27FC236}">
                <a16:creationId xmlns:a16="http://schemas.microsoft.com/office/drawing/2014/main" id="{522828E1-6C2A-4D6D-B703-AB74D65D4449}"/>
              </a:ext>
            </a:extLst>
          </p:cNvPr>
          <p:cNvSpPr txBox="1"/>
          <p:nvPr/>
        </p:nvSpPr>
        <p:spPr>
          <a:xfrm>
            <a:off x="387400" y="1909459"/>
            <a:ext cx="413468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sv-SE" b="1" dirty="0"/>
              <a:t>David &amp; laget.se</a:t>
            </a:r>
          </a:p>
        </p:txBody>
      </p:sp>
      <p:sp>
        <p:nvSpPr>
          <p:cNvPr id="19" name="textruta 18">
            <a:extLst>
              <a:ext uri="{FF2B5EF4-FFF2-40B4-BE49-F238E27FC236}">
                <a16:creationId xmlns:a16="http://schemas.microsoft.com/office/drawing/2014/main" id="{DF92CAD6-0FA3-46FB-B16D-3AEA40FA4F2E}"/>
              </a:ext>
            </a:extLst>
          </p:cNvPr>
          <p:cNvSpPr txBox="1"/>
          <p:nvPr/>
        </p:nvSpPr>
        <p:spPr>
          <a:xfrm>
            <a:off x="4887138" y="1596364"/>
            <a:ext cx="3559030" cy="923330"/>
          </a:xfrm>
          <a:prstGeom prst="rect">
            <a:avLst/>
          </a:prstGeom>
          <a:solidFill>
            <a:srgbClr val="FFCCFF"/>
          </a:solidFill>
        </p:spPr>
        <p:txBody>
          <a:bodyPr wrap="square" rtlCol="0">
            <a:spAutoFit/>
          </a:bodyPr>
          <a:lstStyle/>
          <a:p>
            <a:pPr algn="ctr"/>
            <a:r>
              <a:rPr lang="sv-SE" b="1" dirty="0"/>
              <a:t>Ett evenemang för tjejer i distriktet att träffas, träna, spela och hitta på aktiviteter ihop</a:t>
            </a:r>
          </a:p>
        </p:txBody>
      </p:sp>
      <p:sp>
        <p:nvSpPr>
          <p:cNvPr id="18" name="textruta 17">
            <a:extLst>
              <a:ext uri="{FF2B5EF4-FFF2-40B4-BE49-F238E27FC236}">
                <a16:creationId xmlns:a16="http://schemas.microsoft.com/office/drawing/2014/main" id="{8EADAD01-EA4A-44F4-BF91-D0AB3DBCEBB2}"/>
              </a:ext>
            </a:extLst>
          </p:cNvPr>
          <p:cNvSpPr txBox="1"/>
          <p:nvPr/>
        </p:nvSpPr>
        <p:spPr>
          <a:xfrm>
            <a:off x="4887137" y="1131342"/>
            <a:ext cx="3559031" cy="461665"/>
          </a:xfrm>
          <a:prstGeom prst="rect">
            <a:avLst/>
          </a:prstGeom>
          <a:solidFill>
            <a:srgbClr val="99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sv-SE" sz="2400" dirty="0"/>
              <a:t>GOLFTJEJ ÖSTERGÖTLAND</a:t>
            </a:r>
          </a:p>
        </p:txBody>
      </p:sp>
      <p:sp>
        <p:nvSpPr>
          <p:cNvPr id="20" name="textruta 19">
            <a:extLst>
              <a:ext uri="{FF2B5EF4-FFF2-40B4-BE49-F238E27FC236}">
                <a16:creationId xmlns:a16="http://schemas.microsoft.com/office/drawing/2014/main" id="{7AFB9D1C-A415-41BE-BE6F-4978FE1C9673}"/>
              </a:ext>
            </a:extLst>
          </p:cNvPr>
          <p:cNvSpPr txBox="1"/>
          <p:nvPr/>
        </p:nvSpPr>
        <p:spPr>
          <a:xfrm>
            <a:off x="4887137" y="2519694"/>
            <a:ext cx="3559029" cy="646331"/>
          </a:xfrm>
          <a:prstGeom prst="rect">
            <a:avLst/>
          </a:prstGeom>
          <a:solidFill>
            <a:srgbClr val="FFCCFF"/>
          </a:solidFill>
        </p:spPr>
        <p:txBody>
          <a:bodyPr wrap="square" rtlCol="0">
            <a:spAutoFit/>
          </a:bodyPr>
          <a:lstStyle/>
          <a:p>
            <a:pPr algn="ctr"/>
            <a:r>
              <a:rPr lang="sv-SE" b="1" dirty="0">
                <a:hlinkClick r:id="rId3">
                  <a:extLst>
                    <a:ext uri="{A12FA001-AC4F-418D-AE19-62706E023703}">
                      <ahyp:hlinkClr xmlns:ahyp="http://schemas.microsoft.com/office/drawing/2018/hyperlinkcolor" val="tx"/>
                    </a:ext>
                  </a:extLst>
                </a:hlinkClick>
              </a:rPr>
              <a:t>Gå med i </a:t>
            </a:r>
            <a:r>
              <a:rPr lang="sv-SE" b="1" dirty="0" err="1">
                <a:hlinkClick r:id="rId3">
                  <a:extLst>
                    <a:ext uri="{A12FA001-AC4F-418D-AE19-62706E023703}">
                      <ahyp:hlinkClr xmlns:ahyp="http://schemas.microsoft.com/office/drawing/2018/hyperlinkcolor" val="tx"/>
                    </a:ext>
                  </a:extLst>
                </a:hlinkClick>
              </a:rPr>
              <a:t>facebookgruppen</a:t>
            </a:r>
            <a:endParaRPr lang="sv-SE" b="1" dirty="0"/>
          </a:p>
          <a:p>
            <a:pPr algn="ctr"/>
            <a:r>
              <a:rPr lang="sv-SE" b="1" dirty="0">
                <a:hlinkClick r:id="rId4">
                  <a:extLst>
                    <a:ext uri="{A12FA001-AC4F-418D-AE19-62706E023703}">
                      <ahyp:hlinkClr xmlns:ahyp="http://schemas.microsoft.com/office/drawing/2018/hyperlinkcolor" val="tx"/>
                    </a:ext>
                  </a:extLst>
                </a:hlinkClick>
              </a:rPr>
              <a:t>Följ deras </a:t>
            </a:r>
            <a:r>
              <a:rPr lang="sv-SE" b="1" dirty="0" err="1">
                <a:hlinkClick r:id="rId4">
                  <a:extLst>
                    <a:ext uri="{A12FA001-AC4F-418D-AE19-62706E023703}">
                      <ahyp:hlinkClr xmlns:ahyp="http://schemas.microsoft.com/office/drawing/2018/hyperlinkcolor" val="tx"/>
                    </a:ext>
                  </a:extLst>
                </a:hlinkClick>
              </a:rPr>
              <a:t>instagram</a:t>
            </a:r>
            <a:endParaRPr lang="sv-SE" b="1" dirty="0"/>
          </a:p>
        </p:txBody>
      </p:sp>
      <p:pic>
        <p:nvPicPr>
          <p:cNvPr id="21" name="Bildobjekt 20">
            <a:extLst>
              <a:ext uri="{FF2B5EF4-FFF2-40B4-BE49-F238E27FC236}">
                <a16:creationId xmlns:a16="http://schemas.microsoft.com/office/drawing/2014/main" id="{5EF55752-3DAB-4F76-9D9C-180A60FA7F91}"/>
              </a:ext>
            </a:extLst>
          </p:cNvPr>
          <p:cNvPicPr>
            <a:picLocks noChangeAspect="1"/>
          </p:cNvPicPr>
          <p:nvPr/>
        </p:nvPicPr>
        <p:blipFill>
          <a:blip r:embed="rId5"/>
          <a:stretch>
            <a:fillRect/>
          </a:stretch>
        </p:blipFill>
        <p:spPr>
          <a:xfrm>
            <a:off x="9533884" y="171405"/>
            <a:ext cx="2227785" cy="2671454"/>
          </a:xfrm>
          <a:prstGeom prst="rect">
            <a:avLst/>
          </a:prstGeom>
        </p:spPr>
      </p:pic>
      <p:sp>
        <p:nvSpPr>
          <p:cNvPr id="23" name="textruta 22">
            <a:extLst>
              <a:ext uri="{FF2B5EF4-FFF2-40B4-BE49-F238E27FC236}">
                <a16:creationId xmlns:a16="http://schemas.microsoft.com/office/drawing/2014/main" id="{36592651-1CAE-4E4B-968E-F8ED9FCDDFAE}"/>
              </a:ext>
            </a:extLst>
          </p:cNvPr>
          <p:cNvSpPr txBox="1"/>
          <p:nvPr/>
        </p:nvSpPr>
        <p:spPr>
          <a:xfrm>
            <a:off x="8911087" y="5247067"/>
            <a:ext cx="2850582" cy="1200329"/>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2400" b="1" dirty="0">
                <a:solidFill>
                  <a:srgbClr val="FF0000"/>
                </a:solidFill>
              </a:rPr>
              <a:t>Skaffa tävlingserfarenhet !!!</a:t>
            </a:r>
          </a:p>
        </p:txBody>
      </p:sp>
      <p:sp>
        <p:nvSpPr>
          <p:cNvPr id="25" name="Rektangel 24">
            <a:extLst>
              <a:ext uri="{FF2B5EF4-FFF2-40B4-BE49-F238E27FC236}">
                <a16:creationId xmlns:a16="http://schemas.microsoft.com/office/drawing/2014/main" id="{C2F8C948-0511-496D-8112-30AE35CCC803}"/>
              </a:ext>
            </a:extLst>
          </p:cNvPr>
          <p:cNvSpPr/>
          <p:nvPr/>
        </p:nvSpPr>
        <p:spPr>
          <a:xfrm>
            <a:off x="4887135" y="4498836"/>
            <a:ext cx="3559029" cy="1015663"/>
          </a:xfrm>
          <a:prstGeom prst="rect">
            <a:avLst/>
          </a:prstGeom>
          <a:solidFill>
            <a:srgbClr val="FF5050"/>
          </a:solid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r>
              <a:rPr lang="sv-SE" sz="2000" b="1" dirty="0">
                <a:solidFill>
                  <a:schemeClr val="tx1"/>
                </a:solidFill>
              </a:rPr>
              <a:t>Teen Cup</a:t>
            </a:r>
          </a:p>
          <a:p>
            <a:r>
              <a:rPr lang="sv-SE" sz="2000" b="1" dirty="0">
                <a:solidFill>
                  <a:schemeClr val="tx1"/>
                </a:solidFill>
              </a:rPr>
              <a:t>Svenska juniortouren Rookie</a:t>
            </a:r>
          </a:p>
          <a:p>
            <a:r>
              <a:rPr lang="sv-SE" sz="2000" b="1" dirty="0">
                <a:solidFill>
                  <a:schemeClr val="tx1"/>
                </a:solidFill>
              </a:rPr>
              <a:t>Svenska juniortouren </a:t>
            </a:r>
            <a:r>
              <a:rPr lang="sv-SE" sz="2000" b="1" dirty="0" err="1">
                <a:solidFill>
                  <a:schemeClr val="tx1"/>
                </a:solidFill>
              </a:rPr>
              <a:t>Div</a:t>
            </a:r>
            <a:r>
              <a:rPr lang="sv-SE" sz="2000" b="1" dirty="0">
                <a:solidFill>
                  <a:schemeClr val="tx1"/>
                </a:solidFill>
              </a:rPr>
              <a:t> 3</a:t>
            </a:r>
          </a:p>
        </p:txBody>
      </p:sp>
      <p:sp>
        <p:nvSpPr>
          <p:cNvPr id="16" name="Rektangel 15">
            <a:extLst>
              <a:ext uri="{FF2B5EF4-FFF2-40B4-BE49-F238E27FC236}">
                <a16:creationId xmlns:a16="http://schemas.microsoft.com/office/drawing/2014/main" id="{44DDA309-8222-49A8-9755-098E2C22F3D9}"/>
              </a:ext>
            </a:extLst>
          </p:cNvPr>
          <p:cNvSpPr/>
          <p:nvPr/>
        </p:nvSpPr>
        <p:spPr>
          <a:xfrm>
            <a:off x="4887135" y="5570927"/>
            <a:ext cx="3559029" cy="707886"/>
          </a:xfrm>
          <a:prstGeom prst="rect">
            <a:avLst/>
          </a:prstGeom>
          <a:solidFill>
            <a:schemeClr val="accent6"/>
          </a:solid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r>
              <a:rPr lang="sv-SE" sz="2000" b="1" dirty="0">
                <a:solidFill>
                  <a:schemeClr val="tx1"/>
                </a:solidFill>
              </a:rPr>
              <a:t>Landeryd Juniortour</a:t>
            </a:r>
          </a:p>
          <a:p>
            <a:r>
              <a:rPr lang="sv-SE" sz="2000" b="1" dirty="0">
                <a:solidFill>
                  <a:schemeClr val="tx1"/>
                </a:solidFill>
              </a:rPr>
              <a:t>NSGK Junior Tour</a:t>
            </a:r>
          </a:p>
        </p:txBody>
      </p:sp>
      <p:sp>
        <p:nvSpPr>
          <p:cNvPr id="2" name="textruta 1">
            <a:extLst>
              <a:ext uri="{FF2B5EF4-FFF2-40B4-BE49-F238E27FC236}">
                <a16:creationId xmlns:a16="http://schemas.microsoft.com/office/drawing/2014/main" id="{45940B76-D68A-D772-D3C7-5DF8A68660D9}"/>
              </a:ext>
            </a:extLst>
          </p:cNvPr>
          <p:cNvSpPr txBox="1"/>
          <p:nvPr/>
        </p:nvSpPr>
        <p:spPr>
          <a:xfrm>
            <a:off x="4887135" y="3132800"/>
            <a:ext cx="3559029" cy="369332"/>
          </a:xfrm>
          <a:prstGeom prst="rect">
            <a:avLst/>
          </a:prstGeom>
          <a:solidFill>
            <a:schemeClr val="accent2">
              <a:lumMod val="20000"/>
              <a:lumOff val="80000"/>
            </a:schemeClr>
          </a:solidFill>
          <a:ln>
            <a:solidFill>
              <a:schemeClr val="accent2">
                <a:lumMod val="20000"/>
                <a:lumOff val="80000"/>
              </a:schemeClr>
            </a:solidFill>
          </a:ln>
        </p:spPr>
        <p:txBody>
          <a:bodyPr wrap="square" rtlCol="0">
            <a:spAutoFit/>
          </a:bodyPr>
          <a:lstStyle/>
          <a:p>
            <a:pPr algn="ctr"/>
            <a:r>
              <a:rPr lang="sv-SE" b="1" dirty="0">
                <a:hlinkClick r:id="rId6">
                  <a:extLst>
                    <a:ext uri="{A12FA001-AC4F-418D-AE19-62706E023703}">
                      <ahyp:hlinkClr xmlns:ahyp="http://schemas.microsoft.com/office/drawing/2018/hyperlinkcolor" val="tx"/>
                    </a:ext>
                  </a:extLst>
                </a:hlinkClick>
              </a:rPr>
              <a:t>Poängjakten</a:t>
            </a:r>
            <a:endParaRPr lang="sv-SE" b="1" dirty="0"/>
          </a:p>
        </p:txBody>
      </p:sp>
      <p:sp>
        <p:nvSpPr>
          <p:cNvPr id="6" name="textruta 5">
            <a:extLst>
              <a:ext uri="{FF2B5EF4-FFF2-40B4-BE49-F238E27FC236}">
                <a16:creationId xmlns:a16="http://schemas.microsoft.com/office/drawing/2014/main" id="{1CECE9FC-FB6A-5BD4-48ED-8E82A3F7F5A7}"/>
              </a:ext>
            </a:extLst>
          </p:cNvPr>
          <p:cNvSpPr txBox="1"/>
          <p:nvPr/>
        </p:nvSpPr>
        <p:spPr>
          <a:xfrm>
            <a:off x="4887135" y="6335241"/>
            <a:ext cx="3559028" cy="369332"/>
          </a:xfrm>
          <a:prstGeom prst="rect">
            <a:avLst/>
          </a:prstGeom>
          <a:solidFill>
            <a:schemeClr val="accent2"/>
          </a:solidFill>
        </p:spPr>
        <p:txBody>
          <a:bodyPr wrap="square">
            <a:spAutoFit/>
          </a:bodyPr>
          <a:lstStyle/>
          <a:p>
            <a:r>
              <a:rPr lang="sv-SE" b="1" dirty="0"/>
              <a:t>Slaget om Östergötland</a:t>
            </a:r>
          </a:p>
        </p:txBody>
      </p:sp>
    </p:spTree>
    <p:extLst>
      <p:ext uri="{BB962C8B-B14F-4D97-AF65-F5344CB8AC3E}">
        <p14:creationId xmlns:p14="http://schemas.microsoft.com/office/powerpoint/2010/main" val="1618384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7" grpId="0" animBg="1"/>
      <p:bldP spid="19" grpId="0" animBg="1"/>
      <p:bldP spid="18" grpId="0" animBg="1"/>
      <p:bldP spid="20" grpId="0" animBg="1"/>
      <p:bldP spid="23" grpId="0" animBg="1"/>
      <p:bldP spid="25" grpId="0" animBg="1"/>
      <p:bldP spid="16" grpId="0" animBg="1"/>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93F6051-6792-4E25-8D90-3695C1645F01}"/>
              </a:ext>
            </a:extLst>
          </p:cNvPr>
          <p:cNvSpPr txBox="1"/>
          <p:nvPr/>
        </p:nvSpPr>
        <p:spPr>
          <a:xfrm>
            <a:off x="1149710" y="254653"/>
            <a:ext cx="5727032" cy="1384995"/>
          </a:xfrm>
          <a:prstGeom prst="rect">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Teen CUP </a:t>
            </a:r>
            <a:endParaRPr kumimoji="0" lang="sv-SE"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en av världens största golftävlingar för juniorer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Från 13 - 16 år.</a:t>
            </a:r>
          </a:p>
        </p:txBody>
      </p:sp>
      <p:pic>
        <p:nvPicPr>
          <p:cNvPr id="5" name="Bildobjekt 4">
            <a:extLst>
              <a:ext uri="{FF2B5EF4-FFF2-40B4-BE49-F238E27FC236}">
                <a16:creationId xmlns:a16="http://schemas.microsoft.com/office/drawing/2014/main" id="{BA332268-C504-4A9E-97C2-83AB8A8CA5CB}"/>
              </a:ext>
            </a:extLst>
          </p:cNvPr>
          <p:cNvPicPr>
            <a:picLocks noChangeAspect="1"/>
          </p:cNvPicPr>
          <p:nvPr/>
        </p:nvPicPr>
        <p:blipFill>
          <a:blip r:embed="rId3"/>
          <a:stretch>
            <a:fillRect/>
          </a:stretch>
        </p:blipFill>
        <p:spPr>
          <a:xfrm>
            <a:off x="8614475" y="458304"/>
            <a:ext cx="3221857" cy="977688"/>
          </a:xfrm>
          <a:prstGeom prst="rect">
            <a:avLst/>
          </a:prstGeom>
        </p:spPr>
      </p:pic>
      <p:sp>
        <p:nvSpPr>
          <p:cNvPr id="6" name="textruta 5">
            <a:extLst>
              <a:ext uri="{FF2B5EF4-FFF2-40B4-BE49-F238E27FC236}">
                <a16:creationId xmlns:a16="http://schemas.microsoft.com/office/drawing/2014/main" id="{E9FC506F-3640-4BF6-9281-2AFB126D7523}"/>
              </a:ext>
            </a:extLst>
          </p:cNvPr>
          <p:cNvSpPr txBox="1"/>
          <p:nvPr/>
        </p:nvSpPr>
        <p:spPr>
          <a:xfrm>
            <a:off x="1149710" y="1967204"/>
            <a:ext cx="9217877" cy="3970318"/>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Klubbkval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18 juni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Vreta Kloster GK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Gruppkval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7 juli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Mjölby GK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Regionkval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sv-SE" sz="2800" b="1" dirty="0">
                <a:solidFill>
                  <a:srgbClr val="FF0000"/>
                </a:solidFill>
                <a:latin typeface="Calibri" panose="020F0502020204030204"/>
              </a:rPr>
              <a:t>4</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augusti </a:t>
            </a:r>
            <a:r>
              <a:rPr lang="sv-SE" sz="2800" b="1" dirty="0">
                <a:solidFill>
                  <a:prstClr val="black"/>
                </a:solidFill>
                <a:latin typeface="Calibri" panose="020F0502020204030204"/>
              </a:rPr>
              <a:t>Landeryds GK</a:t>
            </a: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Riksfinal			</a:t>
            </a:r>
            <a:r>
              <a:rPr lang="sv-SE" sz="2800" b="1" dirty="0">
                <a:solidFill>
                  <a:srgbClr val="FF0000"/>
                </a:solidFill>
                <a:latin typeface="Calibri" panose="020F0502020204030204"/>
              </a:rPr>
              <a:t>29</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- 30 augusti</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Täby GK</a:t>
            </a:r>
            <a:endPar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Bildobjekt 1" descr="En bild som visar Teckensnitt, text, Grafik, skärmbild&#10;&#10;AI-genererat innehåll kan vara felaktigt.">
            <a:extLst>
              <a:ext uri="{FF2B5EF4-FFF2-40B4-BE49-F238E27FC236}">
                <a16:creationId xmlns:a16="http://schemas.microsoft.com/office/drawing/2014/main" id="{FD67D938-91EF-2385-0680-2D7E2EA21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577" y="542158"/>
            <a:ext cx="1281936" cy="809980"/>
          </a:xfrm>
          <a:prstGeom prst="rect">
            <a:avLst/>
          </a:prstGeom>
        </p:spPr>
      </p:pic>
    </p:spTree>
    <p:extLst>
      <p:ext uri="{BB962C8B-B14F-4D97-AF65-F5344CB8AC3E}">
        <p14:creationId xmlns:p14="http://schemas.microsoft.com/office/powerpoint/2010/main" val="207964067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F52DF7-7F1E-43D4-8E29-A7DA550313C5}"/>
              </a:ext>
            </a:extLst>
          </p:cNvPr>
          <p:cNvSpPr>
            <a:spLocks noGrp="1"/>
          </p:cNvSpPr>
          <p:nvPr>
            <p:ph idx="1"/>
          </p:nvPr>
        </p:nvSpPr>
        <p:spPr>
          <a:xfrm>
            <a:off x="260683" y="1888682"/>
            <a:ext cx="11670632" cy="2795409"/>
          </a:xfrm>
        </p:spPr>
        <p:txBody>
          <a:bodyPr>
            <a:noAutofit/>
          </a:bodyPr>
          <a:lstStyle/>
          <a:p>
            <a:r>
              <a:rPr lang="sv-SE" sz="2600" dirty="0"/>
              <a:t>Juniortävling där juniorer får tävla i bästa tänkbara miljö, i lag tillsamman med sin tränare</a:t>
            </a:r>
          </a:p>
          <a:p>
            <a:r>
              <a:rPr lang="sv-SE" sz="2600" dirty="0"/>
              <a:t>Tävlingen spelas som en lagtävling mellan landets alla klubbar med en PGA Pro och tre juniorer i respektive lag. Av juniorerna skall minst en vara av motsats kön.</a:t>
            </a:r>
          </a:p>
          <a:p>
            <a:r>
              <a:rPr lang="sv-SE" sz="2600" dirty="0"/>
              <a:t>Juni </a:t>
            </a:r>
            <a:r>
              <a:rPr lang="sv-SE" sz="2600" dirty="0" err="1"/>
              <a:t>Klubbkval</a:t>
            </a:r>
            <a:r>
              <a:rPr lang="sv-SE" sz="2600" dirty="0"/>
              <a:t> – Vreta Kloster GK</a:t>
            </a:r>
          </a:p>
          <a:p>
            <a:r>
              <a:rPr lang="sv-SE" sz="2600" dirty="0"/>
              <a:t>Juni </a:t>
            </a:r>
            <a:r>
              <a:rPr lang="sv-SE" sz="2600" dirty="0" err="1"/>
              <a:t>Distriksfinal</a:t>
            </a:r>
            <a:r>
              <a:rPr lang="sv-SE" sz="2600" dirty="0"/>
              <a:t> – Vreta Kloster GK</a:t>
            </a:r>
          </a:p>
          <a:p>
            <a:endParaRPr lang="sv-SE" dirty="0"/>
          </a:p>
        </p:txBody>
      </p:sp>
      <p:sp>
        <p:nvSpPr>
          <p:cNvPr id="6" name="textruta 5">
            <a:extLst>
              <a:ext uri="{FF2B5EF4-FFF2-40B4-BE49-F238E27FC236}">
                <a16:creationId xmlns:a16="http://schemas.microsoft.com/office/drawing/2014/main" id="{ECA14825-8390-4947-AEF6-A462478559CD}"/>
              </a:ext>
            </a:extLst>
          </p:cNvPr>
          <p:cNvSpPr txBox="1"/>
          <p:nvPr/>
        </p:nvSpPr>
        <p:spPr>
          <a:xfrm>
            <a:off x="491289" y="4750895"/>
            <a:ext cx="11209421" cy="1508105"/>
          </a:xfrm>
          <a:prstGeom prst="rect">
            <a:avLst/>
          </a:prstGeom>
          <a:noFill/>
        </p:spPr>
        <p:txBody>
          <a:bodyPr wrap="square" rtlCol="0">
            <a:spAutoFit/>
          </a:bodyPr>
          <a:lstStyle/>
          <a:p>
            <a:pPr algn="l"/>
            <a:r>
              <a:rPr lang="sv-SE" sz="2000" b="1" i="0" dirty="0">
                <a:solidFill>
                  <a:srgbClr val="000000"/>
                </a:solidFill>
                <a:effectLst/>
              </a:rPr>
              <a:t>Tävlingen spelas i tre steg:</a:t>
            </a:r>
          </a:p>
          <a:p>
            <a:pPr marL="342900" indent="-342900" algn="l">
              <a:buFont typeface="+mj-lt"/>
              <a:buAutoNum type="arabicPeriod"/>
            </a:pPr>
            <a:r>
              <a:rPr lang="sv-SE" b="0" i="0" dirty="0">
                <a:solidFill>
                  <a:srgbClr val="000000"/>
                </a:solidFill>
                <a:effectLst/>
              </a:rPr>
              <a:t>Klubbkvalstävlingar runt om på landets golfklubbar. (Bästa tjej/kille netto och bästa brutto går vidare)</a:t>
            </a:r>
          </a:p>
          <a:p>
            <a:pPr marL="342900" indent="-342900" algn="l">
              <a:buFont typeface="+mj-lt"/>
              <a:buAutoNum type="arabicPeriod"/>
            </a:pPr>
            <a:r>
              <a:rPr lang="sv-SE" b="0" i="0" dirty="0">
                <a:solidFill>
                  <a:srgbClr val="000000"/>
                </a:solidFill>
                <a:effectLst/>
              </a:rPr>
              <a:t>Distriktsfinaler spelas på klubbar utspridda över Sverige uppdelade geografiskt över PGAs 6 distrikt under juni och juli månad. Spelplats för din klubb kommer fördelas beroende på ert geografiska läge. </a:t>
            </a:r>
          </a:p>
          <a:p>
            <a:pPr marL="342900" indent="-342900" algn="l">
              <a:buFont typeface="+mj-lt"/>
              <a:buAutoNum type="arabicPeriod"/>
            </a:pPr>
            <a:r>
              <a:rPr lang="sv-SE" b="0" i="0" dirty="0">
                <a:solidFill>
                  <a:srgbClr val="000000"/>
                </a:solidFill>
                <a:effectLst/>
              </a:rPr>
              <a:t>Sverigefinalen spelas </a:t>
            </a:r>
            <a:r>
              <a:rPr lang="sv-SE" dirty="0">
                <a:solidFill>
                  <a:srgbClr val="000000"/>
                </a:solidFill>
              </a:rPr>
              <a:t>i augusti</a:t>
            </a:r>
            <a:r>
              <a:rPr lang="sv-SE" b="0" i="0" dirty="0">
                <a:solidFill>
                  <a:srgbClr val="000000"/>
                </a:solidFill>
                <a:effectLst/>
              </a:rPr>
              <a:t>.</a:t>
            </a:r>
          </a:p>
        </p:txBody>
      </p:sp>
      <p:pic>
        <p:nvPicPr>
          <p:cNvPr id="4" name="Bildobjekt 3">
            <a:hlinkClick r:id="rId2"/>
            <a:extLst>
              <a:ext uri="{FF2B5EF4-FFF2-40B4-BE49-F238E27FC236}">
                <a16:creationId xmlns:a16="http://schemas.microsoft.com/office/drawing/2014/main" id="{5FEEDBBE-EA27-F69D-D350-937BBCD896C9}"/>
              </a:ext>
            </a:extLst>
          </p:cNvPr>
          <p:cNvPicPr>
            <a:picLocks noChangeAspect="1"/>
          </p:cNvPicPr>
          <p:nvPr/>
        </p:nvPicPr>
        <p:blipFill>
          <a:blip r:embed="rId3"/>
          <a:stretch>
            <a:fillRect/>
          </a:stretch>
        </p:blipFill>
        <p:spPr>
          <a:xfrm>
            <a:off x="3563223" y="162112"/>
            <a:ext cx="5065551" cy="1486829"/>
          </a:xfrm>
          <a:prstGeom prst="rect">
            <a:avLst/>
          </a:prstGeom>
        </p:spPr>
      </p:pic>
    </p:spTree>
    <p:extLst>
      <p:ext uri="{BB962C8B-B14F-4D97-AF65-F5344CB8AC3E}">
        <p14:creationId xmlns:p14="http://schemas.microsoft.com/office/powerpoint/2010/main" val="230657585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3CAFA752-8099-4C17-BCED-1D761E156B59}"/>
              </a:ext>
            </a:extLst>
          </p:cNvPr>
          <p:cNvSpPr txBox="1"/>
          <p:nvPr/>
        </p:nvSpPr>
        <p:spPr>
          <a:xfrm>
            <a:off x="3884913" y="106110"/>
            <a:ext cx="4422174" cy="64633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v-SE" sz="3600" b="1" dirty="0">
                <a:solidFill>
                  <a:srgbClr val="FFFF00"/>
                </a:solidFill>
                <a:hlinkClick r:id="rId2">
                  <a:extLst>
                    <a:ext uri="{A12FA001-AC4F-418D-AE19-62706E023703}">
                      <ahyp:hlinkClr xmlns:ahyp="http://schemas.microsoft.com/office/drawing/2018/hyperlinkcolor" val="tx"/>
                    </a:ext>
                  </a:extLst>
                </a:hlinkClick>
              </a:rPr>
              <a:t>Svenska</a:t>
            </a:r>
            <a:r>
              <a:rPr lang="sv-SE" sz="3600" b="1" dirty="0">
                <a:solidFill>
                  <a:schemeClr val="accent1"/>
                </a:solidFill>
                <a:hlinkClick r:id="rId2">
                  <a:extLst>
                    <a:ext uri="{A12FA001-AC4F-418D-AE19-62706E023703}">
                      <ahyp:hlinkClr xmlns:ahyp="http://schemas.microsoft.com/office/drawing/2018/hyperlinkcolor" val="tx"/>
                    </a:ext>
                  </a:extLst>
                </a:hlinkClick>
              </a:rPr>
              <a:t> Juniortouren</a:t>
            </a:r>
            <a:endParaRPr lang="sv-SE" sz="3600" b="1" dirty="0">
              <a:solidFill>
                <a:schemeClr val="accent1"/>
              </a:solidFill>
            </a:endParaRPr>
          </a:p>
        </p:txBody>
      </p:sp>
      <p:sp>
        <p:nvSpPr>
          <p:cNvPr id="9" name="textruta 8">
            <a:extLst>
              <a:ext uri="{FF2B5EF4-FFF2-40B4-BE49-F238E27FC236}">
                <a16:creationId xmlns:a16="http://schemas.microsoft.com/office/drawing/2014/main" id="{558C21BA-F0AF-4DAD-B909-2CFE0B4F0C0C}"/>
              </a:ext>
            </a:extLst>
          </p:cNvPr>
          <p:cNvSpPr txBox="1"/>
          <p:nvPr/>
        </p:nvSpPr>
        <p:spPr>
          <a:xfrm>
            <a:off x="140958"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a:t>Rookie-klass</a:t>
            </a:r>
            <a:r>
              <a:rPr lang="sv-SE" dirty="0"/>
              <a:t> </a:t>
            </a:r>
            <a:endParaRPr lang="sv-SE" b="1" dirty="0"/>
          </a:p>
        </p:txBody>
      </p:sp>
      <p:sp>
        <p:nvSpPr>
          <p:cNvPr id="10" name="textruta 9">
            <a:extLst>
              <a:ext uri="{FF2B5EF4-FFF2-40B4-BE49-F238E27FC236}">
                <a16:creationId xmlns:a16="http://schemas.microsoft.com/office/drawing/2014/main" id="{191553F8-7725-428E-8305-310E0FFDA136}"/>
              </a:ext>
            </a:extLst>
          </p:cNvPr>
          <p:cNvSpPr txBox="1"/>
          <p:nvPr/>
        </p:nvSpPr>
        <p:spPr>
          <a:xfrm>
            <a:off x="140958" y="3123797"/>
            <a:ext cx="1728192" cy="3431709"/>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Spelas i samband med First-tävlingar. Spelas med HCP och inga HCP-krav. Spelas över 9 eller 18 hål.</a:t>
            </a:r>
          </a:p>
          <a:p>
            <a:endParaRPr lang="sv-SE" sz="700" b="1" dirty="0"/>
          </a:p>
          <a:p>
            <a:r>
              <a:rPr lang="sv-SE" sz="1400" b="1" dirty="0"/>
              <a:t>Alla får vara med, om det finns plats. Ett jättebra tillfälle att få tävlingserfarenhet. Värdklubben bestämmer spelupplägg och avgifter. </a:t>
            </a:r>
            <a:endParaRPr lang="sv-SE" sz="1600" b="1" dirty="0"/>
          </a:p>
        </p:txBody>
      </p:sp>
      <p:sp>
        <p:nvSpPr>
          <p:cNvPr id="14" name="Pil: vänster-höger 13">
            <a:extLst>
              <a:ext uri="{FF2B5EF4-FFF2-40B4-BE49-F238E27FC236}">
                <a16:creationId xmlns:a16="http://schemas.microsoft.com/office/drawing/2014/main" id="{04047557-7B9F-4E30-8D6B-9E33D7FEC9CF}"/>
              </a:ext>
            </a:extLst>
          </p:cNvPr>
          <p:cNvSpPr/>
          <p:nvPr/>
        </p:nvSpPr>
        <p:spPr>
          <a:xfrm>
            <a:off x="2096874"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15" name="textruta 14">
            <a:extLst>
              <a:ext uri="{FF2B5EF4-FFF2-40B4-BE49-F238E27FC236}">
                <a16:creationId xmlns:a16="http://schemas.microsoft.com/office/drawing/2014/main" id="{637E10C3-E68A-412B-834B-0430F689744A}"/>
              </a:ext>
            </a:extLst>
          </p:cNvPr>
          <p:cNvSpPr txBox="1"/>
          <p:nvPr/>
        </p:nvSpPr>
        <p:spPr>
          <a:xfrm>
            <a:off x="2612630"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3</a:t>
            </a:r>
          </a:p>
        </p:txBody>
      </p:sp>
      <p:sp>
        <p:nvSpPr>
          <p:cNvPr id="16" name="Rektangel 15">
            <a:extLst>
              <a:ext uri="{FF2B5EF4-FFF2-40B4-BE49-F238E27FC236}">
                <a16:creationId xmlns:a16="http://schemas.microsoft.com/office/drawing/2014/main" id="{5250A326-86EC-4BAA-B056-44558153211A}"/>
              </a:ext>
            </a:extLst>
          </p:cNvPr>
          <p:cNvSpPr/>
          <p:nvPr/>
        </p:nvSpPr>
        <p:spPr>
          <a:xfrm>
            <a:off x="2326559" y="3122169"/>
            <a:ext cx="2300333" cy="353943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Spelas över 18 hål, förutom omgång 3 och 4 som spelas över 36 hål. De två omgångarna ingår i SGF Golf Ranking och ger därmed rankingpoäng. Spelformen är slaggolf scratch. Antal deltagare per spelplats är 54 pojkar och 24 flickor. Om spelaren placerar sig topp 10 % på resultatlistan flyttas hen upp till division 2 nästkommande omgång. Samtliga tävlingar spelas över en dag. 200 kr/tävling. HCP-gräns på 30.0. </a:t>
            </a:r>
          </a:p>
        </p:txBody>
      </p:sp>
      <p:sp>
        <p:nvSpPr>
          <p:cNvPr id="17" name="Pil: vänster-höger 16">
            <a:extLst>
              <a:ext uri="{FF2B5EF4-FFF2-40B4-BE49-F238E27FC236}">
                <a16:creationId xmlns:a16="http://schemas.microsoft.com/office/drawing/2014/main" id="{90DCD19B-527A-4680-989D-737421ED1B22}"/>
              </a:ext>
            </a:extLst>
          </p:cNvPr>
          <p:cNvSpPr/>
          <p:nvPr/>
        </p:nvSpPr>
        <p:spPr>
          <a:xfrm>
            <a:off x="4568546"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19" name="textruta 18">
            <a:extLst>
              <a:ext uri="{FF2B5EF4-FFF2-40B4-BE49-F238E27FC236}">
                <a16:creationId xmlns:a16="http://schemas.microsoft.com/office/drawing/2014/main" id="{DA5BB388-6BF4-41AB-871F-3697AE021F8A}"/>
              </a:ext>
            </a:extLst>
          </p:cNvPr>
          <p:cNvSpPr txBox="1"/>
          <p:nvPr/>
        </p:nvSpPr>
        <p:spPr>
          <a:xfrm>
            <a:off x="5084302"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2</a:t>
            </a:r>
          </a:p>
        </p:txBody>
      </p:sp>
      <p:sp>
        <p:nvSpPr>
          <p:cNvPr id="20" name="Rektangel 19">
            <a:extLst>
              <a:ext uri="{FF2B5EF4-FFF2-40B4-BE49-F238E27FC236}">
                <a16:creationId xmlns:a16="http://schemas.microsoft.com/office/drawing/2014/main" id="{6CFADFFA-2745-44C0-8D52-A39DA38F07AD}"/>
              </a:ext>
            </a:extLst>
          </p:cNvPr>
          <p:cNvSpPr/>
          <p:nvPr/>
        </p:nvSpPr>
        <p:spPr>
          <a:xfrm>
            <a:off x="4994132" y="3123797"/>
            <a:ext cx="1908532" cy="3108543"/>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Tävlingarna spelas över 36 hål förutom omgång 3 och 4 som spelas över två dagar och 54 hål. Spelformen är slagspel scratch. Antal deltagare per omgång är 39 pojkar och 15 flickor. </a:t>
            </a:r>
          </a:p>
          <a:p>
            <a:r>
              <a:rPr lang="sv-SE" sz="1400" b="1" dirty="0"/>
              <a:t>Anmälningsavgiften för </a:t>
            </a:r>
            <a:r>
              <a:rPr lang="sv-SE" sz="1400" b="1" dirty="0" err="1"/>
              <a:t>Div</a:t>
            </a:r>
            <a:r>
              <a:rPr lang="sv-SE" sz="1400" b="1" dirty="0"/>
              <a:t> 2 är 300 kr/tävling. HCP-gräns på 10.0 Pojkar och 14,0 Flickor. </a:t>
            </a:r>
          </a:p>
          <a:p>
            <a:endParaRPr lang="sv-SE" sz="1400" b="1" dirty="0"/>
          </a:p>
        </p:txBody>
      </p:sp>
      <p:sp>
        <p:nvSpPr>
          <p:cNvPr id="21" name="Pil: vänster-höger 20">
            <a:extLst>
              <a:ext uri="{FF2B5EF4-FFF2-40B4-BE49-F238E27FC236}">
                <a16:creationId xmlns:a16="http://schemas.microsoft.com/office/drawing/2014/main" id="{0B54300C-AFF2-4734-AE97-4473D1869793}"/>
              </a:ext>
            </a:extLst>
          </p:cNvPr>
          <p:cNvSpPr/>
          <p:nvPr/>
        </p:nvSpPr>
        <p:spPr>
          <a:xfrm>
            <a:off x="7040218" y="27253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22" name="textruta 21">
            <a:extLst>
              <a:ext uri="{FF2B5EF4-FFF2-40B4-BE49-F238E27FC236}">
                <a16:creationId xmlns:a16="http://schemas.microsoft.com/office/drawing/2014/main" id="{C644968C-EA5E-4001-A4BB-813FE4D399A7}"/>
              </a:ext>
            </a:extLst>
          </p:cNvPr>
          <p:cNvSpPr txBox="1"/>
          <p:nvPr/>
        </p:nvSpPr>
        <p:spPr>
          <a:xfrm>
            <a:off x="10027646"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a:t>Elit</a:t>
            </a:r>
          </a:p>
        </p:txBody>
      </p:sp>
      <p:sp>
        <p:nvSpPr>
          <p:cNvPr id="23" name="Rektangel 22">
            <a:extLst>
              <a:ext uri="{FF2B5EF4-FFF2-40B4-BE49-F238E27FC236}">
                <a16:creationId xmlns:a16="http://schemas.microsoft.com/office/drawing/2014/main" id="{F37F02CA-C742-4502-9D98-E45D05E53DBF}"/>
              </a:ext>
            </a:extLst>
          </p:cNvPr>
          <p:cNvSpPr/>
          <p:nvPr/>
        </p:nvSpPr>
        <p:spPr>
          <a:xfrm>
            <a:off x="9865441" y="3116207"/>
            <a:ext cx="2088232" cy="246221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Det är en spelplats per omgång och plats för 24 flickor och 54 pojkar på varje tävling. Är speldagar på 2-4 dagar. Omgång 3 JSM Match och omgång 4 JSM Slag. Anmälningsavgiften för Elit är 500 kr/tävling. HCP-gräns på 3.0 Pojkar och 6,0 Flickor. </a:t>
            </a:r>
          </a:p>
        </p:txBody>
      </p:sp>
      <p:pic>
        <p:nvPicPr>
          <p:cNvPr id="24" name="Bildobjekt 23">
            <a:extLst>
              <a:ext uri="{FF2B5EF4-FFF2-40B4-BE49-F238E27FC236}">
                <a16:creationId xmlns:a16="http://schemas.microsoft.com/office/drawing/2014/main" id="{7C5CD438-9D78-492F-9136-4A4078690FBE}"/>
              </a:ext>
            </a:extLst>
          </p:cNvPr>
          <p:cNvPicPr>
            <a:picLocks noChangeAspect="1"/>
          </p:cNvPicPr>
          <p:nvPr/>
        </p:nvPicPr>
        <p:blipFill>
          <a:blip r:embed="rId3"/>
          <a:stretch>
            <a:fillRect/>
          </a:stretch>
        </p:blipFill>
        <p:spPr>
          <a:xfrm>
            <a:off x="444234" y="94377"/>
            <a:ext cx="2850291" cy="883031"/>
          </a:xfrm>
          <a:prstGeom prst="rect">
            <a:avLst/>
          </a:prstGeom>
        </p:spPr>
      </p:pic>
      <p:sp>
        <p:nvSpPr>
          <p:cNvPr id="25" name="textruta 24">
            <a:extLst>
              <a:ext uri="{FF2B5EF4-FFF2-40B4-BE49-F238E27FC236}">
                <a16:creationId xmlns:a16="http://schemas.microsoft.com/office/drawing/2014/main" id="{631F7F03-8C08-4714-8BF8-2039D264B6B7}"/>
              </a:ext>
            </a:extLst>
          </p:cNvPr>
          <p:cNvSpPr txBox="1"/>
          <p:nvPr/>
        </p:nvSpPr>
        <p:spPr>
          <a:xfrm>
            <a:off x="3481432" y="2103278"/>
            <a:ext cx="823028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sv-SE" b="1" dirty="0"/>
              <a:t>Rankingrundande</a:t>
            </a:r>
          </a:p>
        </p:txBody>
      </p:sp>
      <p:sp>
        <p:nvSpPr>
          <p:cNvPr id="29" name="textruta 28">
            <a:extLst>
              <a:ext uri="{FF2B5EF4-FFF2-40B4-BE49-F238E27FC236}">
                <a16:creationId xmlns:a16="http://schemas.microsoft.com/office/drawing/2014/main" id="{F0C4E978-44F7-4E2C-99A2-91D1314F5D1A}"/>
              </a:ext>
            </a:extLst>
          </p:cNvPr>
          <p:cNvSpPr txBox="1"/>
          <p:nvPr/>
        </p:nvSpPr>
        <p:spPr>
          <a:xfrm>
            <a:off x="1090723" y="2035530"/>
            <a:ext cx="2300333" cy="523220"/>
          </a:xfrm>
          <a:prstGeom prst="rect">
            <a:avLst/>
          </a:prstGeom>
          <a:noFill/>
        </p:spPr>
        <p:txBody>
          <a:bodyPr wrap="square">
            <a:spAutoFit/>
          </a:bodyPr>
          <a:lstStyle/>
          <a:p>
            <a:r>
              <a:rPr lang="sv-SE" sz="1400" b="1" dirty="0"/>
              <a:t>Årsavgift för att spela på Svenska Juniortouren </a:t>
            </a:r>
            <a:r>
              <a:rPr lang="sv-SE" sz="1400" b="1" dirty="0">
                <a:sym typeface="Wingdings" panose="05000000000000000000" pitchFamily="2" charset="2"/>
              </a:rPr>
              <a:t></a:t>
            </a:r>
            <a:endParaRPr lang="sv-SE" sz="1400" b="1" dirty="0"/>
          </a:p>
        </p:txBody>
      </p:sp>
      <p:sp>
        <p:nvSpPr>
          <p:cNvPr id="4" name="Rektangel 3">
            <a:extLst>
              <a:ext uri="{FF2B5EF4-FFF2-40B4-BE49-F238E27FC236}">
                <a16:creationId xmlns:a16="http://schemas.microsoft.com/office/drawing/2014/main" id="{6254D75E-4C5B-4C6D-AE1B-C9026E793BCC}"/>
              </a:ext>
            </a:extLst>
          </p:cNvPr>
          <p:cNvSpPr/>
          <p:nvPr/>
        </p:nvSpPr>
        <p:spPr>
          <a:xfrm>
            <a:off x="444004" y="883992"/>
            <a:ext cx="11358772"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sv-SE" b="1" dirty="0">
                <a:solidFill>
                  <a:schemeClr val="tx1"/>
                </a:solidFill>
              </a:rPr>
              <a:t>Svenska Juniortouren är ett toursystem för juniorer 13-21 år som kan tävla på olika nivåer. Teen Tour genomförs som individuella tävlingar under sex omgångar på fyra nivåer, </a:t>
            </a:r>
            <a:r>
              <a:rPr lang="sv-SE" b="1" dirty="0" err="1">
                <a:solidFill>
                  <a:schemeClr val="tx1"/>
                </a:solidFill>
              </a:rPr>
              <a:t>Div</a:t>
            </a:r>
            <a:r>
              <a:rPr lang="sv-SE" b="1" dirty="0">
                <a:solidFill>
                  <a:schemeClr val="tx1"/>
                </a:solidFill>
              </a:rPr>
              <a:t> 3, </a:t>
            </a:r>
            <a:r>
              <a:rPr lang="sv-SE" b="1" dirty="0" err="1">
                <a:solidFill>
                  <a:schemeClr val="tx1"/>
                </a:solidFill>
              </a:rPr>
              <a:t>Div</a:t>
            </a:r>
            <a:r>
              <a:rPr lang="sv-SE" b="1" dirty="0">
                <a:solidFill>
                  <a:schemeClr val="tx1"/>
                </a:solidFill>
              </a:rPr>
              <a:t> 2, </a:t>
            </a:r>
            <a:r>
              <a:rPr lang="sv-SE" b="1" dirty="0" err="1">
                <a:solidFill>
                  <a:schemeClr val="tx1"/>
                </a:solidFill>
              </a:rPr>
              <a:t>Div</a:t>
            </a:r>
            <a:r>
              <a:rPr lang="sv-SE" b="1" dirty="0">
                <a:solidFill>
                  <a:schemeClr val="tx1"/>
                </a:solidFill>
              </a:rPr>
              <a:t> 1 och Elit. Varje omgång omfattar 1-3 dagar och tävlingarna genomförs under samma tidsperiod/dagar. Mellan varje omgång sker uppflyttningar baserat på placering. För att spela Svenska Juniortouren behövs en touravgift betalas på ca 480 kronor/år, brukar öppnas mars.</a:t>
            </a:r>
          </a:p>
        </p:txBody>
      </p:sp>
      <p:sp>
        <p:nvSpPr>
          <p:cNvPr id="2" name="textruta 1">
            <a:extLst>
              <a:ext uri="{FF2B5EF4-FFF2-40B4-BE49-F238E27FC236}">
                <a16:creationId xmlns:a16="http://schemas.microsoft.com/office/drawing/2014/main" id="{66B7BDC5-5AD0-4780-547F-90290085C507}"/>
              </a:ext>
            </a:extLst>
          </p:cNvPr>
          <p:cNvSpPr txBox="1"/>
          <p:nvPr/>
        </p:nvSpPr>
        <p:spPr>
          <a:xfrm>
            <a:off x="7555974"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1</a:t>
            </a:r>
          </a:p>
        </p:txBody>
      </p:sp>
      <p:sp>
        <p:nvSpPr>
          <p:cNvPr id="3" name="Pil: vänster-höger 2">
            <a:extLst>
              <a:ext uri="{FF2B5EF4-FFF2-40B4-BE49-F238E27FC236}">
                <a16:creationId xmlns:a16="http://schemas.microsoft.com/office/drawing/2014/main" id="{6E719831-3A2F-5F4F-3875-BA93CA45ADC1}"/>
              </a:ext>
            </a:extLst>
          </p:cNvPr>
          <p:cNvSpPr/>
          <p:nvPr/>
        </p:nvSpPr>
        <p:spPr>
          <a:xfrm>
            <a:off x="9512620" y="27347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5" name="Rektangel 4">
            <a:extLst>
              <a:ext uri="{FF2B5EF4-FFF2-40B4-BE49-F238E27FC236}">
                <a16:creationId xmlns:a16="http://schemas.microsoft.com/office/drawing/2014/main" id="{4B7AF9C7-9F92-5E7A-DD4E-7088C8112C5F}"/>
              </a:ext>
            </a:extLst>
          </p:cNvPr>
          <p:cNvSpPr/>
          <p:nvPr/>
        </p:nvSpPr>
        <p:spPr>
          <a:xfrm>
            <a:off x="7465804" y="3123797"/>
            <a:ext cx="1908532" cy="3108543"/>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Spelformen är 54 hål slagspel scratch över två dagar, förutom omgång tre som spelas som matchspel. Antal deltagare är 54 pojkar per spelplats samt 24 flickor på en av spelplatserna. Anmälningsavgiften för </a:t>
            </a:r>
            <a:r>
              <a:rPr lang="sv-SE" sz="1400" b="1" dirty="0" err="1"/>
              <a:t>Div</a:t>
            </a:r>
            <a:r>
              <a:rPr lang="sv-SE" sz="1400" b="1" dirty="0"/>
              <a:t> 1 är 400 kr/tävling. HCP-gräns på 6.0 Pojkar och 10,0 Flickor. </a:t>
            </a:r>
          </a:p>
          <a:p>
            <a:endParaRPr lang="sv-SE" sz="1400" b="1" dirty="0"/>
          </a:p>
        </p:txBody>
      </p:sp>
    </p:spTree>
    <p:extLst>
      <p:ext uri="{BB962C8B-B14F-4D97-AF65-F5344CB8AC3E}">
        <p14:creationId xmlns:p14="http://schemas.microsoft.com/office/powerpoint/2010/main" val="39146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animBg="1"/>
      <p:bldP spid="19" grpId="0" animBg="1"/>
      <p:bldP spid="20" grpId="0" animBg="1"/>
      <p:bldP spid="21" grpId="0" animBg="1"/>
      <p:bldP spid="22" grpId="0" animBg="1"/>
      <p:bldP spid="23" grpId="0" animBg="1"/>
      <p:bldP spid="25" grpId="0" animBg="1"/>
      <p:bldP spid="29" grpId="0" animBg="1"/>
      <p:bldP spid="2"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4E73CB6-CA92-4AE8-8542-578125DFA87E}"/>
              </a:ext>
            </a:extLst>
          </p:cNvPr>
          <p:cNvPicPr>
            <a:picLocks noChangeAspect="1"/>
          </p:cNvPicPr>
          <p:nvPr/>
        </p:nvPicPr>
        <p:blipFill>
          <a:blip r:embed="rId2"/>
          <a:stretch>
            <a:fillRect/>
          </a:stretch>
        </p:blipFill>
        <p:spPr>
          <a:xfrm>
            <a:off x="376521" y="406171"/>
            <a:ext cx="3021789" cy="936162"/>
          </a:xfrm>
          <a:prstGeom prst="rect">
            <a:avLst/>
          </a:prstGeom>
        </p:spPr>
      </p:pic>
      <p:sp>
        <p:nvSpPr>
          <p:cNvPr id="8" name="textruta 7">
            <a:extLst>
              <a:ext uri="{FF2B5EF4-FFF2-40B4-BE49-F238E27FC236}">
                <a16:creationId xmlns:a16="http://schemas.microsoft.com/office/drawing/2014/main" id="{F7454848-F878-43F2-A427-329DEE485CAD}"/>
              </a:ext>
            </a:extLst>
          </p:cNvPr>
          <p:cNvSpPr txBox="1"/>
          <p:nvPr/>
        </p:nvSpPr>
        <p:spPr>
          <a:xfrm>
            <a:off x="3555390" y="243310"/>
            <a:ext cx="5081211" cy="126188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4000" b="1" dirty="0">
                <a:solidFill>
                  <a:srgbClr val="FFFF00"/>
                </a:solidFill>
              </a:rPr>
              <a:t>Svenska </a:t>
            </a:r>
            <a:r>
              <a:rPr lang="sv-SE" sz="3600" b="1" dirty="0">
                <a:solidFill>
                  <a:srgbClr val="FFFF00"/>
                </a:solidFill>
              </a:rPr>
              <a:t>Juniortouren-helger</a:t>
            </a:r>
            <a:endParaRPr lang="sv-SE" sz="4000" b="1" dirty="0">
              <a:solidFill>
                <a:srgbClr val="FFFF00"/>
              </a:solidFill>
            </a:endParaRPr>
          </a:p>
        </p:txBody>
      </p:sp>
      <p:graphicFrame>
        <p:nvGraphicFramePr>
          <p:cNvPr id="3" name="Tabell 2">
            <a:extLst>
              <a:ext uri="{FF2B5EF4-FFF2-40B4-BE49-F238E27FC236}">
                <a16:creationId xmlns:a16="http://schemas.microsoft.com/office/drawing/2014/main" id="{71DE76AF-5227-BC09-B315-86A1E012DF57}"/>
              </a:ext>
            </a:extLst>
          </p:cNvPr>
          <p:cNvGraphicFramePr>
            <a:graphicFrameLocks noGrp="1"/>
          </p:cNvGraphicFramePr>
          <p:nvPr>
            <p:extLst>
              <p:ext uri="{D42A27DB-BD31-4B8C-83A1-F6EECF244321}">
                <p14:modId xmlns:p14="http://schemas.microsoft.com/office/powerpoint/2010/main" val="2507103040"/>
              </p:ext>
            </p:extLst>
          </p:nvPr>
        </p:nvGraphicFramePr>
        <p:xfrm>
          <a:off x="841065" y="2178057"/>
          <a:ext cx="4804914" cy="4124256"/>
        </p:xfrm>
        <a:graphic>
          <a:graphicData uri="http://schemas.openxmlformats.org/drawingml/2006/table">
            <a:tbl>
              <a:tblPr>
                <a:effectLst/>
              </a:tblPr>
              <a:tblGrid>
                <a:gridCol w="632170">
                  <a:extLst>
                    <a:ext uri="{9D8B030D-6E8A-4147-A177-3AD203B41FA5}">
                      <a16:colId xmlns:a16="http://schemas.microsoft.com/office/drawing/2014/main" val="4051192439"/>
                    </a:ext>
                  </a:extLst>
                </a:gridCol>
                <a:gridCol w="1267692">
                  <a:extLst>
                    <a:ext uri="{9D8B030D-6E8A-4147-A177-3AD203B41FA5}">
                      <a16:colId xmlns:a16="http://schemas.microsoft.com/office/drawing/2014/main" val="20000"/>
                    </a:ext>
                  </a:extLst>
                </a:gridCol>
                <a:gridCol w="873978">
                  <a:extLst>
                    <a:ext uri="{9D8B030D-6E8A-4147-A177-3AD203B41FA5}">
                      <a16:colId xmlns:a16="http://schemas.microsoft.com/office/drawing/2014/main" val="2996955023"/>
                    </a:ext>
                  </a:extLst>
                </a:gridCol>
                <a:gridCol w="1538692">
                  <a:extLst>
                    <a:ext uri="{9D8B030D-6E8A-4147-A177-3AD203B41FA5}">
                      <a16:colId xmlns:a16="http://schemas.microsoft.com/office/drawing/2014/main" val="93881730"/>
                    </a:ext>
                  </a:extLst>
                </a:gridCol>
                <a:gridCol w="492382">
                  <a:extLst>
                    <a:ext uri="{9D8B030D-6E8A-4147-A177-3AD203B41FA5}">
                      <a16:colId xmlns:a16="http://schemas.microsoft.com/office/drawing/2014/main" val="2014516404"/>
                    </a:ext>
                  </a:extLst>
                </a:gridCol>
              </a:tblGrid>
              <a:tr h="406107">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3 / Rookie</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sv-SE" sz="1200" b="1" dirty="0">
                          <a:solidFill>
                            <a:srgbClr val="000000"/>
                          </a:solidFill>
                          <a:latin typeface="Calibri"/>
                          <a:ea typeface="Times New Roman"/>
                          <a:cs typeface="Times New Roman"/>
                        </a:rPr>
                        <a:t>Hål</a:t>
                      </a:r>
                      <a:endParaRPr lang="sv-SE"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6120">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r>
                        <a:rPr lang="sv-SE" sz="1200" b="1" dirty="0">
                          <a:solidFill>
                            <a:srgbClr val="000000"/>
                          </a:solidFill>
                          <a:latin typeface="Calibri"/>
                          <a:cs typeface="Times New Roman"/>
                        </a:rPr>
                        <a:t> </a:t>
                      </a:r>
                      <a:endParaRPr lang="sv-SE" sz="1100" b="1" dirty="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495594">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Times New Roman"/>
                          <a:cs typeface="Times New Roman"/>
                        </a:rPr>
                        <a:t>Lördag</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latin typeface="+mn-lt"/>
                          <a:ea typeface="Calibri"/>
                          <a:cs typeface="Times New Roman"/>
                        </a:rPr>
                        <a:t>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err="1">
                          <a:solidFill>
                            <a:srgbClr val="000000"/>
                          </a:solidFill>
                          <a:latin typeface="+mn-lt"/>
                          <a:ea typeface="Calibri"/>
                          <a:cs typeface="Times New Roman"/>
                        </a:rPr>
                        <a:t>Ingelsta</a:t>
                      </a:r>
                      <a:r>
                        <a:rPr lang="sv-SE" sz="1200" b="1" kern="1200" dirty="0">
                          <a:solidFill>
                            <a:srgbClr val="000000"/>
                          </a:solidFill>
                          <a:latin typeface="+mn-lt"/>
                          <a:ea typeface="Calibri"/>
                          <a:cs typeface="Times New Roman"/>
                        </a:rPr>
                        <a:t>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Times New Roman"/>
                          <a:cs typeface="Times New Roman"/>
                        </a:rPr>
                        <a:t>18</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95594">
                <a:tc>
                  <a:txBody>
                    <a:bodyPr/>
                    <a:lstStyle/>
                    <a:p>
                      <a:pPr algn="ctr">
                        <a:lnSpc>
                          <a:spcPct val="115000"/>
                        </a:lnSpc>
                        <a:spcAft>
                          <a:spcPts val="0"/>
                        </a:spcAft>
                      </a:pPr>
                      <a:r>
                        <a:rPr lang="sv-SE" sz="1200" b="1" dirty="0">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err="1">
                          <a:solidFill>
                            <a:srgbClr val="000000"/>
                          </a:solidFill>
                          <a:latin typeface="+mn-lt"/>
                          <a:ea typeface="Calibri"/>
                          <a:cs typeface="Times New Roman"/>
                        </a:rPr>
                        <a:t>Lör</a:t>
                      </a:r>
                      <a:r>
                        <a:rPr lang="sv-SE" sz="1200" b="1" kern="1200" dirty="0">
                          <a:solidFill>
                            <a:srgbClr val="000000"/>
                          </a:solidFill>
                          <a:latin typeface="+mn-lt"/>
                          <a:ea typeface="Calibri"/>
                          <a:cs typeface="Times New Roman"/>
                        </a:rPr>
                        <a:t> eller sön</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latin typeface="+mn-lt"/>
                          <a:ea typeface="Calibri"/>
                          <a:cs typeface="Times New Roman"/>
                        </a:rPr>
                        <a:t>30 eller 31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45853783"/>
                  </a:ext>
                </a:extLst>
              </a:tr>
              <a:tr h="236120">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kern="1200" dirty="0">
                          <a:solidFill>
                            <a:srgbClr val="000000"/>
                          </a:solidFill>
                          <a:latin typeface="+mn-lt"/>
                          <a:ea typeface="Times New Roman"/>
                          <a:cs typeface="Times New Roman"/>
                        </a:rPr>
                        <a:t>Juni</a:t>
                      </a:r>
                      <a:endParaRPr lang="sv-SE" sz="1200" b="1" dirty="0">
                        <a:solidFill>
                          <a:srgbClr val="000000"/>
                        </a:solidFill>
                        <a:latin typeface="+mn-lt"/>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4"/>
                  </a:ext>
                </a:extLst>
              </a:tr>
              <a:tr h="394354">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Torsdag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25</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Åtvidaberg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36</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23612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latin typeface="+mn-lt"/>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983988250"/>
                  </a:ext>
                </a:extLst>
              </a:tr>
              <a:tr h="352190">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Calibri"/>
                          <a:cs typeface="Times New Roman"/>
                        </a:rPr>
                        <a:t>Torsdag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cs typeface="Times New Roman"/>
                        </a:rPr>
                        <a:t>30</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kern="1200" dirty="0">
                          <a:solidFill>
                            <a:srgbClr val="000000"/>
                          </a:solidFill>
                          <a:latin typeface="+mn-lt"/>
                          <a:ea typeface="Times New Roman"/>
                          <a:cs typeface="Times New Roman"/>
                        </a:rPr>
                        <a:t>Finspång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ea typeface="Times New Roman"/>
                          <a:cs typeface="Times New Roman"/>
                        </a:rPr>
                        <a:t>36</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23612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mn-lt"/>
                          <a:ea typeface="Times New Roman"/>
                          <a:cs typeface="Times New Roman"/>
                        </a:rPr>
                        <a:t>Augusti</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6"/>
                  </a:ext>
                </a:extLst>
              </a:tr>
              <a:tr h="384949">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Calibri"/>
                          <a:cs typeface="Times New Roman"/>
                        </a:rPr>
                        <a:t>Lördag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ea typeface="Calibri"/>
                          <a:cs typeface="Times New Roman"/>
                        </a:rPr>
                        <a:t>15</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Landeryds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ea typeface="Calibri"/>
                          <a:cs typeface="Times New Roman"/>
                        </a:rPr>
                        <a:t>18</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23612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gridSpan="4">
                  <a:txBody>
                    <a:bodyPr/>
                    <a:lstStyle/>
                    <a:p>
                      <a:pPr algn="ctr">
                        <a:lnSpc>
                          <a:spcPct val="115000"/>
                        </a:lnSpc>
                        <a:spcAft>
                          <a:spcPts val="0"/>
                        </a:spcAft>
                      </a:pPr>
                      <a:r>
                        <a:rPr lang="sv-SE" sz="1200" b="1" kern="1200" dirty="0">
                          <a:solidFill>
                            <a:srgbClr val="000000"/>
                          </a:solidFill>
                          <a:latin typeface="+mn-lt"/>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773071807"/>
                  </a:ext>
                </a:extLst>
              </a:tr>
              <a:tr h="414868">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Söndag</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Calibri"/>
                          <a:cs typeface="Times New Roman"/>
                        </a:rPr>
                        <a:t>6</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Östad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Times New Roman"/>
                          <a:cs typeface="Times New Roman"/>
                        </a:rPr>
                        <a:t>18</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graphicFrame>
        <p:nvGraphicFramePr>
          <p:cNvPr id="4" name="Tabell 3">
            <a:extLst>
              <a:ext uri="{FF2B5EF4-FFF2-40B4-BE49-F238E27FC236}">
                <a16:creationId xmlns:a16="http://schemas.microsoft.com/office/drawing/2014/main" id="{2CF70FA5-DEA3-7552-8775-5E5744FB4FDF}"/>
              </a:ext>
            </a:extLst>
          </p:cNvPr>
          <p:cNvGraphicFramePr>
            <a:graphicFrameLocks noGrp="1"/>
          </p:cNvGraphicFramePr>
          <p:nvPr>
            <p:extLst>
              <p:ext uri="{D42A27DB-BD31-4B8C-83A1-F6EECF244321}">
                <p14:modId xmlns:p14="http://schemas.microsoft.com/office/powerpoint/2010/main" val="200053449"/>
              </p:ext>
            </p:extLst>
          </p:nvPr>
        </p:nvGraphicFramePr>
        <p:xfrm>
          <a:off x="6546023" y="2178058"/>
          <a:ext cx="4804912" cy="4124260"/>
        </p:xfrm>
        <a:graphic>
          <a:graphicData uri="http://schemas.openxmlformats.org/drawingml/2006/table">
            <a:tbl>
              <a:tblPr>
                <a:effectLst/>
              </a:tblPr>
              <a:tblGrid>
                <a:gridCol w="426709">
                  <a:extLst>
                    <a:ext uri="{9D8B030D-6E8A-4147-A177-3AD203B41FA5}">
                      <a16:colId xmlns:a16="http://schemas.microsoft.com/office/drawing/2014/main" val="4051192439"/>
                    </a:ext>
                  </a:extLst>
                </a:gridCol>
                <a:gridCol w="1330112">
                  <a:extLst>
                    <a:ext uri="{9D8B030D-6E8A-4147-A177-3AD203B41FA5}">
                      <a16:colId xmlns:a16="http://schemas.microsoft.com/office/drawing/2014/main" val="20000"/>
                    </a:ext>
                  </a:extLst>
                </a:gridCol>
                <a:gridCol w="917010">
                  <a:extLst>
                    <a:ext uri="{9D8B030D-6E8A-4147-A177-3AD203B41FA5}">
                      <a16:colId xmlns:a16="http://schemas.microsoft.com/office/drawing/2014/main" val="2996955023"/>
                    </a:ext>
                  </a:extLst>
                </a:gridCol>
                <a:gridCol w="1614457">
                  <a:extLst>
                    <a:ext uri="{9D8B030D-6E8A-4147-A177-3AD203B41FA5}">
                      <a16:colId xmlns:a16="http://schemas.microsoft.com/office/drawing/2014/main" val="93881730"/>
                    </a:ext>
                  </a:extLst>
                </a:gridCol>
                <a:gridCol w="516624">
                  <a:extLst>
                    <a:ext uri="{9D8B030D-6E8A-4147-A177-3AD203B41FA5}">
                      <a16:colId xmlns:a16="http://schemas.microsoft.com/office/drawing/2014/main" val="2014516404"/>
                    </a:ext>
                  </a:extLst>
                </a:gridCol>
              </a:tblGrid>
              <a:tr h="430507">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2</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sv-SE" sz="1200" b="1" dirty="0">
                          <a:solidFill>
                            <a:srgbClr val="000000"/>
                          </a:solidFill>
                          <a:latin typeface="Calibri"/>
                          <a:ea typeface="Times New Roman"/>
                          <a:cs typeface="Times New Roman"/>
                        </a:rPr>
                        <a:t>Hål</a:t>
                      </a:r>
                      <a:endParaRPr lang="sv-SE"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4571">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r>
                        <a:rPr lang="sv-SE" sz="1200" b="1" dirty="0">
                          <a:solidFill>
                            <a:srgbClr val="000000"/>
                          </a:solidFill>
                          <a:latin typeface="Calibri"/>
                          <a:cs typeface="Times New Roman"/>
                        </a:rPr>
                        <a:t> </a:t>
                      </a:r>
                      <a:endParaRPr lang="sv-SE" sz="1100" b="1" dirty="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492342">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Calibri"/>
                          <a:cs typeface="Times New Roman"/>
                        </a:rPr>
                        <a:t>Lördag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Calibri"/>
                          <a:cs typeface="Times New Roman"/>
                        </a:rPr>
                        <a:t>9</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XXX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cs typeface="Times New Roman"/>
                        </a:rPr>
                        <a:t>36</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92342">
                <a:tc>
                  <a:txBody>
                    <a:bodyPr/>
                    <a:lstStyle/>
                    <a:p>
                      <a:pPr algn="ctr">
                        <a:lnSpc>
                          <a:spcPct val="115000"/>
                        </a:lnSpc>
                        <a:spcAft>
                          <a:spcPts val="0"/>
                        </a:spcAft>
                      </a:pPr>
                      <a:r>
                        <a:rPr lang="sv-SE" sz="1200" b="1" dirty="0">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Calibri"/>
                          <a:cs typeface="Times New Roman"/>
                        </a:rPr>
                        <a:t>Lördag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latin typeface="+mn-lt"/>
                          <a:ea typeface="Calibri"/>
                          <a:cs typeface="Times New Roman"/>
                        </a:rPr>
                        <a:t>30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rPr>
                        <a:t>XXX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chemeClr val="tx1"/>
                          </a:solidFill>
                          <a:latin typeface="+mn-lt"/>
                          <a:ea typeface="+mn-ea"/>
                          <a:cs typeface="+mn-cs"/>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99718497"/>
                  </a:ext>
                </a:extLst>
              </a:tr>
              <a:tr h="234571">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kern="1200" dirty="0">
                          <a:solidFill>
                            <a:srgbClr val="000000"/>
                          </a:solidFill>
                          <a:latin typeface="+mn-lt"/>
                          <a:ea typeface="Times New Roman"/>
                          <a:cs typeface="Times New Roman"/>
                        </a:rPr>
                        <a:t>Juni</a:t>
                      </a:r>
                      <a:endParaRPr lang="sv-SE" sz="1200" b="1" dirty="0">
                        <a:solidFill>
                          <a:srgbClr val="000000"/>
                        </a:solidFill>
                        <a:latin typeface="+mn-lt"/>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4"/>
                  </a:ext>
                </a:extLst>
              </a:tr>
              <a:tr h="391766">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Tors-</a:t>
                      </a:r>
                      <a:r>
                        <a:rPr lang="sv-SE" sz="1200" b="1" kern="1200" dirty="0" err="1">
                          <a:solidFill>
                            <a:srgbClr val="000000"/>
                          </a:solidFill>
                          <a:latin typeface="+mn-lt"/>
                          <a:ea typeface="Calibri"/>
                          <a:cs typeface="Times New Roman"/>
                        </a:rPr>
                        <a:t>Fre</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25-26</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Vadstena &amp; Tranås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cs typeface="Times New Roman"/>
                        </a:rPr>
                        <a:t>54</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234571">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latin typeface="+mn-lt"/>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983988250"/>
                  </a:ext>
                </a:extLst>
              </a:tr>
              <a:tr h="349879">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v-SE" sz="1200" b="1" kern="1200" dirty="0">
                          <a:solidFill>
                            <a:srgbClr val="000000"/>
                          </a:solidFill>
                          <a:latin typeface="+mn-lt"/>
                          <a:ea typeface="Calibri"/>
                          <a:cs typeface="Times New Roman"/>
                        </a:rPr>
                        <a:t>Tors-</a:t>
                      </a:r>
                      <a:r>
                        <a:rPr lang="sv-SE" sz="1200" b="1" kern="1200" dirty="0" err="1">
                          <a:solidFill>
                            <a:srgbClr val="000000"/>
                          </a:solidFill>
                          <a:latin typeface="+mn-lt"/>
                          <a:ea typeface="Calibri"/>
                          <a:cs typeface="Times New Roman"/>
                        </a:rPr>
                        <a:t>Fre</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ea typeface="Times New Roman"/>
                          <a:cs typeface="Times New Roman"/>
                        </a:rPr>
                        <a:t>30-31</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latin typeface="+mn-lt"/>
                        </a:rPr>
                        <a:t>Lagans &amp; Skövde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cs typeface="Times New Roman"/>
                        </a:rPr>
                        <a:t>54</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234571">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mn-lt"/>
                          <a:ea typeface="Times New Roman"/>
                          <a:cs typeface="Times New Roman"/>
                        </a:rPr>
                        <a:t>Augusti</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6"/>
                  </a:ext>
                </a:extLst>
              </a:tr>
              <a:tr h="382423">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Calibri"/>
                          <a:cs typeface="Times New Roman"/>
                        </a:rPr>
                        <a:t>Lördag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ea typeface="Calibri"/>
                          <a:cs typeface="Times New Roman"/>
                        </a:rPr>
                        <a:t>15</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Djursholm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cs typeface="Times New Roman"/>
                        </a:rPr>
                        <a:t>36</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234571">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gridSpan="4">
                  <a:txBody>
                    <a:bodyPr/>
                    <a:lstStyle/>
                    <a:p>
                      <a:pPr algn="ctr">
                        <a:lnSpc>
                          <a:spcPct val="115000"/>
                        </a:lnSpc>
                        <a:spcAft>
                          <a:spcPts val="0"/>
                        </a:spcAft>
                      </a:pPr>
                      <a:r>
                        <a:rPr lang="sv-SE" sz="1200" b="1" kern="1200" dirty="0">
                          <a:solidFill>
                            <a:srgbClr val="000000"/>
                          </a:solidFill>
                          <a:latin typeface="+mn-lt"/>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773071807"/>
                  </a:ext>
                </a:extLst>
              </a:tr>
              <a:tr h="412146">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Lördag</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cs typeface="Times New Roman"/>
                        </a:rPr>
                        <a:t>5</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Vadstena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Times New Roman"/>
                          <a:cs typeface="Times New Roman"/>
                        </a:rPr>
                        <a:t>36</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017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7F27C5D-3AE7-4E68-A07A-3DDB9DBA1B50}"/>
              </a:ext>
            </a:extLst>
          </p:cNvPr>
          <p:cNvPicPr>
            <a:picLocks noChangeAspect="1"/>
          </p:cNvPicPr>
          <p:nvPr/>
        </p:nvPicPr>
        <p:blipFill>
          <a:blip r:embed="rId2"/>
          <a:stretch>
            <a:fillRect/>
          </a:stretch>
        </p:blipFill>
        <p:spPr>
          <a:xfrm>
            <a:off x="300545" y="652661"/>
            <a:ext cx="3808551" cy="1179904"/>
          </a:xfrm>
          <a:prstGeom prst="rect">
            <a:avLst/>
          </a:prstGeom>
        </p:spPr>
      </p:pic>
      <p:pic>
        <p:nvPicPr>
          <p:cNvPr id="2" name="Bildobjekt 1">
            <a:extLst>
              <a:ext uri="{FF2B5EF4-FFF2-40B4-BE49-F238E27FC236}">
                <a16:creationId xmlns:a16="http://schemas.microsoft.com/office/drawing/2014/main" id="{A41FC0C1-3C85-433E-93D5-7DE701B0D0FB}"/>
              </a:ext>
            </a:extLst>
          </p:cNvPr>
          <p:cNvPicPr>
            <a:picLocks noChangeAspect="1"/>
          </p:cNvPicPr>
          <p:nvPr/>
        </p:nvPicPr>
        <p:blipFill>
          <a:blip r:embed="rId3"/>
          <a:stretch>
            <a:fillRect/>
          </a:stretch>
        </p:blipFill>
        <p:spPr>
          <a:xfrm>
            <a:off x="1515652" y="2228474"/>
            <a:ext cx="9160696" cy="1410969"/>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ruta 6">
            <a:extLst>
              <a:ext uri="{FF2B5EF4-FFF2-40B4-BE49-F238E27FC236}">
                <a16:creationId xmlns:a16="http://schemas.microsoft.com/office/drawing/2014/main" id="{09C575C3-B355-4A76-B1E8-AF13C63BE536}"/>
              </a:ext>
            </a:extLst>
          </p:cNvPr>
          <p:cNvSpPr txBox="1"/>
          <p:nvPr/>
        </p:nvSpPr>
        <p:spPr>
          <a:xfrm>
            <a:off x="1515652" y="4379105"/>
            <a:ext cx="916069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b="1" dirty="0"/>
              <a:t>Sista dag för anmälan till Svenska Juniortouren är som regel måndagen i veckan före tävlingshelgen. Därefter öppnar deltagarlistan som spelaren måste tacka ja till sin plats.</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8AAE8E3605511409CE1AAF843306B1E" ma:contentTypeVersion="13" ma:contentTypeDescription="Skapa ett nytt dokument." ma:contentTypeScope="" ma:versionID="6441d266dd062efcfa14d3744a314ab0">
  <xsd:schema xmlns:xsd="http://www.w3.org/2001/XMLSchema" xmlns:xs="http://www.w3.org/2001/XMLSchema" xmlns:p="http://schemas.microsoft.com/office/2006/metadata/properties" xmlns:ns2="8fe5de08-b740-471d-b9e1-a23d60c79434" xmlns:ns3="2f6394ef-f610-437b-9c74-7e7473d0c0a1" targetNamespace="http://schemas.microsoft.com/office/2006/metadata/properties" ma:root="true" ma:fieldsID="4ac5a57398119f3cef6e4e2a57d4b8c0" ns2:_="" ns3:_="">
    <xsd:import namespace="8fe5de08-b740-471d-b9e1-a23d60c79434"/>
    <xsd:import namespace="2f6394ef-f610-437b-9c74-7e7473d0c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5de08-b740-471d-b9e1-a23d60c794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b25a0db4-74e8-431d-b42d-4d7aa80087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6394ef-f610-437b-9c74-7e7473d0c0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5249aeb-84d8-419c-ac75-c7717ab997a5}" ma:internalName="TaxCatchAll" ma:showField="CatchAllData" ma:web="2f6394ef-f610-437b-9c74-7e7473d0c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6394ef-f610-437b-9c74-7e7473d0c0a1" xsi:nil="true"/>
    <lcf76f155ced4ddcb4097134ff3c332f xmlns="8fe5de08-b740-471d-b9e1-a23d60c7943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408187-3097-45B5-870D-1BED8C647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5de08-b740-471d-b9e1-a23d60c79434"/>
    <ds:schemaRef ds:uri="2f6394ef-f610-437b-9c74-7e7473d0c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01EBC-EAFC-4CA1-908D-3A607D29E44D}">
  <ds:schemaRefs>
    <ds:schemaRef ds:uri="http://schemas.microsoft.com/office/2006/metadata/properties"/>
    <ds:schemaRef ds:uri="http://schemas.microsoft.com/office/infopath/2007/PartnerControls"/>
    <ds:schemaRef ds:uri="2f6394ef-f610-437b-9c74-7e7473d0c0a1"/>
    <ds:schemaRef ds:uri="8fe5de08-b740-471d-b9e1-a23d60c79434"/>
  </ds:schemaRefs>
</ds:datastoreItem>
</file>

<file path=customXml/itemProps3.xml><?xml version="1.0" encoding="utf-8"?>
<ds:datastoreItem xmlns:ds="http://schemas.openxmlformats.org/officeDocument/2006/customXml" ds:itemID="{278245E3-CB13-481D-B2AF-9738BB4C6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5399</TotalTime>
  <Words>1434</Words>
  <Application>Microsoft Office PowerPoint</Application>
  <PresentationFormat>Bredbild</PresentationFormat>
  <Paragraphs>216</Paragraphs>
  <Slides>17</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Arial</vt:lpstr>
      <vt:lpstr>Calibri</vt:lpstr>
      <vt:lpstr>Calibri Light</vt:lpstr>
      <vt:lpstr>Trebuchet MS</vt:lpstr>
      <vt:lpstr>Webdings</vt:lpstr>
      <vt:lpstr>Wingdings</vt:lpstr>
      <vt:lpstr>Office-tema</vt:lpstr>
      <vt:lpstr>JUNIORTÄVLINGAR 2026</vt:lpstr>
      <vt:lpstr>Allmänt om juniortävlingar</vt:lpstr>
      <vt:lpstr>KLUBBTÄVLINGAR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SGF Rankingsystem</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Rickardsson</dc:creator>
  <cp:lastModifiedBy>David Rickardsson</cp:lastModifiedBy>
  <cp:revision>42</cp:revision>
  <dcterms:created xsi:type="dcterms:W3CDTF">2022-02-28T18:16:02Z</dcterms:created>
  <dcterms:modified xsi:type="dcterms:W3CDTF">2026-02-25T09:51:34Z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0x01010078AAE8E3605511409CE1AAF843306B1E</vt:lpwstr>
  </property>
  <property fmtid="{D5CDD505-2E9C-101B-9397-08002B2CF9AE}" pid="3" name="Order">
    <vt:r8>168200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