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3"/>
  </p:notesMasterIdLst>
  <p:sldIdLst>
    <p:sldId id="256" r:id="rId2"/>
    <p:sldId id="257" r:id="rId3"/>
    <p:sldId id="302" r:id="rId4"/>
    <p:sldId id="292" r:id="rId5"/>
    <p:sldId id="294" r:id="rId6"/>
    <p:sldId id="295" r:id="rId7"/>
    <p:sldId id="274" r:id="rId8"/>
    <p:sldId id="261" r:id="rId9"/>
    <p:sldId id="275" r:id="rId10"/>
    <p:sldId id="276" r:id="rId11"/>
    <p:sldId id="284" r:id="rId12"/>
    <p:sldId id="286" r:id="rId13"/>
    <p:sldId id="288" r:id="rId14"/>
    <p:sldId id="290" r:id="rId15"/>
    <p:sldId id="298" r:id="rId16"/>
    <p:sldId id="306" r:id="rId17"/>
    <p:sldId id="304" r:id="rId18"/>
    <p:sldId id="300" r:id="rId19"/>
    <p:sldId id="299" r:id="rId20"/>
    <p:sldId id="307" r:id="rId21"/>
    <p:sldId id="303" r:id="rId22"/>
  </p:sldIdLst>
  <p:sldSz cx="24384000" cy="137160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825500" rtl="0" fontAlgn="auto" latinLnBrk="0" hangingPunct="0">
      <a:lnSpc>
        <a:spcPct val="80000"/>
      </a:lnSpc>
      <a:spcBef>
        <a:spcPts val="3600"/>
      </a:spcBef>
      <a:spcAft>
        <a:spcPts val="0"/>
      </a:spcAft>
      <a:buClrTx/>
      <a:buSzTx/>
      <a:buFontTx/>
      <a:buNone/>
      <a:tabLst/>
      <a:defRPr kumimoji="0" sz="4200" b="0" i="0" u="none" strike="noStrike" cap="none" spc="-42" normalizeH="0" baseline="0">
        <a:ln>
          <a:noFill/>
        </a:ln>
        <a:solidFill>
          <a:srgbClr val="000000"/>
        </a:solidFill>
        <a:effectLst/>
        <a:uFillTx/>
        <a:latin typeface="Founders Grotesk Text"/>
        <a:ea typeface="Founders Grotesk Text"/>
        <a:cs typeface="Founders Grotesk Text"/>
        <a:sym typeface="Founders Grotesk Text"/>
      </a:defRPr>
    </a:lvl1pPr>
    <a:lvl2pPr marL="0" marR="0" indent="0" algn="l" defTabSz="825500" rtl="0" fontAlgn="auto" latinLnBrk="0" hangingPunct="0">
      <a:lnSpc>
        <a:spcPct val="80000"/>
      </a:lnSpc>
      <a:spcBef>
        <a:spcPts val="3600"/>
      </a:spcBef>
      <a:spcAft>
        <a:spcPts val="0"/>
      </a:spcAft>
      <a:buClrTx/>
      <a:buSzTx/>
      <a:buFontTx/>
      <a:buNone/>
      <a:tabLst/>
      <a:defRPr kumimoji="0" sz="4200" b="0" i="0" u="none" strike="noStrike" cap="none" spc="-42" normalizeH="0" baseline="0">
        <a:ln>
          <a:noFill/>
        </a:ln>
        <a:solidFill>
          <a:srgbClr val="000000"/>
        </a:solidFill>
        <a:effectLst/>
        <a:uFillTx/>
        <a:latin typeface="Founders Grotesk Text"/>
        <a:ea typeface="Founders Grotesk Text"/>
        <a:cs typeface="Founders Grotesk Text"/>
        <a:sym typeface="Founders Grotesk Text"/>
      </a:defRPr>
    </a:lvl2pPr>
    <a:lvl3pPr marL="0" marR="0" indent="0" algn="l" defTabSz="825500" rtl="0" fontAlgn="auto" latinLnBrk="0" hangingPunct="0">
      <a:lnSpc>
        <a:spcPct val="80000"/>
      </a:lnSpc>
      <a:spcBef>
        <a:spcPts val="3600"/>
      </a:spcBef>
      <a:spcAft>
        <a:spcPts val="0"/>
      </a:spcAft>
      <a:buClrTx/>
      <a:buSzTx/>
      <a:buFontTx/>
      <a:buNone/>
      <a:tabLst/>
      <a:defRPr kumimoji="0" sz="4200" b="0" i="0" u="none" strike="noStrike" cap="none" spc="-42" normalizeH="0" baseline="0">
        <a:ln>
          <a:noFill/>
        </a:ln>
        <a:solidFill>
          <a:srgbClr val="000000"/>
        </a:solidFill>
        <a:effectLst/>
        <a:uFillTx/>
        <a:latin typeface="Founders Grotesk Text"/>
        <a:ea typeface="Founders Grotesk Text"/>
        <a:cs typeface="Founders Grotesk Text"/>
        <a:sym typeface="Founders Grotesk Text"/>
      </a:defRPr>
    </a:lvl3pPr>
    <a:lvl4pPr marL="0" marR="0" indent="0" algn="l" defTabSz="825500" rtl="0" fontAlgn="auto" latinLnBrk="0" hangingPunct="0">
      <a:lnSpc>
        <a:spcPct val="80000"/>
      </a:lnSpc>
      <a:spcBef>
        <a:spcPts val="3600"/>
      </a:spcBef>
      <a:spcAft>
        <a:spcPts val="0"/>
      </a:spcAft>
      <a:buClrTx/>
      <a:buSzTx/>
      <a:buFontTx/>
      <a:buNone/>
      <a:tabLst/>
      <a:defRPr kumimoji="0" sz="4200" b="0" i="0" u="none" strike="noStrike" cap="none" spc="-42" normalizeH="0" baseline="0">
        <a:ln>
          <a:noFill/>
        </a:ln>
        <a:solidFill>
          <a:srgbClr val="000000"/>
        </a:solidFill>
        <a:effectLst/>
        <a:uFillTx/>
        <a:latin typeface="Founders Grotesk Text"/>
        <a:ea typeface="Founders Grotesk Text"/>
        <a:cs typeface="Founders Grotesk Text"/>
        <a:sym typeface="Founders Grotesk Text"/>
      </a:defRPr>
    </a:lvl4pPr>
    <a:lvl5pPr marL="0" marR="0" indent="0" algn="l" defTabSz="825500" rtl="0" fontAlgn="auto" latinLnBrk="0" hangingPunct="0">
      <a:lnSpc>
        <a:spcPct val="80000"/>
      </a:lnSpc>
      <a:spcBef>
        <a:spcPts val="3600"/>
      </a:spcBef>
      <a:spcAft>
        <a:spcPts val="0"/>
      </a:spcAft>
      <a:buClrTx/>
      <a:buSzTx/>
      <a:buFontTx/>
      <a:buNone/>
      <a:tabLst/>
      <a:defRPr kumimoji="0" sz="4200" b="0" i="0" u="none" strike="noStrike" cap="none" spc="-42" normalizeH="0" baseline="0">
        <a:ln>
          <a:noFill/>
        </a:ln>
        <a:solidFill>
          <a:srgbClr val="000000"/>
        </a:solidFill>
        <a:effectLst/>
        <a:uFillTx/>
        <a:latin typeface="Founders Grotesk Text"/>
        <a:ea typeface="Founders Grotesk Text"/>
        <a:cs typeface="Founders Grotesk Text"/>
        <a:sym typeface="Founders Grotesk Text"/>
      </a:defRPr>
    </a:lvl5pPr>
    <a:lvl6pPr marL="0" marR="0" indent="0" algn="l" defTabSz="825500" rtl="0" fontAlgn="auto" latinLnBrk="0" hangingPunct="0">
      <a:lnSpc>
        <a:spcPct val="80000"/>
      </a:lnSpc>
      <a:spcBef>
        <a:spcPts val="3600"/>
      </a:spcBef>
      <a:spcAft>
        <a:spcPts val="0"/>
      </a:spcAft>
      <a:buClrTx/>
      <a:buSzTx/>
      <a:buFontTx/>
      <a:buNone/>
      <a:tabLst/>
      <a:defRPr kumimoji="0" sz="4200" b="0" i="0" u="none" strike="noStrike" cap="none" spc="-42" normalizeH="0" baseline="0">
        <a:ln>
          <a:noFill/>
        </a:ln>
        <a:solidFill>
          <a:srgbClr val="000000"/>
        </a:solidFill>
        <a:effectLst/>
        <a:uFillTx/>
        <a:latin typeface="Founders Grotesk Text"/>
        <a:ea typeface="Founders Grotesk Text"/>
        <a:cs typeface="Founders Grotesk Text"/>
        <a:sym typeface="Founders Grotesk Text"/>
      </a:defRPr>
    </a:lvl6pPr>
    <a:lvl7pPr marL="0" marR="0" indent="0" algn="l" defTabSz="825500" rtl="0" fontAlgn="auto" latinLnBrk="0" hangingPunct="0">
      <a:lnSpc>
        <a:spcPct val="80000"/>
      </a:lnSpc>
      <a:spcBef>
        <a:spcPts val="3600"/>
      </a:spcBef>
      <a:spcAft>
        <a:spcPts val="0"/>
      </a:spcAft>
      <a:buClrTx/>
      <a:buSzTx/>
      <a:buFontTx/>
      <a:buNone/>
      <a:tabLst/>
      <a:defRPr kumimoji="0" sz="4200" b="0" i="0" u="none" strike="noStrike" cap="none" spc="-42" normalizeH="0" baseline="0">
        <a:ln>
          <a:noFill/>
        </a:ln>
        <a:solidFill>
          <a:srgbClr val="000000"/>
        </a:solidFill>
        <a:effectLst/>
        <a:uFillTx/>
        <a:latin typeface="Founders Grotesk Text"/>
        <a:ea typeface="Founders Grotesk Text"/>
        <a:cs typeface="Founders Grotesk Text"/>
        <a:sym typeface="Founders Grotesk Text"/>
      </a:defRPr>
    </a:lvl7pPr>
    <a:lvl8pPr marL="0" marR="0" indent="0" algn="l" defTabSz="825500" rtl="0" fontAlgn="auto" latinLnBrk="0" hangingPunct="0">
      <a:lnSpc>
        <a:spcPct val="80000"/>
      </a:lnSpc>
      <a:spcBef>
        <a:spcPts val="3600"/>
      </a:spcBef>
      <a:spcAft>
        <a:spcPts val="0"/>
      </a:spcAft>
      <a:buClrTx/>
      <a:buSzTx/>
      <a:buFontTx/>
      <a:buNone/>
      <a:tabLst/>
      <a:defRPr kumimoji="0" sz="4200" b="0" i="0" u="none" strike="noStrike" cap="none" spc="-42" normalizeH="0" baseline="0">
        <a:ln>
          <a:noFill/>
        </a:ln>
        <a:solidFill>
          <a:srgbClr val="000000"/>
        </a:solidFill>
        <a:effectLst/>
        <a:uFillTx/>
        <a:latin typeface="Founders Grotesk Text"/>
        <a:ea typeface="Founders Grotesk Text"/>
        <a:cs typeface="Founders Grotesk Text"/>
        <a:sym typeface="Founders Grotesk Text"/>
      </a:defRPr>
    </a:lvl8pPr>
    <a:lvl9pPr marL="0" marR="0" indent="0" algn="l" defTabSz="825500" rtl="0" fontAlgn="auto" latinLnBrk="0" hangingPunct="0">
      <a:lnSpc>
        <a:spcPct val="80000"/>
      </a:lnSpc>
      <a:spcBef>
        <a:spcPts val="3600"/>
      </a:spcBef>
      <a:spcAft>
        <a:spcPts val="0"/>
      </a:spcAft>
      <a:buClrTx/>
      <a:buSzTx/>
      <a:buFontTx/>
      <a:buNone/>
      <a:tabLst/>
      <a:defRPr kumimoji="0" sz="4200" b="0" i="0" u="none" strike="noStrike" cap="none" spc="-42" normalizeH="0" baseline="0">
        <a:ln>
          <a:noFill/>
        </a:ln>
        <a:solidFill>
          <a:srgbClr val="000000"/>
        </a:solidFill>
        <a:effectLst/>
        <a:uFillTx/>
        <a:latin typeface="Founders Grotesk Text"/>
        <a:ea typeface="Founders Grotesk Text"/>
        <a:cs typeface="Founders Grotesk Text"/>
        <a:sym typeface="Founders Grotesk Text"/>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8F8F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
          <a:latin typeface="Founders Grotesk"/>
          <a:ea typeface="Founders Grotesk"/>
          <a:cs typeface="Founders Grotesk"/>
        </a:font>
        <a:srgbClr val="53585F"/>
      </a:tcTxStyle>
      <a:tcStyle>
        <a:tcBdr>
          <a:left>
            <a:ln w="12700" cap="flat">
              <a:solidFill>
                <a:srgbClr val="53585F"/>
              </a:solidFill>
              <a:prstDash val="solid"/>
              <a:miter lim="400000"/>
            </a:ln>
          </a:left>
          <a:right>
            <a:ln w="12700" cap="flat">
              <a:solidFill>
                <a:srgbClr val="53585F"/>
              </a:solidFill>
              <a:prstDash val="solid"/>
              <a:miter lim="400000"/>
            </a:ln>
          </a:right>
          <a:top>
            <a:ln w="12700" cap="flat">
              <a:solidFill>
                <a:srgbClr val="53585F"/>
              </a:solidFill>
              <a:prstDash val="solid"/>
              <a:miter lim="400000"/>
            </a:ln>
          </a:top>
          <a:bottom>
            <a:ln w="12700" cap="flat">
              <a:solidFill>
                <a:srgbClr val="53585F"/>
              </a:solidFill>
              <a:prstDash val="solid"/>
              <a:miter lim="400000"/>
            </a:ln>
          </a:bottom>
          <a:insideH>
            <a:ln w="12700" cap="flat">
              <a:solidFill>
                <a:srgbClr val="53585F"/>
              </a:solidFill>
              <a:prstDash val="solid"/>
              <a:miter lim="400000"/>
            </a:ln>
          </a:insideH>
          <a:insideV>
            <a:ln w="12700" cap="flat">
              <a:solidFill>
                <a:srgbClr val="53585F"/>
              </a:solidFill>
              <a:prstDash val="solid"/>
              <a:miter lim="400000"/>
            </a:ln>
          </a:insideV>
        </a:tcBdr>
        <a:fill>
          <a:noFill/>
        </a:fill>
      </a:tcStyle>
    </a:wholeTbl>
    <a:band2H>
      <a:tcTxStyle/>
      <a:tcStyle>
        <a:tcBdr/>
        <a:fill>
          <a:solidFill>
            <a:srgbClr val="E3E5E8"/>
          </a:solidFill>
        </a:fill>
      </a:tcStyle>
    </a:band2H>
    <a:firstCol>
      <a:tcTxStyle b="on" i="off">
        <a:fontRef idx="minor">
          <a:srgbClr val="53585F"/>
        </a:fontRef>
        <a:srgbClr val="53585F"/>
      </a:tcTxStyle>
      <a:tcStyle>
        <a:tcBdr>
          <a:left>
            <a:ln w="12700" cap="flat">
              <a:solidFill>
                <a:srgbClr val="53585F"/>
              </a:solidFill>
              <a:prstDash val="solid"/>
              <a:miter lim="400000"/>
            </a:ln>
          </a:left>
          <a:right>
            <a:ln w="12700" cap="flat">
              <a:solidFill>
                <a:srgbClr val="53585F"/>
              </a:solidFill>
              <a:prstDash val="solid"/>
              <a:miter lim="400000"/>
            </a:ln>
          </a:right>
          <a:top>
            <a:ln w="12700" cap="flat">
              <a:solidFill>
                <a:srgbClr val="53585F"/>
              </a:solidFill>
              <a:prstDash val="solid"/>
              <a:miter lim="400000"/>
            </a:ln>
          </a:top>
          <a:bottom>
            <a:ln w="12700" cap="flat">
              <a:solidFill>
                <a:srgbClr val="53585F"/>
              </a:solidFill>
              <a:prstDash val="solid"/>
              <a:miter lim="400000"/>
            </a:ln>
          </a:bottom>
          <a:insideH>
            <a:ln w="12700" cap="flat">
              <a:solidFill>
                <a:srgbClr val="53585F"/>
              </a:solidFill>
              <a:prstDash val="solid"/>
              <a:miter lim="400000"/>
            </a:ln>
          </a:insideH>
          <a:insideV>
            <a:ln w="12700" cap="flat">
              <a:solidFill>
                <a:srgbClr val="53585F"/>
              </a:solidFill>
              <a:prstDash val="solid"/>
              <a:miter lim="400000"/>
            </a:ln>
          </a:insideV>
        </a:tcBdr>
        <a:fill>
          <a:noFill/>
        </a:fill>
      </a:tcStyle>
    </a:firstCol>
    <a:lastRow>
      <a:tcTxStyle b="on" i="off">
        <a:fontRef idx="minor">
          <a:srgbClr val="53585F"/>
        </a:fontRef>
        <a:srgbClr val="53585F"/>
      </a:tcTxStyle>
      <a:tcStyle>
        <a:tcBdr>
          <a:left>
            <a:ln w="12700" cap="flat">
              <a:solidFill>
                <a:srgbClr val="53585F"/>
              </a:solidFill>
              <a:prstDash val="solid"/>
              <a:miter lim="400000"/>
            </a:ln>
          </a:left>
          <a:right>
            <a:ln w="12700" cap="flat">
              <a:solidFill>
                <a:srgbClr val="53585F"/>
              </a:solidFill>
              <a:prstDash val="solid"/>
              <a:miter lim="400000"/>
            </a:ln>
          </a:right>
          <a:top>
            <a:ln w="12700" cap="flat">
              <a:solidFill>
                <a:srgbClr val="53585F"/>
              </a:solidFill>
              <a:prstDash val="solid"/>
              <a:miter lim="400000"/>
            </a:ln>
          </a:top>
          <a:bottom>
            <a:ln w="12700" cap="flat">
              <a:solidFill>
                <a:srgbClr val="53585F"/>
              </a:solidFill>
              <a:prstDash val="solid"/>
              <a:miter lim="400000"/>
            </a:ln>
          </a:bottom>
          <a:insideH>
            <a:ln w="12700" cap="flat">
              <a:solidFill>
                <a:srgbClr val="53585F"/>
              </a:solidFill>
              <a:prstDash val="solid"/>
              <a:miter lim="400000"/>
            </a:ln>
          </a:insideH>
          <a:insideV>
            <a:ln w="12700" cap="flat">
              <a:solidFill>
                <a:srgbClr val="53585F"/>
              </a:solidFill>
              <a:prstDash val="solid"/>
              <a:miter lim="400000"/>
            </a:ln>
          </a:insideV>
        </a:tcBdr>
        <a:fill>
          <a:noFill/>
        </a:fill>
      </a:tcStyle>
    </a:lastRow>
    <a:firstRow>
      <a:tcTxStyle b="on" i="off">
        <a:fontRef idx="minor">
          <a:srgbClr val="53585F"/>
        </a:fontRef>
        <a:srgbClr val="53585F"/>
      </a:tcTxStyle>
      <a:tcStyle>
        <a:tcBdr>
          <a:left>
            <a:ln w="12700" cap="flat">
              <a:solidFill>
                <a:srgbClr val="53585F"/>
              </a:solidFill>
              <a:prstDash val="solid"/>
              <a:miter lim="400000"/>
            </a:ln>
          </a:left>
          <a:right>
            <a:ln w="12700" cap="flat">
              <a:solidFill>
                <a:srgbClr val="53585F"/>
              </a:solidFill>
              <a:prstDash val="solid"/>
              <a:miter lim="400000"/>
            </a:ln>
          </a:right>
          <a:top>
            <a:ln w="12700" cap="flat">
              <a:solidFill>
                <a:srgbClr val="53585F"/>
              </a:solidFill>
              <a:prstDash val="solid"/>
              <a:miter lim="400000"/>
            </a:ln>
          </a:top>
          <a:bottom>
            <a:ln w="12700" cap="flat">
              <a:solidFill>
                <a:srgbClr val="53585F"/>
              </a:solidFill>
              <a:prstDash val="solid"/>
              <a:miter lim="400000"/>
            </a:ln>
          </a:bottom>
          <a:insideH>
            <a:ln w="12700" cap="flat">
              <a:solidFill>
                <a:srgbClr val="53585F"/>
              </a:solidFill>
              <a:prstDash val="solid"/>
              <a:miter lim="400000"/>
            </a:ln>
          </a:insideH>
          <a:insideV>
            <a:ln w="12700" cap="flat">
              <a:solidFill>
                <a:srgbClr val="53585F"/>
              </a:solidFill>
              <a:prstDash val="solid"/>
              <a:miter lim="400000"/>
            </a:ln>
          </a:insideV>
        </a:tcBdr>
        <a:fill>
          <a:noFill/>
        </a:fill>
      </a:tcStyle>
    </a:firstRow>
  </a:tblStyle>
  <a:tblStyle styleId="{C7B018BB-80A7-4F77-B60F-C8B233D01FF8}" styleName="">
    <a:tblBg/>
    <a:wholeTbl>
      <a:tcTxStyle b="off" i="off">
        <a:font>
          <a:latin typeface="Founders Grotesk"/>
          <a:ea typeface="Founders Grotesk"/>
          <a:cs typeface="Founders Grotesk"/>
        </a:font>
        <a:srgbClr val="53585F"/>
      </a:tcTxStyle>
      <a:tcStyle>
        <a:tcBdr>
          <a:left>
            <a:ln w="12700" cap="flat">
              <a:solidFill>
                <a:srgbClr val="53585F"/>
              </a:solidFill>
              <a:prstDash val="solid"/>
              <a:miter lim="400000"/>
            </a:ln>
          </a:left>
          <a:right>
            <a:ln w="12700" cap="flat">
              <a:solidFill>
                <a:srgbClr val="53585F"/>
              </a:solidFill>
              <a:prstDash val="solid"/>
              <a:miter lim="400000"/>
            </a:ln>
          </a:right>
          <a:top>
            <a:ln w="12700" cap="flat">
              <a:solidFill>
                <a:srgbClr val="53585F"/>
              </a:solidFill>
              <a:prstDash val="solid"/>
              <a:miter lim="400000"/>
            </a:ln>
          </a:top>
          <a:bottom>
            <a:ln w="12700" cap="flat">
              <a:solidFill>
                <a:srgbClr val="53585F"/>
              </a:solidFill>
              <a:prstDash val="solid"/>
              <a:miter lim="400000"/>
            </a:ln>
          </a:bottom>
          <a:insideH>
            <a:ln w="12700" cap="flat">
              <a:solidFill>
                <a:srgbClr val="53585F"/>
              </a:solidFill>
              <a:prstDash val="solid"/>
              <a:miter lim="400000"/>
            </a:ln>
          </a:insideH>
          <a:insideV>
            <a:ln w="12700" cap="flat">
              <a:solidFill>
                <a:srgbClr val="53585F"/>
              </a:solidFill>
              <a:prstDash val="solid"/>
              <a:miter lim="400000"/>
            </a:ln>
          </a:insideV>
        </a:tcBdr>
        <a:fill>
          <a:solidFill>
            <a:srgbClr val="FFFFFF"/>
          </a:solidFill>
        </a:fill>
      </a:tcStyle>
    </a:wholeTbl>
    <a:band2H>
      <a:tcTxStyle/>
      <a:tcStyle>
        <a:tcBdr/>
        <a:fill>
          <a:solidFill>
            <a:srgbClr val="E3E5E8"/>
          </a:solidFill>
        </a:fill>
      </a:tcStyle>
    </a:band2H>
    <a:firstCol>
      <a:tcTxStyle b="on" i="off">
        <a:fontRef idx="minor">
          <a:srgbClr val="3A39E5"/>
        </a:fontRef>
        <a:srgbClr val="3A39E5"/>
      </a:tcTxStyle>
      <a:tcStyle>
        <a:tcBdr>
          <a:left>
            <a:ln w="12700" cap="flat">
              <a:solidFill>
                <a:srgbClr val="525760"/>
              </a:solidFill>
              <a:prstDash val="solid"/>
              <a:miter lim="400000"/>
            </a:ln>
          </a:left>
          <a:right>
            <a:ln w="38100" cap="flat">
              <a:solidFill>
                <a:schemeClr val="accent1"/>
              </a:solidFill>
              <a:prstDash val="solid"/>
              <a:miter lim="400000"/>
            </a:ln>
          </a:right>
          <a:top>
            <a:ln w="12700" cap="flat">
              <a:solidFill>
                <a:srgbClr val="53585F"/>
              </a:solidFill>
              <a:prstDash val="solid"/>
              <a:miter lim="400000"/>
            </a:ln>
          </a:top>
          <a:bottom>
            <a:ln w="12700" cap="flat">
              <a:solidFill>
                <a:srgbClr val="53585F"/>
              </a:solidFill>
              <a:prstDash val="solid"/>
              <a:miter lim="400000"/>
            </a:ln>
          </a:bottom>
          <a:insideH>
            <a:ln w="12700" cap="flat">
              <a:solidFill>
                <a:srgbClr val="53585F"/>
              </a:solidFill>
              <a:prstDash val="solid"/>
              <a:miter lim="400000"/>
            </a:ln>
          </a:insideH>
          <a:insideV>
            <a:ln w="12700" cap="flat">
              <a:solidFill>
                <a:srgbClr val="53585F"/>
              </a:solidFill>
              <a:prstDash val="solid"/>
              <a:miter lim="400000"/>
            </a:ln>
          </a:insideV>
        </a:tcBdr>
        <a:fill>
          <a:noFill/>
        </a:fill>
      </a:tcStyle>
    </a:firstCol>
    <a:lastRow>
      <a:tcTxStyle b="off" i="off">
        <a:font>
          <a:latin typeface="Founders Grotesk"/>
          <a:ea typeface="Founders Grotesk"/>
          <a:cs typeface="Founders Grotesk"/>
        </a:font>
        <a:srgbClr val="53585F"/>
      </a:tcTxStyle>
      <a:tcStyle>
        <a:tcBdr>
          <a:left>
            <a:ln w="12700" cap="flat">
              <a:solidFill>
                <a:srgbClr val="53585F"/>
              </a:solidFill>
              <a:prstDash val="solid"/>
              <a:miter lim="400000"/>
            </a:ln>
          </a:left>
          <a:right>
            <a:ln w="12700" cap="flat">
              <a:solidFill>
                <a:srgbClr val="53585F"/>
              </a:solidFill>
              <a:prstDash val="solid"/>
              <a:miter lim="400000"/>
            </a:ln>
          </a:right>
          <a:top>
            <a:ln w="12700" cap="flat">
              <a:noFill/>
              <a:miter lim="400000"/>
            </a:ln>
          </a:top>
          <a:bottom>
            <a:ln w="12700" cap="flat">
              <a:solidFill>
                <a:srgbClr val="525760"/>
              </a:solidFill>
              <a:prstDash val="solid"/>
              <a:miter lim="400000"/>
            </a:ln>
          </a:bottom>
          <a:insideH>
            <a:ln w="12700" cap="flat">
              <a:solidFill>
                <a:srgbClr val="53585F"/>
              </a:solidFill>
              <a:prstDash val="solid"/>
              <a:miter lim="400000"/>
            </a:ln>
          </a:insideH>
          <a:insideV>
            <a:ln w="12700" cap="flat">
              <a:solidFill>
                <a:srgbClr val="53585F"/>
              </a:solidFill>
              <a:prstDash val="solid"/>
              <a:miter lim="400000"/>
            </a:ln>
          </a:insideV>
        </a:tcBdr>
        <a:fill>
          <a:solidFill>
            <a:srgbClr val="FFFFFF"/>
          </a:solidFill>
        </a:fill>
      </a:tcStyle>
    </a:lastRow>
    <a:firstRow>
      <a:tcTxStyle b="on" i="off">
        <a:fontRef idx="minor">
          <a:srgbClr val="FFFFFF"/>
        </a:fontRef>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525760"/>
              </a:solidFill>
              <a:prstDash val="solid"/>
              <a:miter lim="400000"/>
            </a:ln>
          </a:top>
          <a:bottom>
            <a:ln w="12700" cap="flat">
              <a:solidFill>
                <a:srgbClr val="54585E"/>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chemeClr val="accent1"/>
          </a:solidFill>
        </a:fill>
      </a:tcStyle>
    </a:firstRow>
  </a:tblStyle>
  <a:tblStyle styleId="{EEE7283C-3CF3-47DC-8721-378D4A62B228}" styleName="">
    <a:tblBg/>
    <a:wholeTbl>
      <a:tcTxStyle b="off" i="off">
        <a:font>
          <a:latin typeface="Founders Grotesk"/>
          <a:ea typeface="Founders Grotesk"/>
          <a:cs typeface="Founders Grotesk"/>
        </a:font>
        <a:srgbClr val="53585F"/>
      </a:tcTxStyle>
      <a:tcStyle>
        <a:tcBdr>
          <a:left>
            <a:ln w="12700" cap="flat">
              <a:solidFill>
                <a:srgbClr val="53585F"/>
              </a:solidFill>
              <a:prstDash val="solid"/>
              <a:miter lim="400000"/>
            </a:ln>
          </a:left>
          <a:right>
            <a:ln w="12700" cap="flat">
              <a:solidFill>
                <a:srgbClr val="53585F"/>
              </a:solidFill>
              <a:prstDash val="solid"/>
              <a:miter lim="400000"/>
            </a:ln>
          </a:right>
          <a:top>
            <a:ln w="12700" cap="flat">
              <a:solidFill>
                <a:srgbClr val="53585F"/>
              </a:solidFill>
              <a:prstDash val="solid"/>
              <a:miter lim="400000"/>
            </a:ln>
          </a:top>
          <a:bottom>
            <a:ln w="12700" cap="flat">
              <a:solidFill>
                <a:srgbClr val="53585F"/>
              </a:solidFill>
              <a:prstDash val="solid"/>
              <a:miter lim="400000"/>
            </a:ln>
          </a:bottom>
          <a:insideH>
            <a:ln w="12700" cap="flat">
              <a:solidFill>
                <a:srgbClr val="53585F"/>
              </a:solidFill>
              <a:prstDash val="solid"/>
              <a:miter lim="400000"/>
            </a:ln>
          </a:insideH>
          <a:insideV>
            <a:ln w="12700" cap="flat">
              <a:solidFill>
                <a:srgbClr val="53585F"/>
              </a:solidFill>
              <a:prstDash val="solid"/>
              <a:miter lim="400000"/>
            </a:ln>
          </a:insideV>
        </a:tcBdr>
        <a:fill>
          <a:noFill/>
        </a:fill>
      </a:tcStyle>
    </a:wholeTbl>
    <a:band2H>
      <a:tcTxStyle/>
      <a:tcStyle>
        <a:tcBdr/>
        <a:fill>
          <a:solidFill>
            <a:srgbClr val="EAEAEA"/>
          </a:solidFill>
        </a:fill>
      </a:tcStyle>
    </a:band2H>
    <a:firstCol>
      <a:tcTxStyle b="off" i="off">
        <a:font>
          <a:latin typeface="Founders Grotesk Medium"/>
          <a:ea typeface="Founders Grotesk Medium"/>
          <a:cs typeface="Founders Grotesk Medium"/>
        </a:font>
        <a:srgbClr val="53575F"/>
      </a:tcTxStyle>
      <a:tcStyle>
        <a:tcBdr>
          <a:left>
            <a:ln w="12700" cap="flat">
              <a:solidFill>
                <a:srgbClr val="606060"/>
              </a:solidFill>
              <a:prstDash val="solid"/>
              <a:miter lim="400000"/>
            </a:ln>
          </a:left>
          <a:right>
            <a:ln w="12700" cap="flat">
              <a:solidFill>
                <a:srgbClr val="53585F"/>
              </a:solidFill>
              <a:prstDash val="solid"/>
              <a:miter lim="400000"/>
            </a:ln>
          </a:right>
          <a:top>
            <a:ln w="12700" cap="flat">
              <a:solidFill>
                <a:srgbClr val="53585F"/>
              </a:solidFill>
              <a:prstDash val="solid"/>
              <a:miter lim="400000"/>
            </a:ln>
          </a:top>
          <a:bottom>
            <a:ln w="12700" cap="flat">
              <a:solidFill>
                <a:srgbClr val="53585F"/>
              </a:solidFill>
              <a:prstDash val="solid"/>
              <a:miter lim="400000"/>
            </a:ln>
          </a:bottom>
          <a:insideH>
            <a:ln w="12700" cap="flat">
              <a:solidFill>
                <a:srgbClr val="53585F"/>
              </a:solidFill>
              <a:prstDash val="solid"/>
              <a:miter lim="400000"/>
            </a:ln>
          </a:insideH>
          <a:insideV>
            <a:ln w="12700" cap="flat">
              <a:solidFill>
                <a:srgbClr val="53585F"/>
              </a:solidFill>
              <a:prstDash val="solid"/>
              <a:miter lim="400000"/>
            </a:ln>
          </a:insideV>
        </a:tcBdr>
        <a:fill>
          <a:solidFill>
            <a:schemeClr val="accent4"/>
          </a:solidFill>
        </a:fill>
      </a:tcStyle>
    </a:firstCol>
    <a:lastRow>
      <a:tcTxStyle b="off" i="off">
        <a:font>
          <a:latin typeface="Founders Grotesk"/>
          <a:ea typeface="Founders Grotesk"/>
          <a:cs typeface="Founders Grotesk"/>
        </a:font>
        <a:srgbClr val="53585F"/>
      </a:tcTxStyle>
      <a:tcStyle>
        <a:tcBdr>
          <a:left>
            <a:ln w="12700" cap="flat">
              <a:solidFill>
                <a:srgbClr val="53585F"/>
              </a:solidFill>
              <a:prstDash val="solid"/>
              <a:miter lim="400000"/>
            </a:ln>
          </a:left>
          <a:right>
            <a:ln w="12700" cap="flat">
              <a:solidFill>
                <a:srgbClr val="53585F"/>
              </a:solidFill>
              <a:prstDash val="solid"/>
              <a:miter lim="400000"/>
            </a:ln>
          </a:right>
          <a:top>
            <a:ln w="38100" cap="flat">
              <a:solidFill>
                <a:srgbClr val="54585E"/>
              </a:solidFill>
              <a:prstDash val="solid"/>
              <a:miter lim="400000"/>
            </a:ln>
          </a:top>
          <a:bottom>
            <a:ln w="12700" cap="flat">
              <a:solidFill>
                <a:srgbClr val="606060"/>
              </a:solidFill>
              <a:prstDash val="solid"/>
              <a:miter lim="400000"/>
            </a:ln>
          </a:bottom>
          <a:insideH>
            <a:ln w="12700" cap="flat">
              <a:solidFill>
                <a:srgbClr val="53585F"/>
              </a:solidFill>
              <a:prstDash val="solid"/>
              <a:miter lim="400000"/>
            </a:ln>
          </a:insideH>
          <a:insideV>
            <a:ln w="12700" cap="flat">
              <a:solidFill>
                <a:srgbClr val="53585F"/>
              </a:solidFill>
              <a:prstDash val="solid"/>
              <a:miter lim="400000"/>
            </a:ln>
          </a:insideV>
        </a:tcBdr>
        <a:fill>
          <a:noFill/>
        </a:fill>
      </a:tcStyle>
    </a:lastRow>
    <a:firstRow>
      <a:tcTxStyle b="off" i="off">
        <a:font>
          <a:latin typeface="Founders Grotesk Medium"/>
          <a:ea typeface="Founders Grotesk Medium"/>
          <a:cs typeface="Founders Grotesk Medium"/>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606060"/>
              </a:solidFill>
              <a:prstDash val="solid"/>
              <a:miter lim="400000"/>
            </a:ln>
          </a:top>
          <a:bottom>
            <a:ln w="12700" cap="flat">
              <a:solidFill>
                <a:srgbClr val="54585E"/>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chemeClr val="accent2">
              <a:hueOff val="45357"/>
              <a:satOff val="2412"/>
              <a:lumOff val="-28753"/>
            </a:schemeClr>
          </a:solidFill>
        </a:fill>
      </a:tcStyle>
    </a:firstRow>
  </a:tblStyle>
  <a:tblStyle styleId="{CF821DB8-F4EB-4A41-A1BA-3FCAFE7338EE}" styleName="">
    <a:tblBg/>
    <a:wholeTbl>
      <a:tcTxStyle b="off" i="off">
        <a:font>
          <a:latin typeface="Founders Grotesk"/>
          <a:ea typeface="Founders Grotesk"/>
          <a:cs typeface="Founders Grotesk"/>
        </a:font>
        <a:srgbClr val="53585F"/>
      </a:tcTxStyle>
      <a:tcStyle>
        <a:tcBdr>
          <a:left>
            <a:ln w="12700" cap="flat">
              <a:solidFill>
                <a:srgbClr val="545A62"/>
              </a:solidFill>
              <a:prstDash val="solid"/>
              <a:miter lim="400000"/>
            </a:ln>
          </a:left>
          <a:right>
            <a:ln w="12700" cap="flat">
              <a:solidFill>
                <a:srgbClr val="545A62"/>
              </a:solidFill>
              <a:prstDash val="solid"/>
              <a:miter lim="400000"/>
            </a:ln>
          </a:right>
          <a:top>
            <a:ln w="12700" cap="flat">
              <a:solidFill>
                <a:srgbClr val="545A62"/>
              </a:solidFill>
              <a:prstDash val="solid"/>
              <a:miter lim="400000"/>
            </a:ln>
          </a:top>
          <a:bottom>
            <a:ln w="12700" cap="flat">
              <a:solidFill>
                <a:srgbClr val="545A62"/>
              </a:solidFill>
              <a:prstDash val="solid"/>
              <a:miter lim="400000"/>
            </a:ln>
          </a:bottom>
          <a:insideH>
            <a:ln w="12700" cap="flat">
              <a:solidFill>
                <a:srgbClr val="545A62"/>
              </a:solidFill>
              <a:prstDash val="solid"/>
              <a:miter lim="400000"/>
            </a:ln>
          </a:insideH>
          <a:insideV>
            <a:ln w="12700" cap="flat">
              <a:solidFill>
                <a:srgbClr val="545A62"/>
              </a:solidFill>
              <a:prstDash val="solid"/>
              <a:miter lim="400000"/>
            </a:ln>
          </a:insideV>
        </a:tcBdr>
        <a:fill>
          <a:noFill/>
        </a:fill>
      </a:tcStyle>
    </a:wholeTbl>
    <a:band2H>
      <a:tcTxStyle/>
      <a:tcStyle>
        <a:tcBdr/>
        <a:fill>
          <a:solidFill>
            <a:srgbClr val="E9FAFF"/>
          </a:solidFill>
        </a:fill>
      </a:tcStyle>
    </a:band2H>
    <a:firstCol>
      <a:tcTxStyle b="off" i="off">
        <a:font>
          <a:latin typeface="Founders Grotesk Medium"/>
          <a:ea typeface="Founders Grotesk Medium"/>
          <a:cs typeface="Founders Grotesk Medium"/>
        </a:font>
        <a:srgbClr val="53575F"/>
      </a:tcTxStyle>
      <a:tcStyle>
        <a:tcBdr>
          <a:left>
            <a:ln w="12700" cap="flat">
              <a:solidFill>
                <a:srgbClr val="5D5D5D"/>
              </a:solidFill>
              <a:prstDash val="solid"/>
              <a:miter lim="400000"/>
            </a:ln>
          </a:left>
          <a:right>
            <a:ln w="12700" cap="flat">
              <a:solidFill>
                <a:srgbClr val="545A62"/>
              </a:solidFill>
              <a:prstDash val="solid"/>
              <a:miter lim="400000"/>
            </a:ln>
          </a:right>
          <a:top>
            <a:ln w="12700" cap="flat">
              <a:solidFill>
                <a:srgbClr val="555A61"/>
              </a:solidFill>
              <a:prstDash val="solid"/>
              <a:miter lim="400000"/>
            </a:ln>
          </a:top>
          <a:bottom>
            <a:ln w="12700" cap="flat">
              <a:solidFill>
                <a:srgbClr val="555A61"/>
              </a:solidFill>
              <a:prstDash val="solid"/>
              <a:miter lim="400000"/>
            </a:ln>
          </a:bottom>
          <a:insideH>
            <a:ln w="12700" cap="flat">
              <a:solidFill>
                <a:srgbClr val="555A61"/>
              </a:solidFill>
              <a:prstDash val="solid"/>
              <a:miter lim="400000"/>
            </a:ln>
          </a:insideH>
          <a:insideV>
            <a:ln w="12700" cap="flat">
              <a:solidFill>
                <a:srgbClr val="555A61"/>
              </a:solidFill>
              <a:prstDash val="solid"/>
              <a:miter lim="400000"/>
            </a:ln>
          </a:insideV>
        </a:tcBdr>
        <a:fill>
          <a:solidFill>
            <a:schemeClr val="accent2">
              <a:hueOff val="-527787"/>
              <a:satOff val="-26837"/>
              <a:lumOff val="15324"/>
            </a:schemeClr>
          </a:solidFill>
        </a:fill>
      </a:tcStyle>
    </a:firstCol>
    <a:lastRow>
      <a:tcTxStyle b="off" i="off">
        <a:font>
          <a:latin typeface="Founders Grotesk"/>
          <a:ea typeface="Founders Grotesk"/>
          <a:cs typeface="Founders Grotesk"/>
        </a:font>
        <a:srgbClr val="53585F"/>
      </a:tcTxStyle>
      <a:tcStyle>
        <a:tcBdr>
          <a:left>
            <a:ln w="12700" cap="flat">
              <a:solidFill>
                <a:srgbClr val="545A62"/>
              </a:solidFill>
              <a:prstDash val="solid"/>
              <a:miter lim="400000"/>
            </a:ln>
          </a:left>
          <a:right>
            <a:ln w="12700" cap="flat">
              <a:solidFill>
                <a:srgbClr val="545A62"/>
              </a:solidFill>
              <a:prstDash val="solid"/>
              <a:miter lim="400000"/>
            </a:ln>
          </a:right>
          <a:top>
            <a:ln w="38100" cap="flat">
              <a:solidFill>
                <a:srgbClr val="545A62"/>
              </a:solidFill>
              <a:prstDash val="solid"/>
              <a:miter lim="400000"/>
            </a:ln>
          </a:top>
          <a:bottom>
            <a:ln w="12700" cap="flat">
              <a:solidFill>
                <a:srgbClr val="5D5D5D"/>
              </a:solidFill>
              <a:prstDash val="solid"/>
              <a:miter lim="400000"/>
            </a:ln>
          </a:bottom>
          <a:insideH>
            <a:ln w="12700" cap="flat">
              <a:solidFill>
                <a:srgbClr val="545A62"/>
              </a:solidFill>
              <a:prstDash val="solid"/>
              <a:miter lim="400000"/>
            </a:ln>
          </a:insideH>
          <a:insideV>
            <a:ln w="12700" cap="flat">
              <a:solidFill>
                <a:srgbClr val="545A62"/>
              </a:solidFill>
              <a:prstDash val="solid"/>
              <a:miter lim="400000"/>
            </a:ln>
          </a:insideV>
        </a:tcBdr>
        <a:fill>
          <a:noFill/>
        </a:fill>
      </a:tcStyle>
    </a:lastRow>
    <a:firstRow>
      <a:tcTxStyle b="off" i="off">
        <a:font>
          <a:latin typeface="Founders Grotesk Medium"/>
          <a:ea typeface="Founders Grotesk Medium"/>
          <a:cs typeface="Founders Grotesk Medium"/>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chemeClr val="accent1">
              <a:hueOff val="-1238625"/>
              <a:satOff val="-6134"/>
              <a:lumOff val="8689"/>
            </a:schemeClr>
          </a:solidFill>
        </a:fill>
      </a:tcStyle>
    </a:firstRow>
  </a:tblStyle>
  <a:tblStyle styleId="{33BA23B1-9221-436E-865A-0063620EA4FD}" styleName="">
    <a:tblBg/>
    <a:wholeTbl>
      <a:tcTxStyle b="off" i="off">
        <a:font>
          <a:latin typeface="Founders Grotesk"/>
          <a:ea typeface="Founders Grotesk"/>
          <a:cs typeface="Founders Grotesk"/>
        </a:font>
        <a:srgbClr val="53585F"/>
      </a:tcTxStyle>
      <a:tcStyle>
        <a:tcBdr>
          <a:left>
            <a:ln w="12700" cap="flat">
              <a:solidFill>
                <a:srgbClr val="53585F"/>
              </a:solidFill>
              <a:prstDash val="solid"/>
              <a:miter lim="400000"/>
            </a:ln>
          </a:left>
          <a:right>
            <a:ln w="12700" cap="flat">
              <a:solidFill>
                <a:srgbClr val="53585F"/>
              </a:solidFill>
              <a:prstDash val="solid"/>
              <a:miter lim="400000"/>
            </a:ln>
          </a:right>
          <a:top>
            <a:ln w="12700" cap="flat">
              <a:solidFill>
                <a:srgbClr val="53585F"/>
              </a:solidFill>
              <a:prstDash val="solid"/>
              <a:miter lim="400000"/>
            </a:ln>
          </a:top>
          <a:bottom>
            <a:ln w="12700" cap="flat">
              <a:solidFill>
                <a:srgbClr val="53585F"/>
              </a:solidFill>
              <a:prstDash val="solid"/>
              <a:miter lim="400000"/>
            </a:ln>
          </a:bottom>
          <a:insideH>
            <a:ln w="12700" cap="flat">
              <a:solidFill>
                <a:srgbClr val="53585F"/>
              </a:solidFill>
              <a:prstDash val="solid"/>
              <a:miter lim="400000"/>
            </a:ln>
          </a:insideH>
          <a:insideV>
            <a:ln w="12700" cap="flat">
              <a:solidFill>
                <a:srgbClr val="53585F"/>
              </a:solidFill>
              <a:prstDash val="solid"/>
              <a:miter lim="400000"/>
            </a:ln>
          </a:insideV>
        </a:tcBdr>
        <a:fill>
          <a:noFill/>
        </a:fill>
      </a:tcStyle>
    </a:wholeTbl>
    <a:band2H>
      <a:tcTxStyle/>
      <a:tcStyle>
        <a:tcBdr/>
        <a:fill>
          <a:solidFill>
            <a:srgbClr val="F6F4E4"/>
          </a:solidFill>
        </a:fill>
      </a:tcStyle>
    </a:band2H>
    <a:firstCol>
      <a:tcTxStyle b="off" i="off">
        <a:font>
          <a:latin typeface="Founders Grotesk Medium"/>
          <a:ea typeface="Founders Grotesk Medium"/>
          <a:cs typeface="Founders Grotesk Medium"/>
        </a:font>
        <a:srgbClr val="53575F"/>
      </a:tcTxStyle>
      <a:tcStyle>
        <a:tcBdr>
          <a:left>
            <a:ln w="12700" cap="flat">
              <a:solidFill>
                <a:srgbClr val="53585F"/>
              </a:solidFill>
              <a:prstDash val="solid"/>
              <a:miter lim="400000"/>
            </a:ln>
          </a:left>
          <a:right>
            <a:ln w="38100" cap="flat">
              <a:solidFill>
                <a:srgbClr val="53585F"/>
              </a:solidFill>
              <a:prstDash val="solid"/>
              <a:miter lim="400000"/>
            </a:ln>
          </a:right>
          <a:top>
            <a:ln w="12700" cap="flat">
              <a:solidFill>
                <a:srgbClr val="53585F"/>
              </a:solidFill>
              <a:prstDash val="solid"/>
              <a:miter lim="400000"/>
            </a:ln>
          </a:top>
          <a:bottom>
            <a:ln w="12700" cap="flat">
              <a:solidFill>
                <a:srgbClr val="53585F"/>
              </a:solidFill>
              <a:prstDash val="solid"/>
              <a:miter lim="400000"/>
            </a:ln>
          </a:bottom>
          <a:insideH>
            <a:ln w="12700" cap="flat">
              <a:solidFill>
                <a:srgbClr val="53585F"/>
              </a:solidFill>
              <a:prstDash val="solid"/>
              <a:miter lim="400000"/>
            </a:ln>
          </a:insideH>
          <a:insideV>
            <a:ln w="12700" cap="flat">
              <a:solidFill>
                <a:srgbClr val="53585F"/>
              </a:solidFill>
              <a:prstDash val="solid"/>
              <a:miter lim="400000"/>
            </a:ln>
          </a:insideV>
        </a:tcBdr>
        <a:fill>
          <a:solidFill>
            <a:schemeClr val="accent5">
              <a:hueOff val="503731"/>
              <a:lumOff val="7092"/>
            </a:schemeClr>
          </a:solidFill>
        </a:fill>
      </a:tcStyle>
    </a:firstCol>
    <a:lastRow>
      <a:tcTxStyle b="off" i="off">
        <a:font>
          <a:latin typeface="Founders Grotesk"/>
          <a:ea typeface="Founders Grotesk"/>
          <a:cs typeface="Founders Grotesk"/>
        </a:font>
        <a:srgbClr val="53585F"/>
      </a:tcTxStyle>
      <a:tcStyle>
        <a:tcBdr>
          <a:left>
            <a:ln w="12700" cap="flat">
              <a:solidFill>
                <a:srgbClr val="53585F"/>
              </a:solidFill>
              <a:prstDash val="solid"/>
              <a:miter lim="400000"/>
            </a:ln>
          </a:left>
          <a:right>
            <a:ln w="12700" cap="flat">
              <a:solidFill>
                <a:srgbClr val="53585F"/>
              </a:solidFill>
              <a:prstDash val="solid"/>
              <a:miter lim="400000"/>
            </a:ln>
          </a:right>
          <a:top>
            <a:ln w="38100" cap="flat">
              <a:solidFill>
                <a:srgbClr val="54585E"/>
              </a:solidFill>
              <a:prstDash val="solid"/>
              <a:miter lim="400000"/>
            </a:ln>
          </a:top>
          <a:bottom>
            <a:ln w="12700" cap="flat">
              <a:solidFill>
                <a:srgbClr val="53585F"/>
              </a:solidFill>
              <a:prstDash val="solid"/>
              <a:miter lim="400000"/>
            </a:ln>
          </a:bottom>
          <a:insideH>
            <a:ln w="12700" cap="flat">
              <a:solidFill>
                <a:srgbClr val="53585F"/>
              </a:solidFill>
              <a:prstDash val="solid"/>
              <a:miter lim="400000"/>
            </a:ln>
          </a:insideH>
          <a:insideV>
            <a:ln w="12700" cap="flat">
              <a:solidFill>
                <a:srgbClr val="53585F"/>
              </a:solidFill>
              <a:prstDash val="solid"/>
              <a:miter lim="400000"/>
            </a:ln>
          </a:insideV>
        </a:tcBdr>
        <a:fill>
          <a:noFill/>
        </a:fill>
      </a:tcStyle>
    </a:lastRow>
    <a:firstRow>
      <a:tcTxStyle b="off" i="off">
        <a:font>
          <a:latin typeface="Founders Grotesk Medium"/>
          <a:ea typeface="Founders Grotesk Medium"/>
          <a:cs typeface="Founders Grotesk Medium"/>
        </a:font>
        <a:srgbClr val="53575F"/>
      </a:tcTxStyle>
      <a:tcStyle>
        <a:tcBdr>
          <a:left>
            <a:ln w="12700" cap="flat">
              <a:solidFill>
                <a:srgbClr val="606060"/>
              </a:solidFill>
              <a:prstDash val="solid"/>
              <a:miter lim="400000"/>
            </a:ln>
          </a:left>
          <a:right>
            <a:ln w="12700" cap="flat">
              <a:solidFill>
                <a:srgbClr val="606060"/>
              </a:solidFill>
              <a:prstDash val="solid"/>
              <a:miter lim="400000"/>
            </a:ln>
          </a:right>
          <a:top>
            <a:ln w="12700" cap="flat">
              <a:solidFill>
                <a:srgbClr val="53585F"/>
              </a:solidFill>
              <a:prstDash val="solid"/>
              <a:miter lim="400000"/>
            </a:ln>
          </a:top>
          <a:bottom>
            <a:ln w="12700" cap="flat">
              <a:solidFill>
                <a:srgbClr val="53585F"/>
              </a:solidFill>
              <a:prstDash val="solid"/>
              <a:miter lim="400000"/>
            </a:ln>
          </a:bottom>
          <a:insideH>
            <a:ln w="12700" cap="flat">
              <a:solidFill>
                <a:srgbClr val="54585E"/>
              </a:solidFill>
              <a:prstDash val="solid"/>
              <a:miter lim="400000"/>
            </a:ln>
          </a:insideH>
          <a:insideV>
            <a:ln w="12700" cap="flat">
              <a:solidFill>
                <a:srgbClr val="606060"/>
              </a:solidFill>
              <a:prstDash val="solid"/>
              <a:miter lim="400000"/>
            </a:ln>
          </a:insideV>
        </a:tcBdr>
        <a:fill>
          <a:solidFill>
            <a:schemeClr val="accent5"/>
          </a:solidFill>
        </a:fill>
      </a:tcStyle>
    </a:firstRow>
  </a:tblStyle>
  <a:tblStyle styleId="{2708684C-4D16-4618-839F-0558EEFCDFE6}" styleName="">
    <a:tblBg/>
    <a:wholeTbl>
      <a:tcTxStyle b="off" i="off">
        <a:font>
          <a:latin typeface="Founders Grotesk"/>
          <a:ea typeface="Founders Grotesk"/>
          <a:cs typeface="Founders Grotesk"/>
        </a:font>
        <a:srgbClr val="53585F"/>
      </a:tcTxStyle>
      <a:tcStyle>
        <a:tcBdr>
          <a:left>
            <a:ln w="12700" cap="flat">
              <a:solidFill>
                <a:srgbClr val="A8A8A8"/>
              </a:solidFill>
              <a:prstDash val="solid"/>
              <a:miter lim="400000"/>
            </a:ln>
          </a:left>
          <a:right>
            <a:ln w="12700" cap="flat">
              <a:solidFill>
                <a:srgbClr val="A8A8A8"/>
              </a:solidFill>
              <a:prstDash val="solid"/>
              <a:miter lim="400000"/>
            </a:ln>
          </a:right>
          <a:top>
            <a:ln w="12700" cap="flat">
              <a:solidFill>
                <a:srgbClr val="A8A8A8"/>
              </a:solidFill>
              <a:prstDash val="solid"/>
              <a:miter lim="400000"/>
            </a:ln>
          </a:top>
          <a:bottom>
            <a:ln w="12700" cap="flat">
              <a:solidFill>
                <a:srgbClr val="A8A8A8"/>
              </a:solidFill>
              <a:prstDash val="solid"/>
              <a:miter lim="400000"/>
            </a:ln>
          </a:bottom>
          <a:insideH>
            <a:ln w="12700" cap="flat">
              <a:solidFill>
                <a:srgbClr val="A8A8A8"/>
              </a:solidFill>
              <a:prstDash val="solid"/>
              <a:miter lim="400000"/>
            </a:ln>
          </a:insideH>
          <a:insideV>
            <a:ln w="12700" cap="flat">
              <a:solidFill>
                <a:srgbClr val="A8A8A8"/>
              </a:solidFill>
              <a:prstDash val="solid"/>
              <a:miter lim="400000"/>
            </a:ln>
          </a:insideV>
        </a:tcBdr>
        <a:fill>
          <a:noFill/>
        </a:fill>
      </a:tcStyle>
    </a:wholeTbl>
    <a:band2H>
      <a:tcTxStyle/>
      <a:tcStyle>
        <a:tcBdr/>
        <a:fill>
          <a:solidFill>
            <a:srgbClr val="DCDEE0"/>
          </a:solidFill>
        </a:fill>
      </a:tcStyle>
    </a:band2H>
    <a:firstCol>
      <a:tcTxStyle b="on" i="off">
        <a:fontRef idx="minor">
          <a:srgbClr val="FFFFFF"/>
        </a:fontRef>
        <a:srgbClr val="FFFFFF"/>
      </a:tcTxStyle>
      <a:tcStyle>
        <a:tcBdr>
          <a:left>
            <a:ln w="12700" cap="flat">
              <a:solidFill>
                <a:srgbClr val="A6AAA9"/>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656667"/>
          </a:solidFill>
        </a:fill>
      </a:tcStyle>
    </a:firstCol>
    <a:lastRow>
      <a:tcTxStyle b="on" i="off">
        <a:fontRef idx="minor">
          <a:srgbClr val="FFFFFF"/>
        </a:fontRef>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A6AAA9"/>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BEBEBE"/>
          </a:solidFill>
        </a:fill>
      </a:tcStyle>
    </a:lastRow>
    <a:firstRow>
      <a:tcTxStyle b="on" i="off">
        <a:fontRef idx="minor">
          <a:srgbClr val="FFFFFF"/>
        </a:fontRef>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A6AAA9"/>
              </a:solidFill>
              <a:prstDash val="solid"/>
              <a:miter lim="400000"/>
            </a:ln>
          </a:top>
          <a:bottom>
            <a:ln w="38100" cap="flat">
              <a:solidFill>
                <a:srgbClr val="656667"/>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A8A8A9"/>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0"/>
    <p:restoredTop sz="94656"/>
  </p:normalViewPr>
  <p:slideViewPr>
    <p:cSldViewPr snapToGrid="0" snapToObjects="1">
      <p:cViewPr varScale="1">
        <p:scale>
          <a:sx n="52" d="100"/>
          <a:sy n="52" d="100"/>
        </p:scale>
        <p:origin x="876" y="11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FD9CCD1-CC0B-404D-9306-2142066FFA0D}" type="doc">
      <dgm:prSet loTypeId="urn:microsoft.com/office/officeart/2009/3/layout/StepUpProcess" loCatId="process" qsTypeId="urn:microsoft.com/office/officeart/2005/8/quickstyle/simple1" qsCatId="simple" csTypeId="urn:microsoft.com/office/officeart/2005/8/colors/accent1_2" csCatId="accent1" phldr="1"/>
      <dgm:spPr/>
      <dgm:t>
        <a:bodyPr/>
        <a:lstStyle/>
        <a:p>
          <a:endParaRPr lang="sv-SE"/>
        </a:p>
      </dgm:t>
    </dgm:pt>
    <dgm:pt modelId="{9621299A-6723-4667-ABF0-75C6B338BE5B}">
      <dgm:prSet phldrT="[Text]" custT="1"/>
      <dgm:spPr/>
      <dgm:t>
        <a:bodyPr/>
        <a:lstStyle/>
        <a:p>
          <a:pPr marL="0" marR="0" lvl="0" indent="0" algn="l" defTabSz="825500" rtl="0" fontAlgn="auto" latinLnBrk="0" hangingPunct="0">
            <a:lnSpc>
              <a:spcPct val="80000"/>
            </a:lnSpc>
            <a:spcBef>
              <a:spcPct val="0"/>
            </a:spcBef>
            <a:spcAft>
              <a:spcPts val="0"/>
            </a:spcAft>
            <a:buClrTx/>
            <a:buSzTx/>
            <a:buFontTx/>
            <a:buNone/>
            <a:tabLst/>
          </a:pPr>
          <a:r>
            <a:rPr kumimoji="0" lang="sv-SE" sz="6600" b="0" i="0" u="none" strike="noStrike" kern="1200" cap="none" spc="-79" normalizeH="0" baseline="0" dirty="0">
              <a:ln>
                <a:noFill/>
              </a:ln>
              <a:solidFill>
                <a:srgbClr val="BFF823"/>
              </a:solidFill>
              <a:effectLst/>
              <a:uFillTx/>
              <a:latin typeface="Founders Grotesk"/>
              <a:ea typeface="Founders Grotesk Text"/>
              <a:cs typeface="Founders Grotesk Text"/>
              <a:sym typeface="Founders Grotesk Text"/>
            </a:rPr>
            <a:t>Jag</a:t>
          </a:r>
        </a:p>
      </dgm:t>
    </dgm:pt>
    <dgm:pt modelId="{D1DEC7B3-C452-4660-988C-901D92C71278}" type="parTrans" cxnId="{18E6581A-1920-4368-8E3B-7278B4CA3EB7}">
      <dgm:prSet/>
      <dgm:spPr/>
      <dgm:t>
        <a:bodyPr/>
        <a:lstStyle/>
        <a:p>
          <a:endParaRPr lang="sv-SE"/>
        </a:p>
      </dgm:t>
    </dgm:pt>
    <dgm:pt modelId="{214B35F5-2241-4916-8E63-A95B1B6CBDA7}" type="sibTrans" cxnId="{18E6581A-1920-4368-8E3B-7278B4CA3EB7}">
      <dgm:prSet/>
      <dgm:spPr/>
      <dgm:t>
        <a:bodyPr/>
        <a:lstStyle/>
        <a:p>
          <a:endParaRPr lang="sv-SE"/>
        </a:p>
      </dgm:t>
    </dgm:pt>
    <dgm:pt modelId="{E77B9A4C-688F-49EF-99FF-58823E8CDAB0}">
      <dgm:prSet phldrT="[Text]" custT="1"/>
      <dgm:spPr/>
      <dgm:t>
        <a:bodyPr/>
        <a:lstStyle/>
        <a:p>
          <a:pPr marL="0" marR="0" lvl="0" indent="0" algn="l" defTabSz="825500" rtl="0" fontAlgn="auto" latinLnBrk="0" hangingPunct="0">
            <a:lnSpc>
              <a:spcPct val="80000"/>
            </a:lnSpc>
            <a:spcBef>
              <a:spcPct val="0"/>
            </a:spcBef>
            <a:spcAft>
              <a:spcPts val="0"/>
            </a:spcAft>
            <a:buClrTx/>
            <a:buSzTx/>
            <a:buFontTx/>
            <a:buNone/>
            <a:tabLst/>
          </a:pPr>
          <a:r>
            <a:rPr kumimoji="0" lang="sv-SE" sz="6600" b="0" i="0" u="none" strike="noStrike" kern="1200" cap="none" spc="-79" normalizeH="0" baseline="0" dirty="0">
              <a:ln>
                <a:noFill/>
              </a:ln>
              <a:solidFill>
                <a:srgbClr val="BFF823"/>
              </a:solidFill>
              <a:effectLst/>
              <a:uFillTx/>
              <a:latin typeface="Founders Grotesk"/>
              <a:ea typeface="Founders Grotesk Text"/>
              <a:cs typeface="Founders Grotesk Text"/>
            </a:rPr>
            <a:t>Jag &amp; Bollen</a:t>
          </a:r>
        </a:p>
      </dgm:t>
    </dgm:pt>
    <dgm:pt modelId="{B5145A9A-34B1-44D2-BF87-8C25A8B9DAA4}" type="parTrans" cxnId="{454A8898-5199-4501-A455-7F57C3973A8D}">
      <dgm:prSet/>
      <dgm:spPr/>
      <dgm:t>
        <a:bodyPr/>
        <a:lstStyle/>
        <a:p>
          <a:endParaRPr lang="sv-SE"/>
        </a:p>
      </dgm:t>
    </dgm:pt>
    <dgm:pt modelId="{5F444388-9E56-4FEF-8096-0499B32297C1}" type="sibTrans" cxnId="{454A8898-5199-4501-A455-7F57C3973A8D}">
      <dgm:prSet/>
      <dgm:spPr/>
      <dgm:t>
        <a:bodyPr/>
        <a:lstStyle/>
        <a:p>
          <a:endParaRPr lang="sv-SE"/>
        </a:p>
      </dgm:t>
    </dgm:pt>
    <dgm:pt modelId="{71E163B4-592F-4D0D-9042-333C30CAFB18}">
      <dgm:prSet phldrT="[Text]" custT="1"/>
      <dgm:spPr/>
      <dgm:t>
        <a:bodyPr/>
        <a:lstStyle/>
        <a:p>
          <a:pPr marL="0" marR="0" lvl="0" indent="0" algn="l" defTabSz="825500" rtl="0" fontAlgn="auto" latinLnBrk="0" hangingPunct="0">
            <a:lnSpc>
              <a:spcPct val="80000"/>
            </a:lnSpc>
            <a:spcBef>
              <a:spcPct val="0"/>
            </a:spcBef>
            <a:spcAft>
              <a:spcPts val="0"/>
            </a:spcAft>
            <a:buClrTx/>
            <a:buSzTx/>
            <a:buFontTx/>
            <a:buNone/>
            <a:tabLst/>
          </a:pPr>
          <a:r>
            <a:rPr kumimoji="0" lang="sv-SE" sz="6600" b="0" i="0" u="none" strike="noStrike" kern="1200" cap="none" spc="-79" normalizeH="0" baseline="0" dirty="0">
              <a:ln>
                <a:noFill/>
              </a:ln>
              <a:solidFill>
                <a:srgbClr val="BFF823"/>
              </a:solidFill>
              <a:effectLst/>
              <a:uFillTx/>
              <a:latin typeface="Founders Grotesk"/>
              <a:ea typeface="Founders Grotesk Text"/>
              <a:cs typeface="Founders Grotesk Text"/>
            </a:rPr>
            <a:t>Jag &amp; du &amp; bollen</a:t>
          </a:r>
        </a:p>
      </dgm:t>
    </dgm:pt>
    <dgm:pt modelId="{EB8FD830-B93B-43EB-98E6-338C6896BFE5}" type="parTrans" cxnId="{93AA4773-3656-431E-8994-51BBD63FD4D6}">
      <dgm:prSet/>
      <dgm:spPr/>
      <dgm:t>
        <a:bodyPr/>
        <a:lstStyle/>
        <a:p>
          <a:endParaRPr lang="sv-SE"/>
        </a:p>
      </dgm:t>
    </dgm:pt>
    <dgm:pt modelId="{DFF30D52-D9B8-423F-AE6E-3EB8F381C7E0}" type="sibTrans" cxnId="{93AA4773-3656-431E-8994-51BBD63FD4D6}">
      <dgm:prSet/>
      <dgm:spPr/>
      <dgm:t>
        <a:bodyPr/>
        <a:lstStyle/>
        <a:p>
          <a:endParaRPr lang="sv-SE"/>
        </a:p>
      </dgm:t>
    </dgm:pt>
    <dgm:pt modelId="{170E719C-2430-4A1E-921A-6D4C88663148}">
      <dgm:prSet phldrT="[Text]" custT="1"/>
      <dgm:spPr/>
      <dgm:t>
        <a:bodyPr/>
        <a:lstStyle/>
        <a:p>
          <a:pPr marL="0" marR="0" lvl="0" indent="0" algn="l" defTabSz="825500" rtl="0" fontAlgn="auto" latinLnBrk="0" hangingPunct="0">
            <a:lnSpc>
              <a:spcPct val="80000"/>
            </a:lnSpc>
            <a:spcBef>
              <a:spcPct val="0"/>
            </a:spcBef>
            <a:spcAft>
              <a:spcPts val="0"/>
            </a:spcAft>
            <a:buClrTx/>
            <a:buSzTx/>
            <a:buFontTx/>
            <a:buNone/>
            <a:tabLst/>
          </a:pPr>
          <a:r>
            <a:rPr kumimoji="0" lang="sv-SE" sz="6600" b="0" i="0" u="none" strike="noStrike" kern="1200" cap="none" spc="-79" normalizeH="0" baseline="0" dirty="0">
              <a:ln>
                <a:noFill/>
              </a:ln>
              <a:solidFill>
                <a:srgbClr val="BFF823"/>
              </a:solidFill>
              <a:effectLst/>
              <a:uFillTx/>
              <a:latin typeface="Founders Grotesk"/>
              <a:ea typeface="Founders Grotesk Text"/>
              <a:cs typeface="Founders Grotesk Text"/>
            </a:rPr>
            <a:t>Jag &amp; du &amp; vi &amp; bollen</a:t>
          </a:r>
        </a:p>
      </dgm:t>
    </dgm:pt>
    <dgm:pt modelId="{55D6B820-DEE7-4D07-AA69-46C94C20FA08}" type="parTrans" cxnId="{713CB01E-016B-4BDF-B7D3-A2948E5CF1AB}">
      <dgm:prSet/>
      <dgm:spPr/>
      <dgm:t>
        <a:bodyPr/>
        <a:lstStyle/>
        <a:p>
          <a:endParaRPr lang="sv-SE"/>
        </a:p>
      </dgm:t>
    </dgm:pt>
    <dgm:pt modelId="{7D5D241F-43A8-4B9D-AF3E-939DAF1158C3}" type="sibTrans" cxnId="{713CB01E-016B-4BDF-B7D3-A2948E5CF1AB}">
      <dgm:prSet/>
      <dgm:spPr/>
      <dgm:t>
        <a:bodyPr/>
        <a:lstStyle/>
        <a:p>
          <a:endParaRPr lang="sv-SE"/>
        </a:p>
      </dgm:t>
    </dgm:pt>
    <dgm:pt modelId="{D9B31342-9572-473A-89E6-AFE76E6276C7}">
      <dgm:prSet phldrT="[Text]" custT="1"/>
      <dgm:spPr/>
      <dgm:t>
        <a:bodyPr/>
        <a:lstStyle/>
        <a:p>
          <a:pPr marL="0" marR="0" lvl="0" indent="0" algn="l" defTabSz="825500" rtl="0" fontAlgn="auto" latinLnBrk="0" hangingPunct="0">
            <a:lnSpc>
              <a:spcPct val="80000"/>
            </a:lnSpc>
            <a:spcBef>
              <a:spcPct val="0"/>
            </a:spcBef>
            <a:spcAft>
              <a:spcPts val="0"/>
            </a:spcAft>
            <a:buClrTx/>
            <a:buSzTx/>
            <a:buFontTx/>
            <a:buNone/>
            <a:tabLst/>
          </a:pPr>
          <a:r>
            <a:rPr kumimoji="0" lang="sv-SE" sz="6600" b="0" i="0" u="none" strike="noStrike" kern="1200" cap="none" spc="-79" normalizeH="0" baseline="0" dirty="0">
              <a:ln>
                <a:noFill/>
              </a:ln>
              <a:solidFill>
                <a:srgbClr val="BFF823"/>
              </a:solidFill>
              <a:effectLst/>
              <a:uFillTx/>
              <a:latin typeface="Founders Grotesk"/>
              <a:ea typeface="Founders Grotesk Text"/>
              <a:cs typeface="Founders Grotesk Text"/>
            </a:rPr>
            <a:t>Jag &amp; du &amp; vi &amp; dem &amp; bollen</a:t>
          </a:r>
        </a:p>
      </dgm:t>
    </dgm:pt>
    <dgm:pt modelId="{C3408F6C-740C-4E43-9138-F712E4FB354E}" type="parTrans" cxnId="{CB443DA3-42A8-4F01-8FE8-4BDC0CD175B6}">
      <dgm:prSet/>
      <dgm:spPr/>
      <dgm:t>
        <a:bodyPr/>
        <a:lstStyle/>
        <a:p>
          <a:endParaRPr lang="sv-SE"/>
        </a:p>
      </dgm:t>
    </dgm:pt>
    <dgm:pt modelId="{93D1D483-E398-4877-AE07-311CF38E95AA}" type="sibTrans" cxnId="{CB443DA3-42A8-4F01-8FE8-4BDC0CD175B6}">
      <dgm:prSet/>
      <dgm:spPr/>
      <dgm:t>
        <a:bodyPr/>
        <a:lstStyle/>
        <a:p>
          <a:endParaRPr lang="sv-SE"/>
        </a:p>
      </dgm:t>
    </dgm:pt>
    <dgm:pt modelId="{F938432E-5206-481F-B660-FA909CCA47AF}" type="pres">
      <dgm:prSet presAssocID="{BFD9CCD1-CC0B-404D-9306-2142066FFA0D}" presName="rootnode" presStyleCnt="0">
        <dgm:presLayoutVars>
          <dgm:chMax/>
          <dgm:chPref/>
          <dgm:dir/>
          <dgm:animLvl val="lvl"/>
        </dgm:presLayoutVars>
      </dgm:prSet>
      <dgm:spPr/>
    </dgm:pt>
    <dgm:pt modelId="{7E6DDD62-CF31-4794-A6E6-16FC4C6A224F}" type="pres">
      <dgm:prSet presAssocID="{9621299A-6723-4667-ABF0-75C6B338BE5B}" presName="composite" presStyleCnt="0"/>
      <dgm:spPr/>
    </dgm:pt>
    <dgm:pt modelId="{C52A01E3-5F63-4432-909E-9837859A70AA}" type="pres">
      <dgm:prSet presAssocID="{9621299A-6723-4667-ABF0-75C6B338BE5B}" presName="LShape" presStyleLbl="alignNode1" presStyleIdx="0" presStyleCnt="9"/>
      <dgm:spPr/>
    </dgm:pt>
    <dgm:pt modelId="{A19BCE08-5F13-421E-8B6C-256CAEE8DA12}" type="pres">
      <dgm:prSet presAssocID="{9621299A-6723-4667-ABF0-75C6B338BE5B}" presName="ParentText" presStyleLbl="revTx" presStyleIdx="0" presStyleCnt="5">
        <dgm:presLayoutVars>
          <dgm:chMax val="0"/>
          <dgm:chPref val="0"/>
          <dgm:bulletEnabled val="1"/>
        </dgm:presLayoutVars>
      </dgm:prSet>
      <dgm:spPr/>
    </dgm:pt>
    <dgm:pt modelId="{F286F706-BD30-4532-8E22-99F644ACD9C7}" type="pres">
      <dgm:prSet presAssocID="{9621299A-6723-4667-ABF0-75C6B338BE5B}" presName="Triangle" presStyleLbl="alignNode1" presStyleIdx="1" presStyleCnt="9"/>
      <dgm:spPr/>
    </dgm:pt>
    <dgm:pt modelId="{1DC10D39-205D-45D6-B966-BCB36F213080}" type="pres">
      <dgm:prSet presAssocID="{214B35F5-2241-4916-8E63-A95B1B6CBDA7}" presName="sibTrans" presStyleCnt="0"/>
      <dgm:spPr/>
    </dgm:pt>
    <dgm:pt modelId="{B1DA0D72-F8AA-4667-8CF6-654837564C3B}" type="pres">
      <dgm:prSet presAssocID="{214B35F5-2241-4916-8E63-A95B1B6CBDA7}" presName="space" presStyleCnt="0"/>
      <dgm:spPr/>
    </dgm:pt>
    <dgm:pt modelId="{63EC56F9-4755-4087-9D48-D8EC880AFF45}" type="pres">
      <dgm:prSet presAssocID="{E77B9A4C-688F-49EF-99FF-58823E8CDAB0}" presName="composite" presStyleCnt="0"/>
      <dgm:spPr/>
    </dgm:pt>
    <dgm:pt modelId="{6663A2B5-7577-45F0-AABF-207C011A11C2}" type="pres">
      <dgm:prSet presAssocID="{E77B9A4C-688F-49EF-99FF-58823E8CDAB0}" presName="LShape" presStyleLbl="alignNode1" presStyleIdx="2" presStyleCnt="9"/>
      <dgm:spPr/>
    </dgm:pt>
    <dgm:pt modelId="{22A2553A-99D2-4886-B989-0BEFC18FD9E7}" type="pres">
      <dgm:prSet presAssocID="{E77B9A4C-688F-49EF-99FF-58823E8CDAB0}" presName="ParentText" presStyleLbl="revTx" presStyleIdx="1" presStyleCnt="5">
        <dgm:presLayoutVars>
          <dgm:chMax val="0"/>
          <dgm:chPref val="0"/>
          <dgm:bulletEnabled val="1"/>
        </dgm:presLayoutVars>
      </dgm:prSet>
      <dgm:spPr/>
    </dgm:pt>
    <dgm:pt modelId="{06503903-E495-4F53-A873-70913352F533}" type="pres">
      <dgm:prSet presAssocID="{E77B9A4C-688F-49EF-99FF-58823E8CDAB0}" presName="Triangle" presStyleLbl="alignNode1" presStyleIdx="3" presStyleCnt="9"/>
      <dgm:spPr/>
    </dgm:pt>
    <dgm:pt modelId="{888311C8-8EEA-4A98-8590-4EE9D56C4229}" type="pres">
      <dgm:prSet presAssocID="{5F444388-9E56-4FEF-8096-0499B32297C1}" presName="sibTrans" presStyleCnt="0"/>
      <dgm:spPr/>
    </dgm:pt>
    <dgm:pt modelId="{61D7FF9E-11D8-466E-98C9-363AF7EC8156}" type="pres">
      <dgm:prSet presAssocID="{5F444388-9E56-4FEF-8096-0499B32297C1}" presName="space" presStyleCnt="0"/>
      <dgm:spPr/>
    </dgm:pt>
    <dgm:pt modelId="{B2649C7D-BDF1-4E40-BD07-21D0281B85FC}" type="pres">
      <dgm:prSet presAssocID="{71E163B4-592F-4D0D-9042-333C30CAFB18}" presName="composite" presStyleCnt="0"/>
      <dgm:spPr/>
    </dgm:pt>
    <dgm:pt modelId="{3335308E-15C3-44B0-B7E1-39DFA26790E0}" type="pres">
      <dgm:prSet presAssocID="{71E163B4-592F-4D0D-9042-333C30CAFB18}" presName="LShape" presStyleLbl="alignNode1" presStyleIdx="4" presStyleCnt="9"/>
      <dgm:spPr/>
    </dgm:pt>
    <dgm:pt modelId="{456AD72D-1508-4A61-A4FA-92F704FE39DE}" type="pres">
      <dgm:prSet presAssocID="{71E163B4-592F-4D0D-9042-333C30CAFB18}" presName="ParentText" presStyleLbl="revTx" presStyleIdx="2" presStyleCnt="5">
        <dgm:presLayoutVars>
          <dgm:chMax val="0"/>
          <dgm:chPref val="0"/>
          <dgm:bulletEnabled val="1"/>
        </dgm:presLayoutVars>
      </dgm:prSet>
      <dgm:spPr/>
    </dgm:pt>
    <dgm:pt modelId="{06C3869F-14B6-449F-8F39-6C2A89C37C4D}" type="pres">
      <dgm:prSet presAssocID="{71E163B4-592F-4D0D-9042-333C30CAFB18}" presName="Triangle" presStyleLbl="alignNode1" presStyleIdx="5" presStyleCnt="9"/>
      <dgm:spPr/>
    </dgm:pt>
    <dgm:pt modelId="{E6582E78-B8B5-47F4-AE40-E9C29247E955}" type="pres">
      <dgm:prSet presAssocID="{DFF30D52-D9B8-423F-AE6E-3EB8F381C7E0}" presName="sibTrans" presStyleCnt="0"/>
      <dgm:spPr/>
    </dgm:pt>
    <dgm:pt modelId="{DA8E4772-A580-4D1A-8D56-D3C9C6F8EEC3}" type="pres">
      <dgm:prSet presAssocID="{DFF30D52-D9B8-423F-AE6E-3EB8F381C7E0}" presName="space" presStyleCnt="0"/>
      <dgm:spPr/>
    </dgm:pt>
    <dgm:pt modelId="{78E63024-24C7-47F1-96A5-0A05ABABA7F3}" type="pres">
      <dgm:prSet presAssocID="{170E719C-2430-4A1E-921A-6D4C88663148}" presName="composite" presStyleCnt="0"/>
      <dgm:spPr/>
    </dgm:pt>
    <dgm:pt modelId="{EFC93513-830B-42D9-B07B-CC242D41B7C9}" type="pres">
      <dgm:prSet presAssocID="{170E719C-2430-4A1E-921A-6D4C88663148}" presName="LShape" presStyleLbl="alignNode1" presStyleIdx="6" presStyleCnt="9"/>
      <dgm:spPr/>
    </dgm:pt>
    <dgm:pt modelId="{668408C9-98C0-4415-B307-1E1E88191D53}" type="pres">
      <dgm:prSet presAssocID="{170E719C-2430-4A1E-921A-6D4C88663148}" presName="ParentText" presStyleLbl="revTx" presStyleIdx="3" presStyleCnt="5">
        <dgm:presLayoutVars>
          <dgm:chMax val="0"/>
          <dgm:chPref val="0"/>
          <dgm:bulletEnabled val="1"/>
        </dgm:presLayoutVars>
      </dgm:prSet>
      <dgm:spPr/>
    </dgm:pt>
    <dgm:pt modelId="{AE4426F0-3771-4C83-9153-D62149019D55}" type="pres">
      <dgm:prSet presAssocID="{170E719C-2430-4A1E-921A-6D4C88663148}" presName="Triangle" presStyleLbl="alignNode1" presStyleIdx="7" presStyleCnt="9"/>
      <dgm:spPr/>
    </dgm:pt>
    <dgm:pt modelId="{E7B33130-4A9B-4812-98AB-48E706ECBF86}" type="pres">
      <dgm:prSet presAssocID="{7D5D241F-43A8-4B9D-AF3E-939DAF1158C3}" presName="sibTrans" presStyleCnt="0"/>
      <dgm:spPr/>
    </dgm:pt>
    <dgm:pt modelId="{BF8EC6FA-C9C8-4621-8C6E-E509D6BF8D3D}" type="pres">
      <dgm:prSet presAssocID="{7D5D241F-43A8-4B9D-AF3E-939DAF1158C3}" presName="space" presStyleCnt="0"/>
      <dgm:spPr/>
    </dgm:pt>
    <dgm:pt modelId="{989B18DF-B443-4484-BB70-E316E3CF4E02}" type="pres">
      <dgm:prSet presAssocID="{D9B31342-9572-473A-89E6-AFE76E6276C7}" presName="composite" presStyleCnt="0"/>
      <dgm:spPr/>
    </dgm:pt>
    <dgm:pt modelId="{77414BC7-4E28-4909-9DF0-430B6DBDD5F5}" type="pres">
      <dgm:prSet presAssocID="{D9B31342-9572-473A-89E6-AFE76E6276C7}" presName="LShape" presStyleLbl="alignNode1" presStyleIdx="8" presStyleCnt="9"/>
      <dgm:spPr/>
    </dgm:pt>
    <dgm:pt modelId="{D254D28D-56D6-4C7B-B28E-0A18D0B01286}" type="pres">
      <dgm:prSet presAssocID="{D9B31342-9572-473A-89E6-AFE76E6276C7}" presName="ParentText" presStyleLbl="revTx" presStyleIdx="4" presStyleCnt="5">
        <dgm:presLayoutVars>
          <dgm:chMax val="0"/>
          <dgm:chPref val="0"/>
          <dgm:bulletEnabled val="1"/>
        </dgm:presLayoutVars>
      </dgm:prSet>
      <dgm:spPr/>
    </dgm:pt>
  </dgm:ptLst>
  <dgm:cxnLst>
    <dgm:cxn modelId="{18E6581A-1920-4368-8E3B-7278B4CA3EB7}" srcId="{BFD9CCD1-CC0B-404D-9306-2142066FFA0D}" destId="{9621299A-6723-4667-ABF0-75C6B338BE5B}" srcOrd="0" destOrd="0" parTransId="{D1DEC7B3-C452-4660-988C-901D92C71278}" sibTransId="{214B35F5-2241-4916-8E63-A95B1B6CBDA7}"/>
    <dgm:cxn modelId="{713CB01E-016B-4BDF-B7D3-A2948E5CF1AB}" srcId="{BFD9CCD1-CC0B-404D-9306-2142066FFA0D}" destId="{170E719C-2430-4A1E-921A-6D4C88663148}" srcOrd="3" destOrd="0" parTransId="{55D6B820-DEE7-4D07-AA69-46C94C20FA08}" sibTransId="{7D5D241F-43A8-4B9D-AF3E-939DAF1158C3}"/>
    <dgm:cxn modelId="{799AF422-8A7F-4AF6-874F-AEDF07E08414}" type="presOf" srcId="{BFD9CCD1-CC0B-404D-9306-2142066FFA0D}" destId="{F938432E-5206-481F-B660-FA909CCA47AF}" srcOrd="0" destOrd="0" presId="urn:microsoft.com/office/officeart/2009/3/layout/StepUpProcess"/>
    <dgm:cxn modelId="{70B11D33-3675-4D12-9F5D-3B8367AD1D42}" type="presOf" srcId="{71E163B4-592F-4D0D-9042-333C30CAFB18}" destId="{456AD72D-1508-4A61-A4FA-92F704FE39DE}" srcOrd="0" destOrd="0" presId="urn:microsoft.com/office/officeart/2009/3/layout/StepUpProcess"/>
    <dgm:cxn modelId="{93AA4773-3656-431E-8994-51BBD63FD4D6}" srcId="{BFD9CCD1-CC0B-404D-9306-2142066FFA0D}" destId="{71E163B4-592F-4D0D-9042-333C30CAFB18}" srcOrd="2" destOrd="0" parTransId="{EB8FD830-B93B-43EB-98E6-338C6896BFE5}" sibTransId="{DFF30D52-D9B8-423F-AE6E-3EB8F381C7E0}"/>
    <dgm:cxn modelId="{5689AD8C-9511-48DE-B7E4-603053CB9441}" type="presOf" srcId="{9621299A-6723-4667-ABF0-75C6B338BE5B}" destId="{A19BCE08-5F13-421E-8B6C-256CAEE8DA12}" srcOrd="0" destOrd="0" presId="urn:microsoft.com/office/officeart/2009/3/layout/StepUpProcess"/>
    <dgm:cxn modelId="{454A8898-5199-4501-A455-7F57C3973A8D}" srcId="{BFD9CCD1-CC0B-404D-9306-2142066FFA0D}" destId="{E77B9A4C-688F-49EF-99FF-58823E8CDAB0}" srcOrd="1" destOrd="0" parTransId="{B5145A9A-34B1-44D2-BF87-8C25A8B9DAA4}" sibTransId="{5F444388-9E56-4FEF-8096-0499B32297C1}"/>
    <dgm:cxn modelId="{CB443DA3-42A8-4F01-8FE8-4BDC0CD175B6}" srcId="{BFD9CCD1-CC0B-404D-9306-2142066FFA0D}" destId="{D9B31342-9572-473A-89E6-AFE76E6276C7}" srcOrd="4" destOrd="0" parTransId="{C3408F6C-740C-4E43-9138-F712E4FB354E}" sibTransId="{93D1D483-E398-4877-AE07-311CF38E95AA}"/>
    <dgm:cxn modelId="{811D7ED6-4C99-4E66-9230-E07D12E4D69F}" type="presOf" srcId="{170E719C-2430-4A1E-921A-6D4C88663148}" destId="{668408C9-98C0-4415-B307-1E1E88191D53}" srcOrd="0" destOrd="0" presId="urn:microsoft.com/office/officeart/2009/3/layout/StepUpProcess"/>
    <dgm:cxn modelId="{1FC343ED-3989-4064-A891-9849ECA60075}" type="presOf" srcId="{E77B9A4C-688F-49EF-99FF-58823E8CDAB0}" destId="{22A2553A-99D2-4886-B989-0BEFC18FD9E7}" srcOrd="0" destOrd="0" presId="urn:microsoft.com/office/officeart/2009/3/layout/StepUpProcess"/>
    <dgm:cxn modelId="{5C41E2F7-5A47-4003-9ED5-103C168C81D8}" type="presOf" srcId="{D9B31342-9572-473A-89E6-AFE76E6276C7}" destId="{D254D28D-56D6-4C7B-B28E-0A18D0B01286}" srcOrd="0" destOrd="0" presId="urn:microsoft.com/office/officeart/2009/3/layout/StepUpProcess"/>
    <dgm:cxn modelId="{47EA7042-8C79-457F-9A5E-64BDF0E25FD0}" type="presParOf" srcId="{F938432E-5206-481F-B660-FA909CCA47AF}" destId="{7E6DDD62-CF31-4794-A6E6-16FC4C6A224F}" srcOrd="0" destOrd="0" presId="urn:microsoft.com/office/officeart/2009/3/layout/StepUpProcess"/>
    <dgm:cxn modelId="{F2FD634F-B0B4-4935-90B5-2EED999AD7B8}" type="presParOf" srcId="{7E6DDD62-CF31-4794-A6E6-16FC4C6A224F}" destId="{C52A01E3-5F63-4432-909E-9837859A70AA}" srcOrd="0" destOrd="0" presId="urn:microsoft.com/office/officeart/2009/3/layout/StepUpProcess"/>
    <dgm:cxn modelId="{2B146ABE-8030-4F5C-940F-E73580041C39}" type="presParOf" srcId="{7E6DDD62-CF31-4794-A6E6-16FC4C6A224F}" destId="{A19BCE08-5F13-421E-8B6C-256CAEE8DA12}" srcOrd="1" destOrd="0" presId="urn:microsoft.com/office/officeart/2009/3/layout/StepUpProcess"/>
    <dgm:cxn modelId="{3CADCC64-5896-4CEC-B848-702F1082795D}" type="presParOf" srcId="{7E6DDD62-CF31-4794-A6E6-16FC4C6A224F}" destId="{F286F706-BD30-4532-8E22-99F644ACD9C7}" srcOrd="2" destOrd="0" presId="urn:microsoft.com/office/officeart/2009/3/layout/StepUpProcess"/>
    <dgm:cxn modelId="{6FD788A4-4DDE-45F3-843C-3DD40635E667}" type="presParOf" srcId="{F938432E-5206-481F-B660-FA909CCA47AF}" destId="{1DC10D39-205D-45D6-B966-BCB36F213080}" srcOrd="1" destOrd="0" presId="urn:microsoft.com/office/officeart/2009/3/layout/StepUpProcess"/>
    <dgm:cxn modelId="{32DC3645-3AD3-4743-8D87-21B2578614AF}" type="presParOf" srcId="{1DC10D39-205D-45D6-B966-BCB36F213080}" destId="{B1DA0D72-F8AA-4667-8CF6-654837564C3B}" srcOrd="0" destOrd="0" presId="urn:microsoft.com/office/officeart/2009/3/layout/StepUpProcess"/>
    <dgm:cxn modelId="{1774039F-5598-4D97-86E3-A370DAB0B845}" type="presParOf" srcId="{F938432E-5206-481F-B660-FA909CCA47AF}" destId="{63EC56F9-4755-4087-9D48-D8EC880AFF45}" srcOrd="2" destOrd="0" presId="urn:microsoft.com/office/officeart/2009/3/layout/StepUpProcess"/>
    <dgm:cxn modelId="{CBF6CE7A-8538-4FA1-96F5-74E80F28E358}" type="presParOf" srcId="{63EC56F9-4755-4087-9D48-D8EC880AFF45}" destId="{6663A2B5-7577-45F0-AABF-207C011A11C2}" srcOrd="0" destOrd="0" presId="urn:microsoft.com/office/officeart/2009/3/layout/StepUpProcess"/>
    <dgm:cxn modelId="{438893A5-9039-4AA3-B890-EB18387C63A1}" type="presParOf" srcId="{63EC56F9-4755-4087-9D48-D8EC880AFF45}" destId="{22A2553A-99D2-4886-B989-0BEFC18FD9E7}" srcOrd="1" destOrd="0" presId="urn:microsoft.com/office/officeart/2009/3/layout/StepUpProcess"/>
    <dgm:cxn modelId="{3547DA7B-2CBC-4CC3-BA49-D93D9F0DB90E}" type="presParOf" srcId="{63EC56F9-4755-4087-9D48-D8EC880AFF45}" destId="{06503903-E495-4F53-A873-70913352F533}" srcOrd="2" destOrd="0" presId="urn:microsoft.com/office/officeart/2009/3/layout/StepUpProcess"/>
    <dgm:cxn modelId="{B9DFA4A5-6837-450A-BBA6-A541329AE84D}" type="presParOf" srcId="{F938432E-5206-481F-B660-FA909CCA47AF}" destId="{888311C8-8EEA-4A98-8590-4EE9D56C4229}" srcOrd="3" destOrd="0" presId="urn:microsoft.com/office/officeart/2009/3/layout/StepUpProcess"/>
    <dgm:cxn modelId="{703AE6D4-3E42-403F-8334-353FB9572596}" type="presParOf" srcId="{888311C8-8EEA-4A98-8590-4EE9D56C4229}" destId="{61D7FF9E-11D8-466E-98C9-363AF7EC8156}" srcOrd="0" destOrd="0" presId="urn:microsoft.com/office/officeart/2009/3/layout/StepUpProcess"/>
    <dgm:cxn modelId="{E553286B-E480-43C0-8F2A-3A0F920E4F97}" type="presParOf" srcId="{F938432E-5206-481F-B660-FA909CCA47AF}" destId="{B2649C7D-BDF1-4E40-BD07-21D0281B85FC}" srcOrd="4" destOrd="0" presId="urn:microsoft.com/office/officeart/2009/3/layout/StepUpProcess"/>
    <dgm:cxn modelId="{6757CE00-98C3-4F20-9B97-53B19BBA5D6B}" type="presParOf" srcId="{B2649C7D-BDF1-4E40-BD07-21D0281B85FC}" destId="{3335308E-15C3-44B0-B7E1-39DFA26790E0}" srcOrd="0" destOrd="0" presId="urn:microsoft.com/office/officeart/2009/3/layout/StepUpProcess"/>
    <dgm:cxn modelId="{FD8AE3EA-86DB-4C35-BE0C-9805ACB52F8D}" type="presParOf" srcId="{B2649C7D-BDF1-4E40-BD07-21D0281B85FC}" destId="{456AD72D-1508-4A61-A4FA-92F704FE39DE}" srcOrd="1" destOrd="0" presId="urn:microsoft.com/office/officeart/2009/3/layout/StepUpProcess"/>
    <dgm:cxn modelId="{7F11846C-0FD4-40EE-9F2C-8687DD2312A0}" type="presParOf" srcId="{B2649C7D-BDF1-4E40-BD07-21D0281B85FC}" destId="{06C3869F-14B6-449F-8F39-6C2A89C37C4D}" srcOrd="2" destOrd="0" presId="urn:microsoft.com/office/officeart/2009/3/layout/StepUpProcess"/>
    <dgm:cxn modelId="{500DC298-A223-4CBC-9FAD-F5B602DCFC0C}" type="presParOf" srcId="{F938432E-5206-481F-B660-FA909CCA47AF}" destId="{E6582E78-B8B5-47F4-AE40-E9C29247E955}" srcOrd="5" destOrd="0" presId="urn:microsoft.com/office/officeart/2009/3/layout/StepUpProcess"/>
    <dgm:cxn modelId="{EFB63CC8-B4CE-4923-94EA-9A27E6A5E1DF}" type="presParOf" srcId="{E6582E78-B8B5-47F4-AE40-E9C29247E955}" destId="{DA8E4772-A580-4D1A-8D56-D3C9C6F8EEC3}" srcOrd="0" destOrd="0" presId="urn:microsoft.com/office/officeart/2009/3/layout/StepUpProcess"/>
    <dgm:cxn modelId="{2753A2A3-FA69-448C-A39A-375B94B4519A}" type="presParOf" srcId="{F938432E-5206-481F-B660-FA909CCA47AF}" destId="{78E63024-24C7-47F1-96A5-0A05ABABA7F3}" srcOrd="6" destOrd="0" presId="urn:microsoft.com/office/officeart/2009/3/layout/StepUpProcess"/>
    <dgm:cxn modelId="{8F1445E6-056B-4047-B8DC-37BDBAD4BD7E}" type="presParOf" srcId="{78E63024-24C7-47F1-96A5-0A05ABABA7F3}" destId="{EFC93513-830B-42D9-B07B-CC242D41B7C9}" srcOrd="0" destOrd="0" presId="urn:microsoft.com/office/officeart/2009/3/layout/StepUpProcess"/>
    <dgm:cxn modelId="{2BBC743C-F050-4544-A953-013BC60180DF}" type="presParOf" srcId="{78E63024-24C7-47F1-96A5-0A05ABABA7F3}" destId="{668408C9-98C0-4415-B307-1E1E88191D53}" srcOrd="1" destOrd="0" presId="urn:microsoft.com/office/officeart/2009/3/layout/StepUpProcess"/>
    <dgm:cxn modelId="{49377308-DB46-4B84-B2FF-0D9D9E52C227}" type="presParOf" srcId="{78E63024-24C7-47F1-96A5-0A05ABABA7F3}" destId="{AE4426F0-3771-4C83-9153-D62149019D55}" srcOrd="2" destOrd="0" presId="urn:microsoft.com/office/officeart/2009/3/layout/StepUpProcess"/>
    <dgm:cxn modelId="{6A9E416B-525B-4D90-8C5A-6D5F9F93F9D2}" type="presParOf" srcId="{F938432E-5206-481F-B660-FA909CCA47AF}" destId="{E7B33130-4A9B-4812-98AB-48E706ECBF86}" srcOrd="7" destOrd="0" presId="urn:microsoft.com/office/officeart/2009/3/layout/StepUpProcess"/>
    <dgm:cxn modelId="{94FAE75F-970E-4C6D-967D-99C5D9617170}" type="presParOf" srcId="{E7B33130-4A9B-4812-98AB-48E706ECBF86}" destId="{BF8EC6FA-C9C8-4621-8C6E-E509D6BF8D3D}" srcOrd="0" destOrd="0" presId="urn:microsoft.com/office/officeart/2009/3/layout/StepUpProcess"/>
    <dgm:cxn modelId="{4D2F6CF9-9A9A-49D6-A9BA-DD45F0A54BA6}" type="presParOf" srcId="{F938432E-5206-481F-B660-FA909CCA47AF}" destId="{989B18DF-B443-4484-BB70-E316E3CF4E02}" srcOrd="8" destOrd="0" presId="urn:microsoft.com/office/officeart/2009/3/layout/StepUpProcess"/>
    <dgm:cxn modelId="{78C482DA-63AF-46A0-BB7B-D2070C099A0F}" type="presParOf" srcId="{989B18DF-B443-4484-BB70-E316E3CF4E02}" destId="{77414BC7-4E28-4909-9DF0-430B6DBDD5F5}" srcOrd="0" destOrd="0" presId="urn:microsoft.com/office/officeart/2009/3/layout/StepUpProcess"/>
    <dgm:cxn modelId="{F3E044AE-E9A3-4F38-A813-A60F67FCFEF4}" type="presParOf" srcId="{989B18DF-B443-4484-BB70-E316E3CF4E02}" destId="{D254D28D-56D6-4C7B-B28E-0A18D0B01286}" srcOrd="1" destOrd="0" presId="urn:microsoft.com/office/officeart/2009/3/layout/StepUpProcess"/>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52A01E3-5F63-4432-909E-9837859A70AA}">
      <dsp:nvSpPr>
        <dsp:cNvPr id="0" name=""/>
        <dsp:cNvSpPr/>
      </dsp:nvSpPr>
      <dsp:spPr>
        <a:xfrm rot="5400000">
          <a:off x="721332" y="4806169"/>
          <a:ext cx="2164427" cy="3601558"/>
        </a:xfrm>
        <a:prstGeom prst="corner">
          <a:avLst>
            <a:gd name="adj1" fmla="val 16120"/>
            <a:gd name="adj2" fmla="val 16110"/>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19BCE08-5F13-421E-8B6C-256CAEE8DA12}">
      <dsp:nvSpPr>
        <dsp:cNvPr id="0" name=""/>
        <dsp:cNvSpPr/>
      </dsp:nvSpPr>
      <dsp:spPr>
        <a:xfrm>
          <a:off x="360035" y="5882259"/>
          <a:ext cx="3251507" cy="285013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51460" tIns="251460" rIns="251460" bIns="251460" numCol="1" spcCol="1270" anchor="t" anchorCtr="0">
          <a:noAutofit/>
        </a:bodyPr>
        <a:lstStyle/>
        <a:p>
          <a:pPr marL="0" marR="0" lvl="0" indent="0" algn="l" defTabSz="825500" rtl="0" fontAlgn="auto" latinLnBrk="0" hangingPunct="0">
            <a:lnSpc>
              <a:spcPct val="80000"/>
            </a:lnSpc>
            <a:spcBef>
              <a:spcPct val="0"/>
            </a:spcBef>
            <a:spcAft>
              <a:spcPts val="0"/>
            </a:spcAft>
            <a:buClrTx/>
            <a:buSzTx/>
            <a:buFontTx/>
            <a:buNone/>
            <a:tabLst/>
          </a:pPr>
          <a:r>
            <a:rPr kumimoji="0" lang="sv-SE" sz="6600" b="0" i="0" u="none" strike="noStrike" kern="1200" cap="none" spc="-79" normalizeH="0" baseline="0" dirty="0">
              <a:ln>
                <a:noFill/>
              </a:ln>
              <a:solidFill>
                <a:srgbClr val="BFF823"/>
              </a:solidFill>
              <a:effectLst/>
              <a:uFillTx/>
              <a:latin typeface="Founders Grotesk"/>
              <a:ea typeface="Founders Grotesk Text"/>
              <a:cs typeface="Founders Grotesk Text"/>
              <a:sym typeface="Founders Grotesk Text"/>
            </a:rPr>
            <a:t>Jag</a:t>
          </a:r>
        </a:p>
      </dsp:txBody>
      <dsp:txXfrm>
        <a:off x="360035" y="5882259"/>
        <a:ext cx="3251507" cy="2850136"/>
      </dsp:txXfrm>
    </dsp:sp>
    <dsp:sp modelId="{F286F706-BD30-4532-8E22-99F644ACD9C7}">
      <dsp:nvSpPr>
        <dsp:cNvPr id="0" name=""/>
        <dsp:cNvSpPr/>
      </dsp:nvSpPr>
      <dsp:spPr>
        <a:xfrm>
          <a:off x="2998050" y="4541019"/>
          <a:ext cx="613491" cy="613491"/>
        </a:xfrm>
        <a:prstGeom prst="triangle">
          <a:avLst>
            <a:gd name="adj" fmla="val 100000"/>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663A2B5-7577-45F0-AABF-207C011A11C2}">
      <dsp:nvSpPr>
        <dsp:cNvPr id="0" name=""/>
        <dsp:cNvSpPr/>
      </dsp:nvSpPr>
      <dsp:spPr>
        <a:xfrm rot="5400000">
          <a:off x="4701812" y="3821196"/>
          <a:ext cx="2164427" cy="3601558"/>
        </a:xfrm>
        <a:prstGeom prst="corner">
          <a:avLst>
            <a:gd name="adj1" fmla="val 16120"/>
            <a:gd name="adj2" fmla="val 16110"/>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2A2553A-99D2-4886-B989-0BEFC18FD9E7}">
      <dsp:nvSpPr>
        <dsp:cNvPr id="0" name=""/>
        <dsp:cNvSpPr/>
      </dsp:nvSpPr>
      <dsp:spPr>
        <a:xfrm>
          <a:off x="4340515" y="4897286"/>
          <a:ext cx="3251507" cy="285013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51460" tIns="251460" rIns="251460" bIns="251460" numCol="1" spcCol="1270" anchor="t" anchorCtr="0">
          <a:noAutofit/>
        </a:bodyPr>
        <a:lstStyle/>
        <a:p>
          <a:pPr marL="0" marR="0" lvl="0" indent="0" algn="l" defTabSz="825500" rtl="0" fontAlgn="auto" latinLnBrk="0" hangingPunct="0">
            <a:lnSpc>
              <a:spcPct val="80000"/>
            </a:lnSpc>
            <a:spcBef>
              <a:spcPct val="0"/>
            </a:spcBef>
            <a:spcAft>
              <a:spcPts val="0"/>
            </a:spcAft>
            <a:buClrTx/>
            <a:buSzTx/>
            <a:buFontTx/>
            <a:buNone/>
            <a:tabLst/>
          </a:pPr>
          <a:r>
            <a:rPr kumimoji="0" lang="sv-SE" sz="6600" b="0" i="0" u="none" strike="noStrike" kern="1200" cap="none" spc="-79" normalizeH="0" baseline="0" dirty="0">
              <a:ln>
                <a:noFill/>
              </a:ln>
              <a:solidFill>
                <a:srgbClr val="BFF823"/>
              </a:solidFill>
              <a:effectLst/>
              <a:uFillTx/>
              <a:latin typeface="Founders Grotesk"/>
              <a:ea typeface="Founders Grotesk Text"/>
              <a:cs typeface="Founders Grotesk Text"/>
            </a:rPr>
            <a:t>Jag &amp; Bollen</a:t>
          </a:r>
        </a:p>
      </dsp:txBody>
      <dsp:txXfrm>
        <a:off x="4340515" y="4897286"/>
        <a:ext cx="3251507" cy="2850136"/>
      </dsp:txXfrm>
    </dsp:sp>
    <dsp:sp modelId="{06503903-E495-4F53-A873-70913352F533}">
      <dsp:nvSpPr>
        <dsp:cNvPr id="0" name=""/>
        <dsp:cNvSpPr/>
      </dsp:nvSpPr>
      <dsp:spPr>
        <a:xfrm>
          <a:off x="6978530" y="3556045"/>
          <a:ext cx="613491" cy="613491"/>
        </a:xfrm>
        <a:prstGeom prst="triangle">
          <a:avLst>
            <a:gd name="adj" fmla="val 100000"/>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335308E-15C3-44B0-B7E1-39DFA26790E0}">
      <dsp:nvSpPr>
        <dsp:cNvPr id="0" name=""/>
        <dsp:cNvSpPr/>
      </dsp:nvSpPr>
      <dsp:spPr>
        <a:xfrm rot="5400000">
          <a:off x="8682292" y="2836222"/>
          <a:ext cx="2164427" cy="3601558"/>
        </a:xfrm>
        <a:prstGeom prst="corner">
          <a:avLst>
            <a:gd name="adj1" fmla="val 16120"/>
            <a:gd name="adj2" fmla="val 16110"/>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56AD72D-1508-4A61-A4FA-92F704FE39DE}">
      <dsp:nvSpPr>
        <dsp:cNvPr id="0" name=""/>
        <dsp:cNvSpPr/>
      </dsp:nvSpPr>
      <dsp:spPr>
        <a:xfrm>
          <a:off x="8320995" y="3912312"/>
          <a:ext cx="3251507" cy="285013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51460" tIns="251460" rIns="251460" bIns="251460" numCol="1" spcCol="1270" anchor="t" anchorCtr="0">
          <a:noAutofit/>
        </a:bodyPr>
        <a:lstStyle/>
        <a:p>
          <a:pPr marL="0" marR="0" lvl="0" indent="0" algn="l" defTabSz="825500" rtl="0" fontAlgn="auto" latinLnBrk="0" hangingPunct="0">
            <a:lnSpc>
              <a:spcPct val="80000"/>
            </a:lnSpc>
            <a:spcBef>
              <a:spcPct val="0"/>
            </a:spcBef>
            <a:spcAft>
              <a:spcPts val="0"/>
            </a:spcAft>
            <a:buClrTx/>
            <a:buSzTx/>
            <a:buFontTx/>
            <a:buNone/>
            <a:tabLst/>
          </a:pPr>
          <a:r>
            <a:rPr kumimoji="0" lang="sv-SE" sz="6600" b="0" i="0" u="none" strike="noStrike" kern="1200" cap="none" spc="-79" normalizeH="0" baseline="0" dirty="0">
              <a:ln>
                <a:noFill/>
              </a:ln>
              <a:solidFill>
                <a:srgbClr val="BFF823"/>
              </a:solidFill>
              <a:effectLst/>
              <a:uFillTx/>
              <a:latin typeface="Founders Grotesk"/>
              <a:ea typeface="Founders Grotesk Text"/>
              <a:cs typeface="Founders Grotesk Text"/>
            </a:rPr>
            <a:t>Jag &amp; du &amp; bollen</a:t>
          </a:r>
        </a:p>
      </dsp:txBody>
      <dsp:txXfrm>
        <a:off x="8320995" y="3912312"/>
        <a:ext cx="3251507" cy="2850136"/>
      </dsp:txXfrm>
    </dsp:sp>
    <dsp:sp modelId="{06C3869F-14B6-449F-8F39-6C2A89C37C4D}">
      <dsp:nvSpPr>
        <dsp:cNvPr id="0" name=""/>
        <dsp:cNvSpPr/>
      </dsp:nvSpPr>
      <dsp:spPr>
        <a:xfrm>
          <a:off x="10959010" y="2571071"/>
          <a:ext cx="613491" cy="613491"/>
        </a:xfrm>
        <a:prstGeom prst="triangle">
          <a:avLst>
            <a:gd name="adj" fmla="val 100000"/>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FC93513-830B-42D9-B07B-CC242D41B7C9}">
      <dsp:nvSpPr>
        <dsp:cNvPr id="0" name=""/>
        <dsp:cNvSpPr/>
      </dsp:nvSpPr>
      <dsp:spPr>
        <a:xfrm rot="5400000">
          <a:off x="12662772" y="1851248"/>
          <a:ext cx="2164427" cy="3601558"/>
        </a:xfrm>
        <a:prstGeom prst="corner">
          <a:avLst>
            <a:gd name="adj1" fmla="val 16120"/>
            <a:gd name="adj2" fmla="val 16110"/>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68408C9-98C0-4415-B307-1E1E88191D53}">
      <dsp:nvSpPr>
        <dsp:cNvPr id="0" name=""/>
        <dsp:cNvSpPr/>
      </dsp:nvSpPr>
      <dsp:spPr>
        <a:xfrm>
          <a:off x="12301475" y="2927338"/>
          <a:ext cx="3251507" cy="285013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51460" tIns="251460" rIns="251460" bIns="251460" numCol="1" spcCol="1270" anchor="t" anchorCtr="0">
          <a:noAutofit/>
        </a:bodyPr>
        <a:lstStyle/>
        <a:p>
          <a:pPr marL="0" marR="0" lvl="0" indent="0" algn="l" defTabSz="825500" rtl="0" fontAlgn="auto" latinLnBrk="0" hangingPunct="0">
            <a:lnSpc>
              <a:spcPct val="80000"/>
            </a:lnSpc>
            <a:spcBef>
              <a:spcPct val="0"/>
            </a:spcBef>
            <a:spcAft>
              <a:spcPts val="0"/>
            </a:spcAft>
            <a:buClrTx/>
            <a:buSzTx/>
            <a:buFontTx/>
            <a:buNone/>
            <a:tabLst/>
          </a:pPr>
          <a:r>
            <a:rPr kumimoji="0" lang="sv-SE" sz="6600" b="0" i="0" u="none" strike="noStrike" kern="1200" cap="none" spc="-79" normalizeH="0" baseline="0" dirty="0">
              <a:ln>
                <a:noFill/>
              </a:ln>
              <a:solidFill>
                <a:srgbClr val="BFF823"/>
              </a:solidFill>
              <a:effectLst/>
              <a:uFillTx/>
              <a:latin typeface="Founders Grotesk"/>
              <a:ea typeface="Founders Grotesk Text"/>
              <a:cs typeface="Founders Grotesk Text"/>
            </a:rPr>
            <a:t>Jag &amp; du &amp; vi &amp; bollen</a:t>
          </a:r>
        </a:p>
      </dsp:txBody>
      <dsp:txXfrm>
        <a:off x="12301475" y="2927338"/>
        <a:ext cx="3251507" cy="2850136"/>
      </dsp:txXfrm>
    </dsp:sp>
    <dsp:sp modelId="{AE4426F0-3771-4C83-9153-D62149019D55}">
      <dsp:nvSpPr>
        <dsp:cNvPr id="0" name=""/>
        <dsp:cNvSpPr/>
      </dsp:nvSpPr>
      <dsp:spPr>
        <a:xfrm>
          <a:off x="14939490" y="1586097"/>
          <a:ext cx="613491" cy="613491"/>
        </a:xfrm>
        <a:prstGeom prst="triangle">
          <a:avLst>
            <a:gd name="adj" fmla="val 100000"/>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7414BC7-4E28-4909-9DF0-430B6DBDD5F5}">
      <dsp:nvSpPr>
        <dsp:cNvPr id="0" name=""/>
        <dsp:cNvSpPr/>
      </dsp:nvSpPr>
      <dsp:spPr>
        <a:xfrm rot="5400000">
          <a:off x="16643252" y="866274"/>
          <a:ext cx="2164427" cy="3601558"/>
        </a:xfrm>
        <a:prstGeom prst="corner">
          <a:avLst>
            <a:gd name="adj1" fmla="val 16120"/>
            <a:gd name="adj2" fmla="val 16110"/>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254D28D-56D6-4C7B-B28E-0A18D0B01286}">
      <dsp:nvSpPr>
        <dsp:cNvPr id="0" name=""/>
        <dsp:cNvSpPr/>
      </dsp:nvSpPr>
      <dsp:spPr>
        <a:xfrm>
          <a:off x="16281955" y="1942364"/>
          <a:ext cx="3251507" cy="285013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51460" tIns="251460" rIns="251460" bIns="251460" numCol="1" spcCol="1270" anchor="t" anchorCtr="0">
          <a:noAutofit/>
        </a:bodyPr>
        <a:lstStyle/>
        <a:p>
          <a:pPr marL="0" marR="0" lvl="0" indent="0" algn="l" defTabSz="825500" rtl="0" fontAlgn="auto" latinLnBrk="0" hangingPunct="0">
            <a:lnSpc>
              <a:spcPct val="80000"/>
            </a:lnSpc>
            <a:spcBef>
              <a:spcPct val="0"/>
            </a:spcBef>
            <a:spcAft>
              <a:spcPts val="0"/>
            </a:spcAft>
            <a:buClrTx/>
            <a:buSzTx/>
            <a:buFontTx/>
            <a:buNone/>
            <a:tabLst/>
          </a:pPr>
          <a:r>
            <a:rPr kumimoji="0" lang="sv-SE" sz="6600" b="0" i="0" u="none" strike="noStrike" kern="1200" cap="none" spc="-79" normalizeH="0" baseline="0" dirty="0">
              <a:ln>
                <a:noFill/>
              </a:ln>
              <a:solidFill>
                <a:srgbClr val="BFF823"/>
              </a:solidFill>
              <a:effectLst/>
              <a:uFillTx/>
              <a:latin typeface="Founders Grotesk"/>
              <a:ea typeface="Founders Grotesk Text"/>
              <a:cs typeface="Founders Grotesk Text"/>
            </a:rPr>
            <a:t>Jag &amp; du &amp; vi &amp; dem &amp; bollen</a:t>
          </a:r>
        </a:p>
      </dsp:txBody>
      <dsp:txXfrm>
        <a:off x="16281955" y="1942364"/>
        <a:ext cx="3251507" cy="2850136"/>
      </dsp:txXfrm>
    </dsp:sp>
  </dsp:spTree>
</dsp:drawing>
</file>

<file path=ppt/diagrams/layout1.xml><?xml version="1.0" encoding="utf-8"?>
<dgm:layoutDef xmlns:dgm="http://schemas.openxmlformats.org/drawingml/2006/diagram" xmlns:a="http://schemas.openxmlformats.org/drawingml/2006/main" uniqueId="urn:microsoft.com/office/officeart/2009/3/layout/StepUpProcess">
  <dgm:title val=""/>
  <dgm:desc val=""/>
  <dgm:catLst>
    <dgm:cat type="process" pri="1300"/>
  </dgm:catLst>
  <dgm:sampData>
    <dgm:dataModel>
      <dgm:ptLst>
        <dgm:pt modelId="0" type="doc"/>
        <dgm:pt modelId="10">
          <dgm:prSet phldr="1"/>
        </dgm:pt>
        <dgm:pt modelId="20">
          <dgm:prSet phldr="1"/>
        </dgm:pt>
        <dgm:pt modelId="30">
          <dgm:prSet phldr="1"/>
        </dgm:pt>
      </dgm:ptLst>
      <dgm:cxnLst>
        <dgm:cxn modelId="60" srcId="0" destId="10" srcOrd="0" destOrd="0"/>
        <dgm:cxn modelId="70" srcId="0" destId="20" srcOrd="1" destOrd="0"/>
        <dgm:cxn modelId="80" srcId="0" destId="30" srcOrd="2"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bL"/>
          <dgm:param type="flowDir" val="row"/>
          <dgm:param type="off" val="off"/>
          <dgm:param type="bkpt" val="fixed"/>
          <dgm:param type="bkPtFixedVal" val="1"/>
        </dgm:alg>
      </dgm:if>
      <dgm:else name="Name2">
        <dgm:alg type="snake">
          <dgm:param type="grDir" val="bR"/>
          <dgm:param type="flowDir" val="row"/>
          <dgm:param type="off" val="off"/>
          <dgm:param type="bkpt" val="fixed"/>
          <dgm:param type="bkPtFixedVal" val="1"/>
        </dgm:alg>
      </dgm:else>
    </dgm:choose>
    <dgm:shape xmlns:r="http://schemas.openxmlformats.org/officeDocument/2006/relationships" r:blip="">
      <dgm:adjLst/>
    </dgm:shape>
    <dgm:constrLst>
      <dgm:constr type="alignOff" forName="rootnode" val="1"/>
      <dgm:constr type="primFontSz" for="des" ptType="node" op="equ" val="65"/>
      <dgm:constr type="w" for="ch" forName="composite" refType="w"/>
      <dgm:constr type="h" for="ch" forName="composite" refType="h"/>
      <dgm:constr type="sp" refType="h" refFor="ch" refForName="composite" op="equ" fact="-0.765"/>
      <dgm:constr type="w" for="ch" forName="sibTrans" refType="w" fact="0.103"/>
      <dgm:constr type="h" for="ch" forName="sibTrans" refType="h" fact="0.103"/>
    </dgm:constrLst>
    <dgm:forEach name="nodesForEach" axis="ch" ptType="node">
      <dgm:layoutNode name="composite">
        <dgm:alg type="composite">
          <dgm:param type="ar" val="0.861"/>
        </dgm:alg>
        <dgm:shape xmlns:r="http://schemas.openxmlformats.org/officeDocument/2006/relationships" r:blip="">
          <dgm:adjLst/>
        </dgm:shape>
        <dgm:choose name="Name3">
          <dgm:if name="Name4" func="var" arg="dir" op="equ" val="norm">
            <dgm:constrLst>
              <dgm:constr type="l" for="ch" forName="LShape" refType="w" fact="0"/>
              <dgm:constr type="t" for="ch" forName="LShape" refType="h" fact="0.2347"/>
              <dgm:constr type="w" for="ch" forName="LShape" refType="w" fact="0.998"/>
              <dgm:constr type="h" for="ch" forName="LShape" refType="h" fact="0.5164"/>
              <dgm:constr type="r" for="ch" forName="ParentText" refType="w"/>
              <dgm:constr type="t" for="ch" forName="ParentText" refType="h" fact="0.32"/>
              <dgm:constr type="w" for="ch" forName="ParentText" refType="w" fact="0.901"/>
              <dgm:constr type="h" for="ch" forName="ParentText" refType="h" fact="0.68"/>
              <dgm:constr type="l" for="ch" forName="Triangle" refType="w" fact="0.83"/>
              <dgm:constr type="t" for="ch" forName="Triangle" refType="h" fact="0"/>
              <dgm:constr type="w" for="ch" forName="Triangle" refType="w" fact="0.17"/>
              <dgm:constr type="h" for="ch" forName="Triangle" refType="w" refFor="ch" refForName="Triangle"/>
            </dgm:constrLst>
          </dgm:if>
          <dgm:else name="Name5">
            <dgm:constrLst>
              <dgm:constr type="l" for="ch" forName="LShape" refType="w" fact="0.002"/>
              <dgm:constr type="t" for="ch" forName="LShape" refType="h" fact="0.2347"/>
              <dgm:constr type="w" for="ch" forName="LShape" refType="w"/>
              <dgm:constr type="h" for="ch" forName="LShape" refType="h" fact="0.5164"/>
              <dgm:constr type="l" for="ch" forName="ParentText" refType="w" fact="0"/>
              <dgm:constr type="t" for="ch" forName="ParentText" refType="h" fact="0.32"/>
              <dgm:constr type="w" for="ch" forName="ParentText" refType="w" fact="0.902"/>
              <dgm:constr type="h" for="ch" forName="ParentText" refType="h" fact="0.68"/>
              <dgm:constr type="l" for="ch" forName="Triangle" refType="w" fact="0"/>
              <dgm:constr type="t" for="ch" forName="Triangle" refType="h" fact="0"/>
              <dgm:constr type="w" for="ch" forName="Triangle" refType="w" fact="0.17"/>
              <dgm:constr type="h" for="ch" forName="Triangle" refType="w" refFor="ch" refForName="Triangle"/>
            </dgm:constrLst>
          </dgm:else>
        </dgm:choose>
        <dgm:layoutNode name="LShape" styleLbl="alignNode1">
          <dgm:alg type="sp"/>
          <dgm:choose name="Name6">
            <dgm:if name="Name7" func="var" arg="dir" op="equ" val="norm">
              <dgm:shape xmlns:r="http://schemas.openxmlformats.org/officeDocument/2006/relationships" rot="90" type="corner" r:blip="">
                <dgm:adjLst>
                  <dgm:adj idx="1" val="0.1612"/>
                  <dgm:adj idx="2" val="0.1611"/>
                </dgm:adjLst>
              </dgm:shape>
            </dgm:if>
            <dgm:else name="Name8">
              <dgm:shape xmlns:r="http://schemas.openxmlformats.org/officeDocument/2006/relationships" rot="180" type="corner" r:blip="">
                <dgm:adjLst>
                  <dgm:adj idx="1" val="0.1612"/>
                  <dgm:adj idx="2" val="0.1611"/>
                </dgm:adjLst>
              </dgm:shape>
            </dgm:else>
          </dgm:choose>
          <dgm:presOf/>
        </dgm:layoutNode>
        <dgm:layoutNode name="ParentText" styleLbl="revTx">
          <dgm:varLst>
            <dgm:chMax val="0"/>
            <dgm:chPref val="0"/>
            <dgm:bulletEnabled val="1"/>
          </dgm:varLst>
          <dgm:alg type="tx">
            <dgm:param type="parTxLTRAlign" val="l"/>
            <dgm:param type="txAnchorVert" val="t"/>
          </dgm:alg>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9">
          <dgm:if name="Name10" axis="followSib" ptType="node" func="cnt" op="gte" val="1">
            <dgm:layoutNode name="Triangle" styleLbl="alignNode1">
              <dgm:alg type="sp"/>
              <dgm:choose name="Name11">
                <dgm:if name="Name12" func="var" arg="dir" op="equ" val="norm">
                  <dgm:shape xmlns:r="http://schemas.openxmlformats.org/officeDocument/2006/relationships" type="triangle" r:blip="">
                    <dgm:adjLst>
                      <dgm:adj idx="1" val="1"/>
                    </dgm:adjLst>
                  </dgm:shape>
                </dgm:if>
                <dgm:else name="Name13">
                  <dgm:shape xmlns:r="http://schemas.openxmlformats.org/officeDocument/2006/relationships" rot="90" type="triangle" r:blip="">
                    <dgm:adjLst>
                      <dgm:adj idx="1" val="1"/>
                    </dgm:adjLst>
                  </dgm:shape>
                </dgm:else>
              </dgm:choose>
              <dgm:presOf/>
            </dgm:layoutNode>
          </dgm:if>
          <dgm:else name="Name14"/>
        </dgm:choose>
      </dgm:layoutNode>
      <dgm:forEach name="sibTransForEach" axis="followSib" ptType="sibTrans" cnt="1">
        <dgm:layoutNode name="sibTrans">
          <dgm:alg type="composite">
            <dgm:param type="ar" val="0.861"/>
          </dgm:alg>
          <dgm:constrLst>
            <dgm:constr type="w" for="ch" forName="space" refType="w"/>
            <dgm:constr type="h" for="ch" forName="space" refType="w"/>
          </dgm:constrLst>
          <dgm:layoutNode name="space" styleLbl="alignNode1">
            <dgm:alg type="sp"/>
            <dgm:shape xmlns:r="http://schemas.openxmlformats.org/officeDocument/2006/relationships" r:blip="">
              <dgm:adjLst/>
            </dgm:shape>
            <dgm:presOf/>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69" name="Shape 169"/>
          <p:cNvSpPr>
            <a:spLocks noGrp="1" noRot="1" noChangeAspect="1"/>
          </p:cNvSpPr>
          <p:nvPr>
            <p:ph type="sldImg"/>
          </p:nvPr>
        </p:nvSpPr>
        <p:spPr>
          <a:xfrm>
            <a:off x="1143000" y="685800"/>
            <a:ext cx="4572000" cy="3429000"/>
          </a:xfrm>
          <a:prstGeom prst="rect">
            <a:avLst/>
          </a:prstGeom>
        </p:spPr>
        <p:txBody>
          <a:bodyPr/>
          <a:lstStyle/>
          <a:p>
            <a:endParaRPr/>
          </a:p>
        </p:txBody>
      </p:sp>
      <p:sp>
        <p:nvSpPr>
          <p:cNvPr id="170" name="Shape 170"/>
          <p:cNvSpPr>
            <a:spLocks noGrp="1"/>
          </p:cNvSpPr>
          <p:nvPr>
            <p:ph type="body" sz="quarter" idx="1"/>
          </p:nvPr>
        </p:nvSpPr>
        <p:spPr>
          <a:xfrm>
            <a:off x="914400" y="4343400"/>
            <a:ext cx="5029200" cy="4114800"/>
          </a:xfrm>
          <a:prstGeom prst="rect">
            <a:avLst/>
          </a:prstGeom>
        </p:spPr>
        <p:txBody>
          <a:bodyPr/>
          <a:lstStyle/>
          <a:p>
            <a:endParaRPr/>
          </a:p>
        </p:txBody>
      </p:sp>
    </p:spTree>
  </p:cSld>
  <p:clrMap bg1="lt1" tx1="dk1" bg2="lt2" tx2="dk2" accent1="accent1" accent2="accent2" accent3="accent3" accent4="accent4" accent5="accent5" accent6="accent6" hlink="hlink" folHlink="folHlink"/>
  <p:notesStyle>
    <a:lvl1pPr defTabSz="457200" latinLnBrk="0">
      <a:lnSpc>
        <a:spcPct val="117999"/>
      </a:lnSpc>
      <a:defRPr sz="2200">
        <a:latin typeface="Helvetica Neue"/>
        <a:ea typeface="Helvetica Neue"/>
        <a:cs typeface="Helvetica Neue"/>
        <a:sym typeface="Helvetica Neue"/>
      </a:defRPr>
    </a:lvl1pPr>
    <a:lvl2pPr indent="228600" defTabSz="457200" latinLnBrk="0">
      <a:lnSpc>
        <a:spcPct val="117999"/>
      </a:lnSpc>
      <a:defRPr sz="2200">
        <a:latin typeface="Helvetica Neue"/>
        <a:ea typeface="Helvetica Neue"/>
        <a:cs typeface="Helvetica Neue"/>
        <a:sym typeface="Helvetica Neue"/>
      </a:defRPr>
    </a:lvl2pPr>
    <a:lvl3pPr indent="457200" defTabSz="457200" latinLnBrk="0">
      <a:lnSpc>
        <a:spcPct val="117999"/>
      </a:lnSpc>
      <a:defRPr sz="2200">
        <a:latin typeface="Helvetica Neue"/>
        <a:ea typeface="Helvetica Neue"/>
        <a:cs typeface="Helvetica Neue"/>
        <a:sym typeface="Helvetica Neue"/>
      </a:defRPr>
    </a:lvl3pPr>
    <a:lvl4pPr indent="685800" defTabSz="457200" latinLnBrk="0">
      <a:lnSpc>
        <a:spcPct val="117999"/>
      </a:lnSpc>
      <a:defRPr sz="2200">
        <a:latin typeface="Helvetica Neue"/>
        <a:ea typeface="Helvetica Neue"/>
        <a:cs typeface="Helvetica Neue"/>
        <a:sym typeface="Helvetica Neue"/>
      </a:defRPr>
    </a:lvl4pPr>
    <a:lvl5pPr indent="914400" defTabSz="457200" latinLnBrk="0">
      <a:lnSpc>
        <a:spcPct val="117999"/>
      </a:lnSpc>
      <a:defRPr sz="2200">
        <a:latin typeface="Helvetica Neue"/>
        <a:ea typeface="Helvetica Neue"/>
        <a:cs typeface="Helvetica Neue"/>
        <a:sym typeface="Helvetica Neue"/>
      </a:defRPr>
    </a:lvl5pPr>
    <a:lvl6pPr indent="1143000" defTabSz="457200" latinLnBrk="0">
      <a:lnSpc>
        <a:spcPct val="117999"/>
      </a:lnSpc>
      <a:defRPr sz="2200">
        <a:latin typeface="Helvetica Neue"/>
        <a:ea typeface="Helvetica Neue"/>
        <a:cs typeface="Helvetica Neue"/>
        <a:sym typeface="Helvetica Neue"/>
      </a:defRPr>
    </a:lvl6pPr>
    <a:lvl7pPr indent="1371600" defTabSz="457200" latinLnBrk="0">
      <a:lnSpc>
        <a:spcPct val="117999"/>
      </a:lnSpc>
      <a:defRPr sz="2200">
        <a:latin typeface="Helvetica Neue"/>
        <a:ea typeface="Helvetica Neue"/>
        <a:cs typeface="Helvetica Neue"/>
        <a:sym typeface="Helvetica Neue"/>
      </a:defRPr>
    </a:lvl7pPr>
    <a:lvl8pPr indent="1600200" defTabSz="457200" latinLnBrk="0">
      <a:lnSpc>
        <a:spcPct val="117999"/>
      </a:lnSpc>
      <a:defRPr sz="2200">
        <a:latin typeface="Helvetica Neue"/>
        <a:ea typeface="Helvetica Neue"/>
        <a:cs typeface="Helvetica Neue"/>
        <a:sym typeface="Helvetica Neue"/>
      </a:defRPr>
    </a:lvl8pPr>
    <a:lvl9pPr indent="1828800" defTabSz="457200" latinLnBrk="0">
      <a:lnSpc>
        <a:spcPct val="117999"/>
      </a:lnSpc>
      <a:defRPr sz="2200">
        <a:latin typeface="Helvetica Neue"/>
        <a:ea typeface="Helvetica Neue"/>
        <a:cs typeface="Helvetica Neue"/>
        <a:sym typeface="Helvetica Neue"/>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a:xfrm>
            <a:off x="381000" y="685800"/>
            <a:ext cx="6096000" cy="3429000"/>
          </a:xfrm>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748B2BA8-A2CB-4530-948B-7E527ED85E6C}" type="slidenum">
              <a:rPr lang="sv-SE" smtClean="0"/>
              <a:t>11</a:t>
            </a:fld>
            <a:endParaRPr lang="sv-SE"/>
          </a:p>
        </p:txBody>
      </p:sp>
    </p:spTree>
    <p:extLst>
      <p:ext uri="{BB962C8B-B14F-4D97-AF65-F5344CB8AC3E}">
        <p14:creationId xmlns:p14="http://schemas.microsoft.com/office/powerpoint/2010/main" val="172570933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a:xfrm>
            <a:off x="381000" y="685800"/>
            <a:ext cx="6096000" cy="3429000"/>
          </a:xfrm>
        </p:spPr>
      </p:sp>
      <p:sp>
        <p:nvSpPr>
          <p:cNvPr id="3" name="Platshållare för anteckningar 2"/>
          <p:cNvSpPr>
            <a:spLocks noGrp="1"/>
          </p:cNvSpPr>
          <p:nvPr>
            <p:ph type="body" idx="1"/>
          </p:nvPr>
        </p:nvSpPr>
        <p:spPr/>
        <p:txBody>
          <a:bodyPr/>
          <a:lstStyle/>
          <a:p>
            <a:pPr algn="l"/>
            <a:r>
              <a:rPr lang="sv-SE" b="1" i="0" dirty="0">
                <a:solidFill>
                  <a:srgbClr val="111111"/>
                </a:solidFill>
                <a:effectLst/>
                <a:latin typeface="Merriweather"/>
              </a:rPr>
              <a:t>Behoven</a:t>
            </a:r>
          </a:p>
          <a:p>
            <a:pPr algn="l"/>
            <a:r>
              <a:rPr lang="sv-SE" b="1" i="0" dirty="0">
                <a:solidFill>
                  <a:srgbClr val="111111"/>
                </a:solidFill>
                <a:effectLst/>
                <a:latin typeface="Merriweather"/>
              </a:rPr>
              <a:t>Nivå 1.</a:t>
            </a:r>
          </a:p>
          <a:p>
            <a:pPr algn="l"/>
            <a:r>
              <a:rPr lang="sv-SE" b="0" i="0" dirty="0">
                <a:solidFill>
                  <a:srgbClr val="111111"/>
                </a:solidFill>
                <a:effectLst/>
                <a:latin typeface="georgia" panose="02040502050405020303" pitchFamily="18" charset="0"/>
              </a:rPr>
              <a:t>De behov en människa först prioriterar att uppfylla är fysiologiska och består av basbehov så som mat, vatten och syre. På nivå ett finner man också behov av att undvika smärta, sova, röra på sig och ha sex.</a:t>
            </a:r>
          </a:p>
          <a:p>
            <a:pPr algn="l"/>
            <a:r>
              <a:rPr lang="sv-SE" b="1" i="0" dirty="0">
                <a:solidFill>
                  <a:srgbClr val="111111"/>
                </a:solidFill>
                <a:effectLst/>
                <a:latin typeface="Merriweather"/>
              </a:rPr>
              <a:t>Nivå 2.</a:t>
            </a:r>
          </a:p>
          <a:p>
            <a:pPr algn="l"/>
            <a:r>
              <a:rPr lang="sv-SE" b="0" i="0" dirty="0">
                <a:solidFill>
                  <a:srgbClr val="111111"/>
                </a:solidFill>
                <a:effectLst/>
                <a:latin typeface="georgia" panose="02040502050405020303" pitchFamily="18" charset="0"/>
              </a:rPr>
              <a:t>Då de fysiologiska behoven är </a:t>
            </a:r>
            <a:r>
              <a:rPr lang="sv-SE" b="0" i="0" dirty="0" err="1">
                <a:solidFill>
                  <a:srgbClr val="111111"/>
                </a:solidFill>
                <a:effectLst/>
                <a:latin typeface="georgia" panose="02040502050405020303" pitchFamily="18" charset="0"/>
              </a:rPr>
              <a:t>tillfredställda</a:t>
            </a:r>
            <a:r>
              <a:rPr lang="sv-SE" b="0" i="0" dirty="0">
                <a:solidFill>
                  <a:srgbClr val="111111"/>
                </a:solidFill>
                <a:effectLst/>
                <a:latin typeface="georgia" panose="02040502050405020303" pitchFamily="18" charset="0"/>
              </a:rPr>
              <a:t> börjar individen fokusera på saker som säkerhet och trygghet. Människor har ett behov av en stabil vardag, rutiner och enklare regler för att inte känna ångest och rädsla, rädsla inför hemskheter som skulle kunna hända.</a:t>
            </a:r>
          </a:p>
          <a:p>
            <a:pPr algn="l"/>
            <a:r>
              <a:rPr lang="sv-SE" b="1" i="0" dirty="0">
                <a:solidFill>
                  <a:srgbClr val="111111"/>
                </a:solidFill>
                <a:effectLst/>
                <a:latin typeface="Merriweather"/>
              </a:rPr>
              <a:t>Nivå 3.</a:t>
            </a:r>
          </a:p>
          <a:p>
            <a:pPr algn="l"/>
            <a:r>
              <a:rPr lang="sv-SE" b="0" i="0" dirty="0">
                <a:solidFill>
                  <a:srgbClr val="111111"/>
                </a:solidFill>
                <a:effectLst/>
                <a:latin typeface="georgia" panose="02040502050405020303" pitchFamily="18" charset="0"/>
              </a:rPr>
              <a:t>Om individen känner sig trygg börjar hon söka efter gemenskap med andra människor, vänner, barn och kärlek. Vi vill alla känna att vi är en del av något större än oss själva.</a:t>
            </a:r>
          </a:p>
          <a:p>
            <a:pPr algn="l"/>
            <a:r>
              <a:rPr lang="sv-SE" b="1" i="0" dirty="0">
                <a:solidFill>
                  <a:srgbClr val="111111"/>
                </a:solidFill>
                <a:effectLst/>
                <a:latin typeface="Merriweather"/>
              </a:rPr>
              <a:t>Nivå 4.</a:t>
            </a:r>
          </a:p>
          <a:p>
            <a:pPr algn="l"/>
            <a:r>
              <a:rPr lang="sv-SE" b="0" i="0" dirty="0">
                <a:solidFill>
                  <a:srgbClr val="111111"/>
                </a:solidFill>
                <a:effectLst/>
                <a:latin typeface="georgia" panose="02040502050405020303" pitchFamily="18" charset="0"/>
              </a:rPr>
              <a:t>Om vi känner att vi har en gemenskap med andra vaknar nästa behov inom oss, behovet av uppskattning. Enklare behov av uppskattning kan handla om makt, kändisskap eller respekt från andra medan mer komplicerade behov är självförtroende, kompetens och självrespekt.</a:t>
            </a:r>
          </a:p>
          <a:p>
            <a:pPr algn="l"/>
            <a:r>
              <a:rPr lang="sv-SE" b="1" i="0" dirty="0">
                <a:solidFill>
                  <a:srgbClr val="111111"/>
                </a:solidFill>
                <a:effectLst/>
                <a:latin typeface="Merriweather"/>
              </a:rPr>
              <a:t>Nivå 5.</a:t>
            </a:r>
          </a:p>
          <a:p>
            <a:pPr algn="l"/>
            <a:r>
              <a:rPr lang="sv-SE" b="0" i="0" dirty="0">
                <a:solidFill>
                  <a:srgbClr val="111111"/>
                </a:solidFill>
                <a:effectLst/>
                <a:latin typeface="georgia" panose="02040502050405020303" pitchFamily="18" charset="0"/>
              </a:rPr>
              <a:t>Behov av självförverkligande ligger på den femte och sista nivån i behovshierarkin. Här handlar det inte om ett behov som helt kan uppfyllas utan ett behov som ständigt förändras. Behovet av att vara den mest kompletta versionen av dig som du kan vara, att utnyttja alla dina resurser och potentialer. Bara en liten del av världens befolkning når denna nivå eftersom man först måste </a:t>
            </a:r>
            <a:r>
              <a:rPr lang="sv-SE" b="0" i="0" dirty="0" err="1">
                <a:solidFill>
                  <a:srgbClr val="111111"/>
                </a:solidFill>
                <a:effectLst/>
                <a:latin typeface="georgia" panose="02040502050405020303" pitchFamily="18" charset="0"/>
              </a:rPr>
              <a:t>tillfredställa</a:t>
            </a:r>
            <a:r>
              <a:rPr lang="sv-SE" b="0" i="0" dirty="0">
                <a:solidFill>
                  <a:srgbClr val="111111"/>
                </a:solidFill>
                <a:effectLst/>
                <a:latin typeface="georgia" panose="02040502050405020303" pitchFamily="18" charset="0"/>
              </a:rPr>
              <a:t> underliggande behov för att kunna fokusera på att förverkliga sig själv.</a:t>
            </a:r>
          </a:p>
          <a:p>
            <a:br>
              <a:rPr lang="sv-SE" dirty="0"/>
            </a:br>
            <a:endParaRPr lang="sv-SE" dirty="0"/>
          </a:p>
        </p:txBody>
      </p:sp>
      <p:sp>
        <p:nvSpPr>
          <p:cNvPr id="4" name="Platshållare för bildnummer 3"/>
          <p:cNvSpPr>
            <a:spLocks noGrp="1"/>
          </p:cNvSpPr>
          <p:nvPr>
            <p:ph type="sldNum" sz="quarter" idx="5"/>
          </p:nvPr>
        </p:nvSpPr>
        <p:spPr/>
        <p:txBody>
          <a:bodyPr/>
          <a:lstStyle/>
          <a:p>
            <a:fld id="{748B2BA8-A2CB-4530-948B-7E527ED85E6C}" type="slidenum">
              <a:rPr lang="sv-SE" smtClean="0"/>
              <a:t>12</a:t>
            </a:fld>
            <a:endParaRPr lang="sv-SE"/>
          </a:p>
        </p:txBody>
      </p:sp>
    </p:spTree>
    <p:extLst>
      <p:ext uri="{BB962C8B-B14F-4D97-AF65-F5344CB8AC3E}">
        <p14:creationId xmlns:p14="http://schemas.microsoft.com/office/powerpoint/2010/main" val="145426676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a:xfrm>
            <a:off x="381000" y="685800"/>
            <a:ext cx="6096000" cy="3429000"/>
          </a:xfrm>
        </p:spPr>
      </p:sp>
      <p:sp>
        <p:nvSpPr>
          <p:cNvPr id="3" name="Platshållare för anteckningar 2"/>
          <p:cNvSpPr>
            <a:spLocks noGrp="1"/>
          </p:cNvSpPr>
          <p:nvPr>
            <p:ph type="body" idx="1"/>
          </p:nvPr>
        </p:nvSpPr>
        <p:spPr/>
        <p:txBody>
          <a:bodyPr/>
          <a:lstStyle/>
          <a:p>
            <a:pPr algn="l"/>
            <a:r>
              <a:rPr lang="sv-SE" b="1" i="0" dirty="0">
                <a:solidFill>
                  <a:srgbClr val="111111"/>
                </a:solidFill>
                <a:effectLst/>
                <a:latin typeface="Open Sans"/>
              </a:rPr>
              <a:t>1. Tillhörighet</a:t>
            </a:r>
          </a:p>
          <a:p>
            <a:pPr algn="l"/>
            <a:r>
              <a:rPr lang="sv-SE" b="0" i="0" dirty="0">
                <a:solidFill>
                  <a:srgbClr val="111111"/>
                </a:solidFill>
                <a:effectLst/>
                <a:latin typeface="Open Sans"/>
              </a:rPr>
              <a:t>Under den första fasen i en grupp lär man känna varandra och undviker gärna konflikter, man vill passa in och bli accepterad. Gruppen kommer inte att komma vidare förrän alla känner att de är accepterade. Denna fas tar stor energi från arbetet. Det är viktigt att klargöra regler och ha struktur för samarbetet. Ledarskapet behöver auktoritet för att ge tydlighet och trygghet.</a:t>
            </a:r>
          </a:p>
          <a:p>
            <a:pPr algn="l"/>
            <a:r>
              <a:rPr lang="sv-SE" b="1" i="0" dirty="0">
                <a:solidFill>
                  <a:srgbClr val="111111"/>
                </a:solidFill>
                <a:effectLst/>
                <a:latin typeface="Open Sans"/>
              </a:rPr>
              <a:t>2. Idyllfasen</a:t>
            </a:r>
          </a:p>
          <a:p>
            <a:pPr algn="l"/>
            <a:r>
              <a:rPr lang="sv-SE" b="0" i="0" dirty="0">
                <a:solidFill>
                  <a:srgbClr val="111111"/>
                </a:solidFill>
                <a:effectLst/>
                <a:latin typeface="Open Sans"/>
              </a:rPr>
              <a:t>Efter den första fasen så pustar alla ut. Man känner att det var skönt man ”fick vara med på båten”. När gruppen kommer in i denna fas så stannar produktiviteten upp. Gruppen är nöjd och lever i nuet men det blir inte så mycket faktiskt arbete utfört. Eftersom det är en så trevlig fas så stannar många grupper i arbetslivet upp i den här fasen och är nöjda med det. Som ledare ska du givetvis låta alla få njuta ett slag av segern och känslan av tillhörighet, men snart behöver du leda gruppen vidare till nästa fas.</a:t>
            </a:r>
          </a:p>
          <a:p>
            <a:pPr algn="l"/>
            <a:r>
              <a:rPr lang="sv-SE" b="1" i="0" dirty="0">
                <a:solidFill>
                  <a:srgbClr val="111111"/>
                </a:solidFill>
                <a:effectLst/>
                <a:latin typeface="Open Sans"/>
              </a:rPr>
              <a:t>3. Rollsökning</a:t>
            </a:r>
          </a:p>
          <a:p>
            <a:pPr algn="l"/>
            <a:r>
              <a:rPr lang="sv-SE" b="0" i="0" dirty="0">
                <a:solidFill>
                  <a:srgbClr val="111111"/>
                </a:solidFill>
                <a:effectLst/>
                <a:latin typeface="Open Sans"/>
              </a:rPr>
              <a:t>När man vet att man är accepterad i gruppen är nästa steg att finna sin roll. Det kanske är jag som ska vara den informella ledaren i gruppen och kanske behöver utmana den här personen. Eller jag kanske ska ha ansvar för ett visst specialområde i det här projektet som vi bedriver. Här börjar man mäta sina krafter med varandra för att se vem som ska ta vilken roll. Och alla är väldigt intresserade av att hitta sin roll och den trygghet som en väl definierad roll ger. I den här fasen kan det lätt uppstå konflikter mellan olika personer och grupperingar. Som chef är det därför viktigt att vara beredd på att detta kommer att hända vara lyhörd för vem som passar var samt att medla när det behövs. Det är ditt ansvar att guida och hjälpa till att så att var och en snabbt hittar sin roll så att var och en kan andas ut. Vi får ganska låg produktivitet i denna fas i och med att det går så mycket energi åt interna konflikter och stridigheter.</a:t>
            </a:r>
          </a:p>
          <a:p>
            <a:pPr algn="l"/>
            <a:r>
              <a:rPr lang="sv-SE" b="1" i="0" dirty="0">
                <a:solidFill>
                  <a:srgbClr val="111111"/>
                </a:solidFill>
                <a:effectLst/>
                <a:latin typeface="Open Sans"/>
              </a:rPr>
              <a:t>4. Gemyt-fasen</a:t>
            </a:r>
          </a:p>
          <a:p>
            <a:pPr algn="l"/>
            <a:r>
              <a:rPr lang="sv-SE" b="0" i="0" dirty="0">
                <a:solidFill>
                  <a:srgbClr val="111111"/>
                </a:solidFill>
                <a:effectLst/>
                <a:latin typeface="Open Sans"/>
              </a:rPr>
              <a:t>Gemytfasen är ytterligare en ”hämta-andan-fas” som påminner om idyllfasen. Alla har funnit sina roller som är tydliga och klara. Dock är produktiviteten fortfarande låg.</a:t>
            </a:r>
          </a:p>
          <a:p>
            <a:pPr algn="l"/>
            <a:r>
              <a:rPr lang="sv-SE" b="1" i="0" dirty="0">
                <a:solidFill>
                  <a:srgbClr val="111111"/>
                </a:solidFill>
                <a:effectLst/>
                <a:latin typeface="Open Sans"/>
              </a:rPr>
              <a:t>5. Samhörighet</a:t>
            </a:r>
          </a:p>
          <a:p>
            <a:pPr algn="l"/>
            <a:r>
              <a:rPr lang="sv-SE" b="0" i="0" dirty="0">
                <a:solidFill>
                  <a:srgbClr val="111111"/>
                </a:solidFill>
                <a:effectLst/>
                <a:latin typeface="Open Sans"/>
              </a:rPr>
              <a:t>Nu kommer vi till den mest intressanta fasen som få grupper sällan uppnår i arbetslivet, samhörighetsfasen. Det är hit vi stävar. Här växlar vi roller beroende på behov. Jag måste kanske inte sitta på samma stol vid varje möte. Om ämnet för dagen är något som en annan person har kunskap kring och förmåga att leda så kan jag låta honom eller henne ta över ledningen över ett möte. Om jag känner mig trygg i min roll så har jag inte problem med att underordna mig om det gagnar arbetet. Är vi ett väl fungerande lag så kan vi gå in och täcka för varandra och skifta roller efter behov. Man vet att man är accepterad, man är trygg i sin roll, så trygg att jag till och med kan släppa den till någon annan som är bättre lämpad för arbetsuppgiften just då. Ur den här arbetsgruppen får vi ut verkligt hög produktivitet.</a:t>
            </a:r>
          </a:p>
          <a:p>
            <a:pPr algn="l"/>
            <a:r>
              <a:rPr lang="sv-SE" b="0" i="0" dirty="0">
                <a:solidFill>
                  <a:srgbClr val="111111"/>
                </a:solidFill>
                <a:effectLst/>
                <a:latin typeface="Open Sans"/>
              </a:rPr>
              <a:t>Även i denna fas kan man dock snabbt ramla tillbaks vid en nyrekrytering. Hela gruppen kommer in i en ny </a:t>
            </a:r>
            <a:r>
              <a:rPr lang="sv-SE" b="0" i="0" dirty="0" err="1">
                <a:solidFill>
                  <a:srgbClr val="111111"/>
                </a:solidFill>
                <a:effectLst/>
                <a:latin typeface="Open Sans"/>
              </a:rPr>
              <a:t>tillhörafas</a:t>
            </a:r>
            <a:r>
              <a:rPr lang="sv-SE" b="0" i="0" dirty="0">
                <a:solidFill>
                  <a:srgbClr val="111111"/>
                </a:solidFill>
                <a:effectLst/>
                <a:latin typeface="Open Sans"/>
              </a:rPr>
              <a:t>. Men har man en väl fungerade grupp så kan man snabbt återgå till samhörighetsfasen.</a:t>
            </a:r>
          </a:p>
          <a:p>
            <a:endParaRPr lang="sv-SE" dirty="0"/>
          </a:p>
        </p:txBody>
      </p:sp>
      <p:sp>
        <p:nvSpPr>
          <p:cNvPr id="4" name="Platshållare för bildnummer 3"/>
          <p:cNvSpPr>
            <a:spLocks noGrp="1"/>
          </p:cNvSpPr>
          <p:nvPr>
            <p:ph type="sldNum" sz="quarter" idx="5"/>
          </p:nvPr>
        </p:nvSpPr>
        <p:spPr/>
        <p:txBody>
          <a:bodyPr/>
          <a:lstStyle/>
          <a:p>
            <a:fld id="{748B2BA8-A2CB-4530-948B-7E527ED85E6C}" type="slidenum">
              <a:rPr lang="sv-SE" smtClean="0"/>
              <a:t>13</a:t>
            </a:fld>
            <a:endParaRPr lang="sv-SE"/>
          </a:p>
        </p:txBody>
      </p:sp>
    </p:spTree>
    <p:extLst>
      <p:ext uri="{BB962C8B-B14F-4D97-AF65-F5344CB8AC3E}">
        <p14:creationId xmlns:p14="http://schemas.microsoft.com/office/powerpoint/2010/main" val="10125699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a:xfrm>
            <a:off x="381000" y="685800"/>
            <a:ext cx="6096000" cy="3429000"/>
          </a:xfrm>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748B2BA8-A2CB-4530-948B-7E527ED85E6C}" type="slidenum">
              <a:rPr lang="sv-SE" smtClean="0"/>
              <a:t>14</a:t>
            </a:fld>
            <a:endParaRPr lang="sv-SE"/>
          </a:p>
        </p:txBody>
      </p:sp>
    </p:spTree>
    <p:extLst>
      <p:ext uri="{BB962C8B-B14F-4D97-AF65-F5344CB8AC3E}">
        <p14:creationId xmlns:p14="http://schemas.microsoft.com/office/powerpoint/2010/main" val="88965738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a:xfrm>
            <a:off x="381000" y="685800"/>
            <a:ext cx="6096000" cy="3429000"/>
          </a:xfrm>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748B2BA8-A2CB-4530-948B-7E527ED85E6C}" type="slidenum">
              <a:rPr lang="sv-SE" smtClean="0"/>
              <a:t>15</a:t>
            </a:fld>
            <a:endParaRPr lang="sv-SE"/>
          </a:p>
        </p:txBody>
      </p:sp>
    </p:spTree>
    <p:extLst>
      <p:ext uri="{BB962C8B-B14F-4D97-AF65-F5344CB8AC3E}">
        <p14:creationId xmlns:p14="http://schemas.microsoft.com/office/powerpoint/2010/main" val="47874083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a:xfrm>
            <a:off x="381000" y="685800"/>
            <a:ext cx="6096000" cy="3429000"/>
          </a:xfrm>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748B2BA8-A2CB-4530-948B-7E527ED85E6C}" type="slidenum">
              <a:rPr lang="sv-SE" smtClean="0"/>
              <a:t>16</a:t>
            </a:fld>
            <a:endParaRPr lang="sv-SE"/>
          </a:p>
        </p:txBody>
      </p:sp>
    </p:spTree>
    <p:extLst>
      <p:ext uri="{BB962C8B-B14F-4D97-AF65-F5344CB8AC3E}">
        <p14:creationId xmlns:p14="http://schemas.microsoft.com/office/powerpoint/2010/main" val="314994876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a:xfrm>
            <a:off x="381000" y="685800"/>
            <a:ext cx="6096000" cy="3429000"/>
          </a:xfrm>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748B2BA8-A2CB-4530-948B-7E527ED85E6C}" type="slidenum">
              <a:rPr lang="sv-SE" smtClean="0"/>
              <a:t>17</a:t>
            </a:fld>
            <a:endParaRPr lang="sv-SE"/>
          </a:p>
        </p:txBody>
      </p:sp>
    </p:spTree>
    <p:extLst>
      <p:ext uri="{BB962C8B-B14F-4D97-AF65-F5344CB8AC3E}">
        <p14:creationId xmlns:p14="http://schemas.microsoft.com/office/powerpoint/2010/main" val="368556268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a:xfrm>
            <a:off x="381000" y="685800"/>
            <a:ext cx="6096000" cy="3429000"/>
          </a:xfrm>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748B2BA8-A2CB-4530-948B-7E527ED85E6C}" type="slidenum">
              <a:rPr lang="sv-SE" smtClean="0"/>
              <a:t>19</a:t>
            </a:fld>
            <a:endParaRPr lang="sv-SE"/>
          </a:p>
        </p:txBody>
      </p:sp>
    </p:spTree>
    <p:extLst>
      <p:ext uri="{BB962C8B-B14F-4D97-AF65-F5344CB8AC3E}">
        <p14:creationId xmlns:p14="http://schemas.microsoft.com/office/powerpoint/2010/main" val="46372195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cSld name="Titel">
    <p:spTree>
      <p:nvGrpSpPr>
        <p:cNvPr id="1" name=""/>
        <p:cNvGrpSpPr/>
        <p:nvPr/>
      </p:nvGrpSpPr>
      <p:grpSpPr>
        <a:xfrm>
          <a:off x="0" y="0"/>
          <a:ext cx="0" cy="0"/>
          <a:chOff x="0" y="0"/>
          <a:chExt cx="0" cy="0"/>
        </a:xfrm>
      </p:grpSpPr>
      <p:sp>
        <p:nvSpPr>
          <p:cNvPr id="12" name="Linje"/>
          <p:cNvSpPr/>
          <p:nvPr/>
        </p:nvSpPr>
        <p:spPr>
          <a:xfrm>
            <a:off x="635000" y="12192000"/>
            <a:ext cx="23114000" cy="0"/>
          </a:xfrm>
          <a:prstGeom prst="line">
            <a:avLst/>
          </a:prstGeom>
          <a:ln w="38100">
            <a:solidFill>
              <a:schemeClr val="accent4"/>
            </a:solidFill>
            <a:miter lim="400000"/>
          </a:ln>
        </p:spPr>
        <p:txBody>
          <a:bodyPr lIns="0" tIns="0" rIns="0" bIns="0" anchor="ctr"/>
          <a:lstStyle/>
          <a:p>
            <a:pPr algn="ctr" defTabSz="584200">
              <a:lnSpc>
                <a:spcPct val="100000"/>
              </a:lnSpc>
              <a:spcBef>
                <a:spcPts val="0"/>
              </a:spcBef>
              <a:defRPr sz="2600" b="1" cap="all" spc="156">
                <a:solidFill>
                  <a:srgbClr val="FFFFFF"/>
                </a:solidFill>
                <a:latin typeface="Founders Grotesk Condensed"/>
                <a:ea typeface="Founders Grotesk Condensed"/>
                <a:cs typeface="Founders Grotesk Condensed"/>
                <a:sym typeface="Founders Grotesk Condensed"/>
              </a:defRPr>
            </a:pPr>
            <a:endParaRPr/>
          </a:p>
        </p:txBody>
      </p:sp>
      <p:sp>
        <p:nvSpPr>
          <p:cNvPr id="13" name="Skapare och datum"/>
          <p:cNvSpPr txBox="1">
            <a:spLocks noGrp="1"/>
          </p:cNvSpPr>
          <p:nvPr>
            <p:ph type="body" sz="quarter" idx="21" hasCustomPrompt="1"/>
          </p:nvPr>
        </p:nvSpPr>
        <p:spPr>
          <a:xfrm>
            <a:off x="571500" y="12269258"/>
            <a:ext cx="23235147" cy="555245"/>
          </a:xfrm>
          <a:prstGeom prst="rect">
            <a:avLst/>
          </a:prstGeom>
        </p:spPr>
        <p:txBody>
          <a:bodyPr/>
          <a:lstStyle>
            <a:lvl1pPr defTabSz="825500">
              <a:lnSpc>
                <a:spcPct val="100000"/>
              </a:lnSpc>
              <a:tabLst/>
              <a:defRPr sz="2800" b="1" cap="all" spc="168">
                <a:solidFill>
                  <a:schemeClr val="accent4"/>
                </a:solidFill>
                <a:latin typeface="Founders Grotesk Condensed"/>
                <a:ea typeface="Founders Grotesk Condensed"/>
                <a:cs typeface="Founders Grotesk Condensed"/>
                <a:sym typeface="Founders Grotesk Condensed"/>
              </a:defRPr>
            </a:lvl1pPr>
          </a:lstStyle>
          <a:p>
            <a:r>
              <a:t>Skapare och datum </a:t>
            </a:r>
          </a:p>
        </p:txBody>
      </p:sp>
      <p:sp>
        <p:nvSpPr>
          <p:cNvPr id="14" name="Presentationstitel"/>
          <p:cNvSpPr txBox="1">
            <a:spLocks noGrp="1"/>
          </p:cNvSpPr>
          <p:nvPr>
            <p:ph type="title" hasCustomPrompt="1"/>
          </p:nvPr>
        </p:nvSpPr>
        <p:spPr>
          <a:xfrm>
            <a:off x="571500" y="9944985"/>
            <a:ext cx="23235147" cy="2647065"/>
          </a:xfrm>
          <a:prstGeom prst="rect">
            <a:avLst/>
          </a:prstGeom>
        </p:spPr>
        <p:txBody>
          <a:bodyPr/>
          <a:lstStyle>
            <a:lvl1pPr>
              <a:lnSpc>
                <a:spcPct val="70000"/>
              </a:lnSpc>
              <a:defRPr sz="15000" spc="-300">
                <a:solidFill>
                  <a:srgbClr val="FFFFFF"/>
                </a:solidFill>
                <a:latin typeface="+mn-lt"/>
                <a:ea typeface="+mn-ea"/>
                <a:cs typeface="+mn-cs"/>
                <a:sym typeface="Founders Grotesk Semibold"/>
              </a:defRPr>
            </a:lvl1pPr>
          </a:lstStyle>
          <a:p>
            <a:r>
              <a:t>Presentations­titel</a:t>
            </a:r>
          </a:p>
        </p:txBody>
      </p:sp>
      <p:sp>
        <p:nvSpPr>
          <p:cNvPr id="15" name="Brödtext nivå ett…"/>
          <p:cNvSpPr txBox="1">
            <a:spLocks noGrp="1"/>
          </p:cNvSpPr>
          <p:nvPr>
            <p:ph type="body" sz="quarter" idx="1" hasCustomPrompt="1"/>
          </p:nvPr>
        </p:nvSpPr>
        <p:spPr>
          <a:xfrm>
            <a:off x="571500" y="847716"/>
            <a:ext cx="23235147" cy="2324101"/>
          </a:xfrm>
          <a:prstGeom prst="rect">
            <a:avLst/>
          </a:prstGeom>
        </p:spPr>
        <p:txBody>
          <a:bodyPr/>
          <a:lstStyle>
            <a:lvl1pPr defTabSz="825500">
              <a:lnSpc>
                <a:spcPct val="80000"/>
              </a:lnSpc>
              <a:tabLst/>
              <a:defRPr spc="-79">
                <a:solidFill>
                  <a:schemeClr val="accent4"/>
                </a:solidFill>
                <a:latin typeface="Founders Grotesk"/>
                <a:ea typeface="Founders Grotesk"/>
                <a:cs typeface="Founders Grotesk"/>
                <a:sym typeface="Founders Grotesk"/>
              </a:defRPr>
            </a:lvl1pPr>
            <a:lvl2pPr defTabSz="825500">
              <a:lnSpc>
                <a:spcPct val="80000"/>
              </a:lnSpc>
              <a:tabLst/>
              <a:defRPr spc="-79">
                <a:solidFill>
                  <a:schemeClr val="accent4"/>
                </a:solidFill>
                <a:latin typeface="Founders Grotesk"/>
                <a:ea typeface="Founders Grotesk"/>
                <a:cs typeface="Founders Grotesk"/>
                <a:sym typeface="Founders Grotesk"/>
              </a:defRPr>
            </a:lvl2pPr>
            <a:lvl3pPr defTabSz="825500">
              <a:lnSpc>
                <a:spcPct val="80000"/>
              </a:lnSpc>
              <a:tabLst/>
              <a:defRPr spc="-79">
                <a:solidFill>
                  <a:schemeClr val="accent4"/>
                </a:solidFill>
                <a:latin typeface="Founders Grotesk"/>
                <a:ea typeface="Founders Grotesk"/>
                <a:cs typeface="Founders Grotesk"/>
                <a:sym typeface="Founders Grotesk"/>
              </a:defRPr>
            </a:lvl3pPr>
            <a:lvl4pPr defTabSz="825500">
              <a:lnSpc>
                <a:spcPct val="80000"/>
              </a:lnSpc>
              <a:tabLst/>
              <a:defRPr spc="-79">
                <a:solidFill>
                  <a:schemeClr val="accent4"/>
                </a:solidFill>
                <a:latin typeface="Founders Grotesk"/>
                <a:ea typeface="Founders Grotesk"/>
                <a:cs typeface="Founders Grotesk"/>
                <a:sym typeface="Founders Grotesk"/>
              </a:defRPr>
            </a:lvl4pPr>
            <a:lvl5pPr defTabSz="825500">
              <a:lnSpc>
                <a:spcPct val="80000"/>
              </a:lnSpc>
              <a:tabLst/>
              <a:defRPr spc="-79">
                <a:solidFill>
                  <a:schemeClr val="accent4"/>
                </a:solidFill>
                <a:latin typeface="Founders Grotesk"/>
                <a:ea typeface="Founders Grotesk"/>
                <a:cs typeface="Founders Grotesk"/>
                <a:sym typeface="Founders Grotesk"/>
              </a:defRPr>
            </a:lvl5pPr>
          </a:lstStyle>
          <a:p>
            <a:r>
              <a:t>Presentations­undertitel</a:t>
            </a:r>
          </a:p>
          <a:p>
            <a:pPr lvl="1"/>
            <a:endParaRPr/>
          </a:p>
          <a:p>
            <a:pPr lvl="2"/>
            <a:endParaRPr/>
          </a:p>
          <a:p>
            <a:pPr lvl="3"/>
            <a:endParaRPr/>
          </a:p>
          <a:p>
            <a:pPr lvl="4"/>
            <a:endParaRPr/>
          </a:p>
        </p:txBody>
      </p:sp>
      <p:sp>
        <p:nvSpPr>
          <p:cNvPr id="16" name="Linje"/>
          <p:cNvSpPr/>
          <p:nvPr/>
        </p:nvSpPr>
        <p:spPr>
          <a:xfrm>
            <a:off x="635000" y="12319000"/>
            <a:ext cx="23114000" cy="0"/>
          </a:xfrm>
          <a:prstGeom prst="line">
            <a:avLst/>
          </a:prstGeom>
          <a:ln w="38100">
            <a:solidFill>
              <a:srgbClr val="FFFFFF"/>
            </a:solidFill>
            <a:miter lim="400000"/>
          </a:ln>
        </p:spPr>
        <p:txBody>
          <a:bodyPr lIns="0" tIns="0" rIns="0" bIns="0" anchor="ctr"/>
          <a:lstStyle/>
          <a:p>
            <a:pPr algn="ctr" defTabSz="584200">
              <a:lnSpc>
                <a:spcPct val="100000"/>
              </a:lnSpc>
              <a:spcBef>
                <a:spcPts val="0"/>
              </a:spcBef>
              <a:defRPr sz="2600" b="1" cap="all" spc="156">
                <a:solidFill>
                  <a:srgbClr val="FFFFFF"/>
                </a:solidFill>
                <a:latin typeface="Founders Grotesk Condensed"/>
                <a:ea typeface="Founders Grotesk Condensed"/>
                <a:cs typeface="Founders Grotesk Condensed"/>
                <a:sym typeface="Founders Grotesk Condensed"/>
              </a:defRPr>
            </a:pPr>
            <a:endParaRPr/>
          </a:p>
        </p:txBody>
      </p:sp>
      <p:sp>
        <p:nvSpPr>
          <p:cNvPr id="17" name="Diabildsnumm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type="obj">
  <p:cSld name="Rubrik och innehåll">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3FEA6706-A173-4333-A5E7-8E6F8A9F5C3C}"/>
              </a:ext>
            </a:extLst>
          </p:cNvPr>
          <p:cNvSpPr>
            <a:spLocks noGrp="1"/>
          </p:cNvSpPr>
          <p:nvPr>
            <p:ph type="title"/>
          </p:nvPr>
        </p:nvSpPr>
        <p:spPr/>
        <p:txBody>
          <a:bodyPr/>
          <a:lstStyle/>
          <a:p>
            <a:r>
              <a:rPr lang="sv-SE"/>
              <a:t>Klicka här för att ändra mall för rubrikformat</a:t>
            </a:r>
          </a:p>
        </p:txBody>
      </p:sp>
      <p:sp>
        <p:nvSpPr>
          <p:cNvPr id="3" name="Platshållare för innehåll 2">
            <a:extLst>
              <a:ext uri="{FF2B5EF4-FFF2-40B4-BE49-F238E27FC236}">
                <a16:creationId xmlns:a16="http://schemas.microsoft.com/office/drawing/2014/main" id="{32F5B6FE-F495-4A84-B4E6-59CA9E97A2D6}"/>
              </a:ext>
            </a:extLst>
          </p:cNvPr>
          <p:cNvSpPr>
            <a:spLocks noGrp="1"/>
          </p:cNvSpPr>
          <p:nvPr>
            <p:ph idx="1"/>
          </p:nvPr>
        </p:nvSpPr>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a:extLst>
              <a:ext uri="{FF2B5EF4-FFF2-40B4-BE49-F238E27FC236}">
                <a16:creationId xmlns:a16="http://schemas.microsoft.com/office/drawing/2014/main" id="{E0B79DCE-433A-41B8-BACE-0C4FBDC69B53}"/>
              </a:ext>
            </a:extLst>
          </p:cNvPr>
          <p:cNvSpPr>
            <a:spLocks noGrp="1"/>
          </p:cNvSpPr>
          <p:nvPr>
            <p:ph type="dt" sz="half" idx="10"/>
          </p:nvPr>
        </p:nvSpPr>
        <p:spPr/>
        <p:txBody>
          <a:bodyPr/>
          <a:lstStyle/>
          <a:p>
            <a:fld id="{28719A84-0935-4FC7-BB6F-3966803E611F}" type="datetimeFigureOut">
              <a:rPr lang="sv-SE" smtClean="0"/>
              <a:t>2020-10-11</a:t>
            </a:fld>
            <a:endParaRPr lang="sv-SE"/>
          </a:p>
        </p:txBody>
      </p:sp>
      <p:sp>
        <p:nvSpPr>
          <p:cNvPr id="5" name="Platshållare för sidfot 4">
            <a:extLst>
              <a:ext uri="{FF2B5EF4-FFF2-40B4-BE49-F238E27FC236}">
                <a16:creationId xmlns:a16="http://schemas.microsoft.com/office/drawing/2014/main" id="{8DFFABE7-3D8E-4EB8-ABDA-C59FC1927879}"/>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70A997F9-4B80-4FBA-9074-D7D5687A5BEB}"/>
              </a:ext>
            </a:extLst>
          </p:cNvPr>
          <p:cNvSpPr>
            <a:spLocks noGrp="1"/>
          </p:cNvSpPr>
          <p:nvPr>
            <p:ph type="sldNum" sz="quarter" idx="12"/>
          </p:nvPr>
        </p:nvSpPr>
        <p:spPr>
          <a:xfrm>
            <a:off x="23266698" y="12289965"/>
            <a:ext cx="536557" cy="533479"/>
          </a:xfrm>
        </p:spPr>
        <p:txBody>
          <a:bodyPr/>
          <a:lstStyle/>
          <a:p>
            <a:fld id="{B9D6A70E-83A5-41EB-9DA8-044DF12378BA}" type="slidenum">
              <a:rPr lang="sv-SE" smtClean="0"/>
              <a:t>‹#›</a:t>
            </a:fld>
            <a:endParaRPr lang="sv-SE"/>
          </a:p>
        </p:txBody>
      </p:sp>
    </p:spTree>
    <p:extLst>
      <p:ext uri="{BB962C8B-B14F-4D97-AF65-F5344CB8AC3E}">
        <p14:creationId xmlns:p14="http://schemas.microsoft.com/office/powerpoint/2010/main" val="19495930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x">
  <p:cSld name="Endast titel">
    <p:bg>
      <p:bgPr>
        <a:solidFill>
          <a:srgbClr val="FFFFFF"/>
        </a:solidFill>
        <a:effectLst/>
      </p:bgPr>
    </p:bg>
    <p:spTree>
      <p:nvGrpSpPr>
        <p:cNvPr id="1" name=""/>
        <p:cNvGrpSpPr/>
        <p:nvPr/>
      </p:nvGrpSpPr>
      <p:grpSpPr>
        <a:xfrm>
          <a:off x="0" y="0"/>
          <a:ext cx="0" cy="0"/>
          <a:chOff x="0" y="0"/>
          <a:chExt cx="0" cy="0"/>
        </a:xfrm>
      </p:grpSpPr>
      <p:sp>
        <p:nvSpPr>
          <p:cNvPr id="94" name="Linje"/>
          <p:cNvSpPr/>
          <p:nvPr/>
        </p:nvSpPr>
        <p:spPr>
          <a:xfrm>
            <a:off x="635000" y="12192000"/>
            <a:ext cx="23114000" cy="0"/>
          </a:xfrm>
          <a:prstGeom prst="line">
            <a:avLst/>
          </a:prstGeom>
          <a:ln w="38100">
            <a:solidFill>
              <a:schemeClr val="accent4"/>
            </a:solidFill>
            <a:miter lim="400000"/>
          </a:ln>
        </p:spPr>
        <p:txBody>
          <a:bodyPr lIns="50800" tIns="50800" rIns="50800" bIns="50800" anchor="ctr"/>
          <a:lstStyle/>
          <a:p>
            <a:pPr algn="ctr" defTabSz="584200">
              <a:lnSpc>
                <a:spcPct val="100000"/>
              </a:lnSpc>
              <a:spcBef>
                <a:spcPts val="0"/>
              </a:spcBef>
              <a:defRPr sz="2600" b="1" cap="all" spc="156">
                <a:solidFill>
                  <a:srgbClr val="FFFFFF"/>
                </a:solidFill>
                <a:latin typeface="Founders Grotesk Condensed"/>
                <a:ea typeface="Founders Grotesk Condensed"/>
                <a:cs typeface="Founders Grotesk Condensed"/>
                <a:sym typeface="Founders Grotesk Condensed"/>
              </a:defRPr>
            </a:pPr>
            <a:endParaRPr/>
          </a:p>
        </p:txBody>
      </p:sp>
      <p:sp>
        <p:nvSpPr>
          <p:cNvPr id="95" name="Linje"/>
          <p:cNvSpPr/>
          <p:nvPr/>
        </p:nvSpPr>
        <p:spPr>
          <a:xfrm>
            <a:off x="639142" y="692907"/>
            <a:ext cx="23114001" cy="1"/>
          </a:xfrm>
          <a:prstGeom prst="line">
            <a:avLst/>
          </a:prstGeom>
          <a:ln w="114300">
            <a:solidFill>
              <a:schemeClr val="accent4"/>
            </a:solidFill>
            <a:miter lim="400000"/>
          </a:ln>
        </p:spPr>
        <p:txBody>
          <a:bodyPr lIns="0" tIns="0" rIns="0" bIns="0" anchor="ctr"/>
          <a:lstStyle/>
          <a:p>
            <a:pPr algn="ctr" defTabSz="584200">
              <a:lnSpc>
                <a:spcPct val="100000"/>
              </a:lnSpc>
              <a:spcBef>
                <a:spcPts val="0"/>
              </a:spcBef>
              <a:defRPr sz="2600" b="1" cap="all" spc="156">
                <a:solidFill>
                  <a:srgbClr val="FFFFFF"/>
                </a:solidFill>
                <a:latin typeface="Founders Grotesk Condensed"/>
                <a:ea typeface="Founders Grotesk Condensed"/>
                <a:cs typeface="Founders Grotesk Condensed"/>
                <a:sym typeface="Founders Grotesk Condensed"/>
              </a:defRPr>
            </a:pPr>
            <a:endParaRPr/>
          </a:p>
        </p:txBody>
      </p:sp>
      <p:sp>
        <p:nvSpPr>
          <p:cNvPr id="96" name="Diabildstitel"/>
          <p:cNvSpPr txBox="1">
            <a:spLocks noGrp="1"/>
          </p:cNvSpPr>
          <p:nvPr>
            <p:ph type="title" hasCustomPrompt="1"/>
          </p:nvPr>
        </p:nvSpPr>
        <p:spPr>
          <a:xfrm>
            <a:off x="571500" y="715982"/>
            <a:ext cx="23241000" cy="1951018"/>
          </a:xfrm>
          <a:prstGeom prst="rect">
            <a:avLst/>
          </a:prstGeom>
        </p:spPr>
        <p:txBody>
          <a:bodyPr/>
          <a:lstStyle>
            <a:lvl1pPr>
              <a:lnSpc>
                <a:spcPct val="60000"/>
              </a:lnSpc>
              <a:defRPr sz="12000" spc="-239">
                <a:solidFill>
                  <a:schemeClr val="accent1"/>
                </a:solidFill>
                <a:latin typeface="+mn-lt"/>
                <a:ea typeface="+mn-ea"/>
                <a:cs typeface="+mn-cs"/>
                <a:sym typeface="Founders Grotesk Semibold"/>
              </a:defRPr>
            </a:lvl1pPr>
          </a:lstStyle>
          <a:p>
            <a:r>
              <a:t>Diabilds­titel</a:t>
            </a:r>
          </a:p>
        </p:txBody>
      </p:sp>
      <p:sp>
        <p:nvSpPr>
          <p:cNvPr id="97" name="Diabildsnummer"/>
          <p:cNvSpPr txBox="1">
            <a:spLocks noGrp="1"/>
          </p:cNvSpPr>
          <p:nvPr>
            <p:ph type="sldNum" sz="quarter" idx="2"/>
          </p:nvPr>
        </p:nvSpPr>
        <p:spPr>
          <a:prstGeom prst="rect">
            <a:avLst/>
          </a:prstGeom>
        </p:spPr>
        <p:txBody>
          <a:bodyPr/>
          <a:lstStyle>
            <a:lvl1pPr>
              <a:defRPr>
                <a:solidFill>
                  <a:srgbClr val="000000"/>
                </a:solidFill>
              </a:defRPr>
            </a:lvl1pPr>
          </a:lstStyle>
          <a:p>
            <a:fld id="{86CB4B4D-7CA3-9044-876B-883B54F8677D}" type="slidenum">
              <a:t>‹#›</a:t>
            </a:fld>
            <a:endParaRP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Dagordning">
    <p:spTree>
      <p:nvGrpSpPr>
        <p:cNvPr id="1" name=""/>
        <p:cNvGrpSpPr/>
        <p:nvPr/>
      </p:nvGrpSpPr>
      <p:grpSpPr>
        <a:xfrm>
          <a:off x="0" y="0"/>
          <a:ext cx="0" cy="0"/>
          <a:chOff x="0" y="0"/>
          <a:chExt cx="0" cy="0"/>
        </a:xfrm>
      </p:grpSpPr>
      <p:sp>
        <p:nvSpPr>
          <p:cNvPr id="104" name="Dagordning, titel"/>
          <p:cNvSpPr txBox="1">
            <a:spLocks noGrp="1"/>
          </p:cNvSpPr>
          <p:nvPr>
            <p:ph type="title" hasCustomPrompt="1"/>
          </p:nvPr>
        </p:nvSpPr>
        <p:spPr>
          <a:prstGeom prst="rect">
            <a:avLst/>
          </a:prstGeom>
        </p:spPr>
        <p:txBody>
          <a:bodyPr/>
          <a:lstStyle/>
          <a:p>
            <a:r>
              <a:t>Dagordning, titel</a:t>
            </a:r>
          </a:p>
        </p:txBody>
      </p:sp>
      <p:sp>
        <p:nvSpPr>
          <p:cNvPr id="105" name="Brödtext nivå ett…"/>
          <p:cNvSpPr txBox="1">
            <a:spLocks noGrp="1"/>
          </p:cNvSpPr>
          <p:nvPr>
            <p:ph type="body" idx="1" hasCustomPrompt="1"/>
          </p:nvPr>
        </p:nvSpPr>
        <p:spPr>
          <a:prstGeom prst="rect">
            <a:avLst/>
          </a:prstGeom>
        </p:spPr>
        <p:txBody>
          <a:bodyPr/>
          <a:lstStyle/>
          <a:p>
            <a:r>
              <a:t>Ämnen på dagordningen</a:t>
            </a:r>
          </a:p>
          <a:p>
            <a:pPr lvl="1"/>
            <a:endParaRPr/>
          </a:p>
          <a:p>
            <a:pPr lvl="2"/>
            <a:endParaRPr/>
          </a:p>
          <a:p>
            <a:pPr lvl="3"/>
            <a:endParaRPr/>
          </a:p>
          <a:p>
            <a:pPr lvl="4"/>
            <a:endParaRPr/>
          </a:p>
        </p:txBody>
      </p:sp>
      <p:sp>
        <p:nvSpPr>
          <p:cNvPr id="106" name="Diabildsnumm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x">
  <p:cSld name="Uttryck">
    <p:bg>
      <p:bgPr>
        <a:solidFill>
          <a:srgbClr val="FFFFFF"/>
        </a:solidFill>
        <a:effectLst/>
      </p:bgPr>
    </p:bg>
    <p:spTree>
      <p:nvGrpSpPr>
        <p:cNvPr id="1" name=""/>
        <p:cNvGrpSpPr/>
        <p:nvPr/>
      </p:nvGrpSpPr>
      <p:grpSpPr>
        <a:xfrm>
          <a:off x="0" y="0"/>
          <a:ext cx="0" cy="0"/>
          <a:chOff x="0" y="0"/>
          <a:chExt cx="0" cy="0"/>
        </a:xfrm>
      </p:grpSpPr>
      <p:sp>
        <p:nvSpPr>
          <p:cNvPr id="113" name="Linje"/>
          <p:cNvSpPr/>
          <p:nvPr/>
        </p:nvSpPr>
        <p:spPr>
          <a:xfrm>
            <a:off x="635000" y="12192000"/>
            <a:ext cx="23114000" cy="0"/>
          </a:xfrm>
          <a:prstGeom prst="line">
            <a:avLst/>
          </a:prstGeom>
          <a:ln w="38100">
            <a:solidFill>
              <a:schemeClr val="accent4"/>
            </a:solidFill>
            <a:miter lim="400000"/>
          </a:ln>
        </p:spPr>
        <p:txBody>
          <a:bodyPr lIns="50800" tIns="50800" rIns="50800" bIns="50800" anchor="ctr"/>
          <a:lstStyle/>
          <a:p>
            <a:pPr algn="ctr" defTabSz="584200">
              <a:lnSpc>
                <a:spcPct val="100000"/>
              </a:lnSpc>
              <a:spcBef>
                <a:spcPts val="0"/>
              </a:spcBef>
              <a:defRPr sz="2600" b="1" cap="all" spc="156">
                <a:solidFill>
                  <a:srgbClr val="FFFFFF"/>
                </a:solidFill>
                <a:latin typeface="Founders Grotesk Condensed"/>
                <a:ea typeface="Founders Grotesk Condensed"/>
                <a:cs typeface="Founders Grotesk Condensed"/>
                <a:sym typeface="Founders Grotesk Condensed"/>
              </a:defRPr>
            </a:pPr>
            <a:endParaRPr/>
          </a:p>
        </p:txBody>
      </p:sp>
      <p:sp>
        <p:nvSpPr>
          <p:cNvPr id="114" name="Linje"/>
          <p:cNvSpPr/>
          <p:nvPr/>
        </p:nvSpPr>
        <p:spPr>
          <a:xfrm>
            <a:off x="639142" y="692907"/>
            <a:ext cx="23114001" cy="1"/>
          </a:xfrm>
          <a:prstGeom prst="line">
            <a:avLst/>
          </a:prstGeom>
          <a:ln w="114300">
            <a:solidFill>
              <a:schemeClr val="accent4"/>
            </a:solidFill>
            <a:miter lim="400000"/>
          </a:ln>
        </p:spPr>
        <p:txBody>
          <a:bodyPr lIns="0" tIns="0" rIns="0" bIns="0" anchor="ctr"/>
          <a:lstStyle/>
          <a:p>
            <a:pPr algn="ctr" defTabSz="584200">
              <a:lnSpc>
                <a:spcPct val="100000"/>
              </a:lnSpc>
              <a:spcBef>
                <a:spcPts val="0"/>
              </a:spcBef>
              <a:defRPr sz="2600" b="1" cap="all" spc="156">
                <a:solidFill>
                  <a:srgbClr val="FFFFFF"/>
                </a:solidFill>
                <a:latin typeface="Founders Grotesk Condensed"/>
                <a:ea typeface="Founders Grotesk Condensed"/>
                <a:cs typeface="Founders Grotesk Condensed"/>
                <a:sym typeface="Founders Grotesk Condensed"/>
              </a:defRPr>
            </a:pPr>
            <a:endParaRPr/>
          </a:p>
        </p:txBody>
      </p:sp>
      <p:sp>
        <p:nvSpPr>
          <p:cNvPr id="115" name="Brödtext nivå ett…"/>
          <p:cNvSpPr txBox="1">
            <a:spLocks noGrp="1"/>
          </p:cNvSpPr>
          <p:nvPr>
            <p:ph type="body" sz="half" idx="1" hasCustomPrompt="1"/>
          </p:nvPr>
        </p:nvSpPr>
        <p:spPr>
          <a:xfrm>
            <a:off x="571500" y="3898900"/>
            <a:ext cx="23236826" cy="5499100"/>
          </a:xfrm>
          <a:prstGeom prst="rect">
            <a:avLst/>
          </a:prstGeom>
        </p:spPr>
        <p:txBody>
          <a:bodyPr anchor="ctr"/>
          <a:lstStyle>
            <a:lvl1pPr defTabSz="825500">
              <a:lnSpc>
                <a:spcPct val="100000"/>
              </a:lnSpc>
              <a:tabLst/>
              <a:defRPr sz="12000" spc="-239">
                <a:solidFill>
                  <a:schemeClr val="accent1"/>
                </a:solidFill>
                <a:latin typeface="Founders Grotesk"/>
                <a:ea typeface="Founders Grotesk"/>
                <a:cs typeface="Founders Grotesk"/>
                <a:sym typeface="Founders Grotesk"/>
              </a:defRPr>
            </a:lvl1pPr>
            <a:lvl2pPr defTabSz="825500">
              <a:lnSpc>
                <a:spcPct val="100000"/>
              </a:lnSpc>
              <a:tabLst/>
              <a:defRPr sz="12000" spc="-239">
                <a:solidFill>
                  <a:schemeClr val="accent1"/>
                </a:solidFill>
                <a:latin typeface="Founders Grotesk"/>
                <a:ea typeface="Founders Grotesk"/>
                <a:cs typeface="Founders Grotesk"/>
                <a:sym typeface="Founders Grotesk"/>
              </a:defRPr>
            </a:lvl2pPr>
            <a:lvl3pPr defTabSz="825500">
              <a:lnSpc>
                <a:spcPct val="100000"/>
              </a:lnSpc>
              <a:tabLst/>
              <a:defRPr sz="12000" spc="-239">
                <a:solidFill>
                  <a:schemeClr val="accent1"/>
                </a:solidFill>
                <a:latin typeface="Founders Grotesk"/>
                <a:ea typeface="Founders Grotesk"/>
                <a:cs typeface="Founders Grotesk"/>
                <a:sym typeface="Founders Grotesk"/>
              </a:defRPr>
            </a:lvl3pPr>
            <a:lvl4pPr defTabSz="825500">
              <a:lnSpc>
                <a:spcPct val="100000"/>
              </a:lnSpc>
              <a:tabLst/>
              <a:defRPr sz="12000" spc="-239">
                <a:solidFill>
                  <a:schemeClr val="accent1"/>
                </a:solidFill>
                <a:latin typeface="Founders Grotesk"/>
                <a:ea typeface="Founders Grotesk"/>
                <a:cs typeface="Founders Grotesk"/>
                <a:sym typeface="Founders Grotesk"/>
              </a:defRPr>
            </a:lvl4pPr>
            <a:lvl5pPr defTabSz="825500">
              <a:lnSpc>
                <a:spcPct val="100000"/>
              </a:lnSpc>
              <a:tabLst/>
              <a:defRPr sz="12000" spc="-239">
                <a:solidFill>
                  <a:schemeClr val="accent1"/>
                </a:solidFill>
                <a:latin typeface="Founders Grotesk"/>
                <a:ea typeface="Founders Grotesk"/>
                <a:cs typeface="Founders Grotesk"/>
                <a:sym typeface="Founders Grotesk"/>
              </a:defRPr>
            </a:lvl5pPr>
          </a:lstStyle>
          <a:p>
            <a:r>
              <a:t>Uttryck</a:t>
            </a:r>
          </a:p>
          <a:p>
            <a:pPr lvl="1"/>
            <a:endParaRPr/>
          </a:p>
          <a:p>
            <a:pPr lvl="2"/>
            <a:endParaRPr/>
          </a:p>
          <a:p>
            <a:pPr lvl="3"/>
            <a:endParaRPr/>
          </a:p>
          <a:p>
            <a:pPr lvl="4"/>
            <a:endParaRPr/>
          </a:p>
        </p:txBody>
      </p:sp>
      <p:sp>
        <p:nvSpPr>
          <p:cNvPr id="116" name="Diabildsnummer"/>
          <p:cNvSpPr txBox="1">
            <a:spLocks noGrp="1"/>
          </p:cNvSpPr>
          <p:nvPr>
            <p:ph type="sldNum" sz="quarter" idx="2"/>
          </p:nvPr>
        </p:nvSpPr>
        <p:spPr>
          <a:prstGeom prst="rect">
            <a:avLst/>
          </a:prstGeom>
        </p:spPr>
        <p:txBody>
          <a:bodyPr/>
          <a:lstStyle>
            <a:lvl1pPr>
              <a:defRPr>
                <a:solidFill>
                  <a:srgbClr val="000000"/>
                </a:solidFill>
              </a:defRPr>
            </a:lvl1pPr>
          </a:lstStyle>
          <a:p>
            <a:fld id="{86CB4B4D-7CA3-9044-876B-883B54F8677D}" type="slidenum">
              <a:t>‹#›</a:t>
            </a:fld>
            <a:endParaRP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x">
  <p:cSld name="Stort faktum">
    <p:bg>
      <p:bgPr>
        <a:solidFill>
          <a:srgbClr val="C3D9E0"/>
        </a:solidFill>
        <a:effectLst/>
      </p:bgPr>
    </p:bg>
    <p:spTree>
      <p:nvGrpSpPr>
        <p:cNvPr id="1" name=""/>
        <p:cNvGrpSpPr/>
        <p:nvPr/>
      </p:nvGrpSpPr>
      <p:grpSpPr>
        <a:xfrm>
          <a:off x="0" y="0"/>
          <a:ext cx="0" cy="0"/>
          <a:chOff x="0" y="0"/>
          <a:chExt cx="0" cy="0"/>
        </a:xfrm>
      </p:grpSpPr>
      <p:sp>
        <p:nvSpPr>
          <p:cNvPr id="123" name="Brödtext nivå ett…"/>
          <p:cNvSpPr txBox="1">
            <a:spLocks noGrp="1"/>
          </p:cNvSpPr>
          <p:nvPr>
            <p:ph type="body" idx="1" hasCustomPrompt="1"/>
          </p:nvPr>
        </p:nvSpPr>
        <p:spPr>
          <a:xfrm>
            <a:off x="634999" y="1346200"/>
            <a:ext cx="23241001" cy="8451368"/>
          </a:xfrm>
          <a:prstGeom prst="rect">
            <a:avLst/>
          </a:prstGeom>
        </p:spPr>
        <p:txBody>
          <a:bodyPr anchor="b"/>
          <a:lstStyle>
            <a:lvl1pPr defTabSz="825500">
              <a:lnSpc>
                <a:spcPct val="80000"/>
              </a:lnSpc>
              <a:tabLst/>
              <a:defRPr sz="42000" spc="-419">
                <a:solidFill>
                  <a:schemeClr val="accent1"/>
                </a:solidFill>
                <a:latin typeface="Founders Grotesk Light"/>
                <a:ea typeface="Founders Grotesk Light"/>
                <a:cs typeface="Founders Grotesk Light"/>
                <a:sym typeface="Founders Grotesk Light"/>
              </a:defRPr>
            </a:lvl1pPr>
            <a:lvl2pPr defTabSz="825500">
              <a:lnSpc>
                <a:spcPct val="80000"/>
              </a:lnSpc>
              <a:tabLst/>
              <a:defRPr sz="42000" spc="-419">
                <a:solidFill>
                  <a:schemeClr val="accent1"/>
                </a:solidFill>
                <a:latin typeface="Founders Grotesk Light"/>
                <a:ea typeface="Founders Grotesk Light"/>
                <a:cs typeface="Founders Grotesk Light"/>
                <a:sym typeface="Founders Grotesk Light"/>
              </a:defRPr>
            </a:lvl2pPr>
            <a:lvl3pPr defTabSz="825500">
              <a:lnSpc>
                <a:spcPct val="80000"/>
              </a:lnSpc>
              <a:tabLst/>
              <a:defRPr sz="42000" spc="-419">
                <a:solidFill>
                  <a:schemeClr val="accent1"/>
                </a:solidFill>
                <a:latin typeface="Founders Grotesk Light"/>
                <a:ea typeface="Founders Grotesk Light"/>
                <a:cs typeface="Founders Grotesk Light"/>
                <a:sym typeface="Founders Grotesk Light"/>
              </a:defRPr>
            </a:lvl3pPr>
            <a:lvl4pPr defTabSz="825500">
              <a:lnSpc>
                <a:spcPct val="80000"/>
              </a:lnSpc>
              <a:tabLst/>
              <a:defRPr sz="42000" spc="-419">
                <a:solidFill>
                  <a:schemeClr val="accent1"/>
                </a:solidFill>
                <a:latin typeface="Founders Grotesk Light"/>
                <a:ea typeface="Founders Grotesk Light"/>
                <a:cs typeface="Founders Grotesk Light"/>
                <a:sym typeface="Founders Grotesk Light"/>
              </a:defRPr>
            </a:lvl4pPr>
            <a:lvl5pPr defTabSz="825500">
              <a:lnSpc>
                <a:spcPct val="80000"/>
              </a:lnSpc>
              <a:tabLst/>
              <a:defRPr sz="42000" spc="-419">
                <a:solidFill>
                  <a:schemeClr val="accent1"/>
                </a:solidFill>
                <a:latin typeface="Founders Grotesk Light"/>
                <a:ea typeface="Founders Grotesk Light"/>
                <a:cs typeface="Founders Grotesk Light"/>
                <a:sym typeface="Founders Grotesk Light"/>
              </a:defRPr>
            </a:lvl5pPr>
          </a:lstStyle>
          <a:p>
            <a:r>
              <a:t>100 %</a:t>
            </a:r>
          </a:p>
          <a:p>
            <a:pPr lvl="1"/>
            <a:endParaRPr/>
          </a:p>
          <a:p>
            <a:pPr lvl="2"/>
            <a:endParaRPr/>
          </a:p>
          <a:p>
            <a:pPr lvl="3"/>
            <a:endParaRPr/>
          </a:p>
          <a:p>
            <a:pPr lvl="4"/>
            <a:endParaRPr/>
          </a:p>
        </p:txBody>
      </p:sp>
      <p:sp>
        <p:nvSpPr>
          <p:cNvPr id="124" name="Faktainformation"/>
          <p:cNvSpPr txBox="1">
            <a:spLocks noGrp="1"/>
          </p:cNvSpPr>
          <p:nvPr>
            <p:ph type="body" sz="quarter" idx="21" hasCustomPrompt="1"/>
          </p:nvPr>
        </p:nvSpPr>
        <p:spPr>
          <a:xfrm>
            <a:off x="635000" y="9170947"/>
            <a:ext cx="23241000" cy="932816"/>
          </a:xfrm>
          <a:prstGeom prst="rect">
            <a:avLst/>
          </a:prstGeom>
        </p:spPr>
        <p:txBody>
          <a:bodyPr/>
          <a:lstStyle>
            <a:lvl1pPr defTabSz="817244">
              <a:lnSpc>
                <a:spcPct val="80000"/>
              </a:lnSpc>
              <a:tabLst/>
              <a:defRPr sz="5445" spc="-54">
                <a:solidFill>
                  <a:schemeClr val="accent1"/>
                </a:solidFill>
              </a:defRPr>
            </a:lvl1pPr>
          </a:lstStyle>
          <a:p>
            <a:r>
              <a:t>Faktainformation</a:t>
            </a:r>
          </a:p>
        </p:txBody>
      </p:sp>
      <p:sp>
        <p:nvSpPr>
          <p:cNvPr id="125" name="Linje"/>
          <p:cNvSpPr/>
          <p:nvPr/>
        </p:nvSpPr>
        <p:spPr>
          <a:xfrm>
            <a:off x="635000" y="12192000"/>
            <a:ext cx="23118143" cy="0"/>
          </a:xfrm>
          <a:prstGeom prst="line">
            <a:avLst/>
          </a:prstGeom>
          <a:ln w="38100">
            <a:solidFill>
              <a:schemeClr val="accent1">
                <a:hueOff val="-42304"/>
                <a:satOff val="23749"/>
                <a:lumOff val="-45745"/>
              </a:schemeClr>
            </a:solidFill>
            <a:miter lim="400000"/>
          </a:ln>
        </p:spPr>
        <p:txBody>
          <a:bodyPr lIns="50800" tIns="50800" rIns="50800" bIns="50800" anchor="ctr"/>
          <a:lstStyle/>
          <a:p>
            <a:pPr algn="ctr" defTabSz="584200">
              <a:lnSpc>
                <a:spcPct val="100000"/>
              </a:lnSpc>
              <a:spcBef>
                <a:spcPts val="0"/>
              </a:spcBef>
              <a:defRPr sz="2600" b="1" cap="all" spc="156">
                <a:solidFill>
                  <a:srgbClr val="FFFFFF"/>
                </a:solidFill>
                <a:latin typeface="Founders Grotesk Condensed"/>
                <a:ea typeface="Founders Grotesk Condensed"/>
                <a:cs typeface="Founders Grotesk Condensed"/>
                <a:sym typeface="Founders Grotesk Condensed"/>
              </a:defRPr>
            </a:pPr>
            <a:endParaRPr/>
          </a:p>
        </p:txBody>
      </p:sp>
      <p:sp>
        <p:nvSpPr>
          <p:cNvPr id="126" name="Linje"/>
          <p:cNvSpPr/>
          <p:nvPr/>
        </p:nvSpPr>
        <p:spPr>
          <a:xfrm>
            <a:off x="639142" y="692907"/>
            <a:ext cx="23114001" cy="1"/>
          </a:xfrm>
          <a:prstGeom prst="line">
            <a:avLst/>
          </a:prstGeom>
          <a:ln w="114300">
            <a:solidFill>
              <a:schemeClr val="accent1">
                <a:hueOff val="-42304"/>
                <a:satOff val="23749"/>
                <a:lumOff val="-45745"/>
              </a:schemeClr>
            </a:solidFill>
            <a:miter lim="400000"/>
          </a:ln>
        </p:spPr>
        <p:txBody>
          <a:bodyPr lIns="0" tIns="0" rIns="0" bIns="0" anchor="ctr"/>
          <a:lstStyle/>
          <a:p>
            <a:pPr algn="ctr" defTabSz="584200">
              <a:lnSpc>
                <a:spcPct val="100000"/>
              </a:lnSpc>
              <a:spcBef>
                <a:spcPts val="0"/>
              </a:spcBef>
              <a:defRPr sz="2600" b="1" cap="all" spc="156">
                <a:solidFill>
                  <a:srgbClr val="FFFFFF"/>
                </a:solidFill>
                <a:latin typeface="Founders Grotesk Condensed"/>
                <a:ea typeface="Founders Grotesk Condensed"/>
                <a:cs typeface="Founders Grotesk Condensed"/>
                <a:sym typeface="Founders Grotesk Condensed"/>
              </a:defRPr>
            </a:pPr>
            <a:endParaRPr/>
          </a:p>
        </p:txBody>
      </p:sp>
      <p:sp>
        <p:nvSpPr>
          <p:cNvPr id="127" name="Diabildsnummer"/>
          <p:cNvSpPr txBox="1">
            <a:spLocks noGrp="1"/>
          </p:cNvSpPr>
          <p:nvPr>
            <p:ph type="sldNum" sz="quarter" idx="2"/>
          </p:nvPr>
        </p:nvSpPr>
        <p:spPr>
          <a:prstGeom prst="rect">
            <a:avLst/>
          </a:prstGeom>
        </p:spPr>
        <p:txBody>
          <a:bodyPr/>
          <a:lstStyle>
            <a:lvl1pPr>
              <a:defRPr>
                <a:solidFill>
                  <a:srgbClr val="000000"/>
                </a:solidFill>
              </a:defRPr>
            </a:lvl1pPr>
          </a:lstStyle>
          <a:p>
            <a:fld id="{86CB4B4D-7CA3-9044-876B-883B54F8677D}" type="slidenum">
              <a:t>‹#›</a:t>
            </a:fld>
            <a:endParaRPr/>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x">
  <p:cSld name="Citat">
    <p:bg>
      <p:bgPr>
        <a:solidFill>
          <a:srgbClr val="C3D9E0"/>
        </a:solidFill>
        <a:effectLst/>
      </p:bgPr>
    </p:bg>
    <p:spTree>
      <p:nvGrpSpPr>
        <p:cNvPr id="1" name=""/>
        <p:cNvGrpSpPr/>
        <p:nvPr/>
      </p:nvGrpSpPr>
      <p:grpSpPr>
        <a:xfrm>
          <a:off x="0" y="0"/>
          <a:ext cx="0" cy="0"/>
          <a:chOff x="0" y="0"/>
          <a:chExt cx="0" cy="0"/>
        </a:xfrm>
      </p:grpSpPr>
      <p:sp>
        <p:nvSpPr>
          <p:cNvPr id="134" name="Linje"/>
          <p:cNvSpPr/>
          <p:nvPr/>
        </p:nvSpPr>
        <p:spPr>
          <a:xfrm>
            <a:off x="635000" y="12192000"/>
            <a:ext cx="23114000" cy="0"/>
          </a:xfrm>
          <a:prstGeom prst="line">
            <a:avLst/>
          </a:prstGeom>
          <a:ln w="38100">
            <a:solidFill>
              <a:schemeClr val="accent1">
                <a:hueOff val="-42304"/>
                <a:satOff val="23749"/>
                <a:lumOff val="-45745"/>
              </a:schemeClr>
            </a:solidFill>
            <a:miter lim="400000"/>
          </a:ln>
        </p:spPr>
        <p:txBody>
          <a:bodyPr lIns="50800" tIns="50800" rIns="50800" bIns="50800" anchor="ctr"/>
          <a:lstStyle/>
          <a:p>
            <a:pPr algn="ctr" defTabSz="584200">
              <a:lnSpc>
                <a:spcPct val="100000"/>
              </a:lnSpc>
              <a:spcBef>
                <a:spcPts val="0"/>
              </a:spcBef>
              <a:defRPr sz="2600" b="1" cap="all" spc="156">
                <a:solidFill>
                  <a:srgbClr val="FFFFFF"/>
                </a:solidFill>
                <a:latin typeface="Founders Grotesk Condensed"/>
                <a:ea typeface="Founders Grotesk Condensed"/>
                <a:cs typeface="Founders Grotesk Condensed"/>
                <a:sym typeface="Founders Grotesk Condensed"/>
              </a:defRPr>
            </a:pPr>
            <a:endParaRPr/>
          </a:p>
        </p:txBody>
      </p:sp>
      <p:sp>
        <p:nvSpPr>
          <p:cNvPr id="135" name="Linje"/>
          <p:cNvSpPr/>
          <p:nvPr/>
        </p:nvSpPr>
        <p:spPr>
          <a:xfrm>
            <a:off x="639142" y="692907"/>
            <a:ext cx="23114001" cy="1"/>
          </a:xfrm>
          <a:prstGeom prst="line">
            <a:avLst/>
          </a:prstGeom>
          <a:ln w="114300">
            <a:solidFill>
              <a:schemeClr val="accent1">
                <a:hueOff val="-42304"/>
                <a:satOff val="23749"/>
                <a:lumOff val="-45745"/>
              </a:schemeClr>
            </a:solidFill>
            <a:miter lim="400000"/>
          </a:ln>
        </p:spPr>
        <p:txBody>
          <a:bodyPr lIns="0" tIns="0" rIns="0" bIns="0" anchor="ctr"/>
          <a:lstStyle/>
          <a:p>
            <a:pPr algn="ctr" defTabSz="584200">
              <a:lnSpc>
                <a:spcPct val="100000"/>
              </a:lnSpc>
              <a:spcBef>
                <a:spcPts val="0"/>
              </a:spcBef>
              <a:defRPr sz="2600" b="1" cap="all" spc="156">
                <a:solidFill>
                  <a:srgbClr val="FFFFFF"/>
                </a:solidFill>
                <a:latin typeface="Founders Grotesk Condensed"/>
                <a:ea typeface="Founders Grotesk Condensed"/>
                <a:cs typeface="Founders Grotesk Condensed"/>
                <a:sym typeface="Founders Grotesk Condensed"/>
              </a:defRPr>
            </a:pPr>
            <a:endParaRPr/>
          </a:p>
        </p:txBody>
      </p:sp>
      <p:sp>
        <p:nvSpPr>
          <p:cNvPr id="136" name="Tillskrivning"/>
          <p:cNvSpPr txBox="1">
            <a:spLocks noGrp="1"/>
          </p:cNvSpPr>
          <p:nvPr>
            <p:ph type="body" sz="quarter" idx="21" hasCustomPrompt="1"/>
          </p:nvPr>
        </p:nvSpPr>
        <p:spPr>
          <a:xfrm>
            <a:off x="1148060" y="9247147"/>
            <a:ext cx="22707182" cy="932816"/>
          </a:xfrm>
          <a:prstGeom prst="rect">
            <a:avLst/>
          </a:prstGeom>
        </p:spPr>
        <p:txBody>
          <a:bodyPr anchor="ctr"/>
          <a:lstStyle>
            <a:lvl1pPr defTabSz="817244">
              <a:lnSpc>
                <a:spcPct val="80000"/>
              </a:lnSpc>
              <a:tabLst/>
              <a:defRPr sz="5445" spc="-54">
                <a:solidFill>
                  <a:schemeClr val="accent1"/>
                </a:solidFill>
              </a:defRPr>
            </a:lvl1pPr>
          </a:lstStyle>
          <a:p>
            <a:r>
              <a:t>Tillskrivning</a:t>
            </a:r>
          </a:p>
        </p:txBody>
      </p:sp>
      <p:sp>
        <p:nvSpPr>
          <p:cNvPr id="137" name="Brödtext nivå ett…"/>
          <p:cNvSpPr txBox="1">
            <a:spLocks noGrp="1"/>
          </p:cNvSpPr>
          <p:nvPr>
            <p:ph type="body" sz="half" idx="1" hasCustomPrompt="1"/>
          </p:nvPr>
        </p:nvSpPr>
        <p:spPr>
          <a:xfrm>
            <a:off x="515838" y="741381"/>
            <a:ext cx="23241001" cy="4970080"/>
          </a:xfrm>
          <a:prstGeom prst="rect">
            <a:avLst/>
          </a:prstGeom>
        </p:spPr>
        <p:txBody>
          <a:bodyPr/>
          <a:lstStyle>
            <a:lvl1pPr marL="419100" indent="-419100" defTabSz="825500">
              <a:lnSpc>
                <a:spcPct val="80000"/>
              </a:lnSpc>
              <a:tabLst/>
              <a:defRPr sz="12000" spc="-119">
                <a:solidFill>
                  <a:schemeClr val="accent1"/>
                </a:solidFill>
                <a:latin typeface="Founders Grotesk"/>
                <a:ea typeface="Founders Grotesk"/>
                <a:cs typeface="Founders Grotesk"/>
                <a:sym typeface="Founders Grotesk"/>
              </a:defRPr>
            </a:lvl1pPr>
            <a:lvl2pPr marL="419100" indent="-419100" defTabSz="825500">
              <a:lnSpc>
                <a:spcPct val="80000"/>
              </a:lnSpc>
              <a:tabLst/>
              <a:defRPr sz="12000" spc="-119">
                <a:solidFill>
                  <a:schemeClr val="accent1"/>
                </a:solidFill>
                <a:latin typeface="Founders Grotesk"/>
                <a:ea typeface="Founders Grotesk"/>
                <a:cs typeface="Founders Grotesk"/>
                <a:sym typeface="Founders Grotesk"/>
              </a:defRPr>
            </a:lvl2pPr>
            <a:lvl3pPr marL="419100" indent="-419100" defTabSz="825500">
              <a:lnSpc>
                <a:spcPct val="80000"/>
              </a:lnSpc>
              <a:tabLst/>
              <a:defRPr sz="12000" spc="-119">
                <a:solidFill>
                  <a:schemeClr val="accent1"/>
                </a:solidFill>
                <a:latin typeface="Founders Grotesk"/>
                <a:ea typeface="Founders Grotesk"/>
                <a:cs typeface="Founders Grotesk"/>
                <a:sym typeface="Founders Grotesk"/>
              </a:defRPr>
            </a:lvl3pPr>
            <a:lvl4pPr marL="419100" indent="-419100" defTabSz="825500">
              <a:lnSpc>
                <a:spcPct val="80000"/>
              </a:lnSpc>
              <a:tabLst/>
              <a:defRPr sz="12000" spc="-119">
                <a:solidFill>
                  <a:schemeClr val="accent1"/>
                </a:solidFill>
                <a:latin typeface="Founders Grotesk"/>
                <a:ea typeface="Founders Grotesk"/>
                <a:cs typeface="Founders Grotesk"/>
                <a:sym typeface="Founders Grotesk"/>
              </a:defRPr>
            </a:lvl4pPr>
            <a:lvl5pPr marL="419100" indent="-419100" defTabSz="825500">
              <a:lnSpc>
                <a:spcPct val="80000"/>
              </a:lnSpc>
              <a:tabLst/>
              <a:defRPr sz="12000" spc="-119">
                <a:solidFill>
                  <a:schemeClr val="accent1"/>
                </a:solidFill>
                <a:latin typeface="Founders Grotesk"/>
                <a:ea typeface="Founders Grotesk"/>
                <a:cs typeface="Founders Grotesk"/>
                <a:sym typeface="Founders Grotesk"/>
              </a:defRPr>
            </a:lvl5pPr>
          </a:lstStyle>
          <a:p>
            <a:r>
              <a:t>”Framträdande citat”</a:t>
            </a:r>
          </a:p>
          <a:p>
            <a:pPr lvl="1"/>
            <a:endParaRPr/>
          </a:p>
          <a:p>
            <a:pPr lvl="2"/>
            <a:endParaRPr/>
          </a:p>
          <a:p>
            <a:pPr lvl="3"/>
            <a:endParaRPr/>
          </a:p>
          <a:p>
            <a:pPr lvl="4"/>
            <a:endParaRPr/>
          </a:p>
        </p:txBody>
      </p:sp>
      <p:sp>
        <p:nvSpPr>
          <p:cNvPr id="138" name="Diabildsnummer"/>
          <p:cNvSpPr txBox="1">
            <a:spLocks noGrp="1"/>
          </p:cNvSpPr>
          <p:nvPr>
            <p:ph type="sldNum" sz="quarter" idx="2"/>
          </p:nvPr>
        </p:nvSpPr>
        <p:spPr>
          <a:prstGeom prst="rect">
            <a:avLst/>
          </a:prstGeom>
        </p:spPr>
        <p:txBody>
          <a:bodyPr/>
          <a:lstStyle>
            <a:lvl1pPr>
              <a:defRPr>
                <a:solidFill>
                  <a:srgbClr val="000000"/>
                </a:solidFill>
              </a:defRPr>
            </a:lvl1pPr>
          </a:lstStyle>
          <a:p>
            <a:fld id="{86CB4B4D-7CA3-9044-876B-883B54F8677D}" type="slidenum">
              <a:t>‹#›</a:t>
            </a:fld>
            <a:endParaRPr/>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tx">
  <p:cSld name="Foto - 3 per sida">
    <p:bg>
      <p:bgPr>
        <a:solidFill>
          <a:srgbClr val="FFFFFF"/>
        </a:solidFill>
        <a:effectLst/>
      </p:bgPr>
    </p:bg>
    <p:spTree>
      <p:nvGrpSpPr>
        <p:cNvPr id="1" name=""/>
        <p:cNvGrpSpPr/>
        <p:nvPr/>
      </p:nvGrpSpPr>
      <p:grpSpPr>
        <a:xfrm>
          <a:off x="0" y="0"/>
          <a:ext cx="0" cy="0"/>
          <a:chOff x="0" y="0"/>
          <a:chExt cx="0" cy="0"/>
        </a:xfrm>
      </p:grpSpPr>
      <p:sp>
        <p:nvSpPr>
          <p:cNvPr id="145" name="Bild"/>
          <p:cNvSpPr>
            <a:spLocks noGrp="1"/>
          </p:cNvSpPr>
          <p:nvPr>
            <p:ph type="pic" sz="half" idx="21"/>
          </p:nvPr>
        </p:nvSpPr>
        <p:spPr>
          <a:xfrm>
            <a:off x="12192000" y="-1003300"/>
            <a:ext cx="11557000" cy="7679267"/>
          </a:xfrm>
          <a:prstGeom prst="rect">
            <a:avLst/>
          </a:prstGeom>
        </p:spPr>
        <p:txBody>
          <a:bodyPr lIns="91439" tIns="45719" rIns="91439" bIns="45719">
            <a:noAutofit/>
          </a:bodyPr>
          <a:lstStyle/>
          <a:p>
            <a:endParaRPr/>
          </a:p>
        </p:txBody>
      </p:sp>
      <p:sp>
        <p:nvSpPr>
          <p:cNvPr id="146" name="Bild"/>
          <p:cNvSpPr>
            <a:spLocks noGrp="1"/>
          </p:cNvSpPr>
          <p:nvPr>
            <p:ph type="pic" sz="half" idx="22"/>
          </p:nvPr>
        </p:nvSpPr>
        <p:spPr>
          <a:xfrm>
            <a:off x="12192000" y="5397500"/>
            <a:ext cx="11557000" cy="7749789"/>
          </a:xfrm>
          <a:prstGeom prst="rect">
            <a:avLst/>
          </a:prstGeom>
        </p:spPr>
        <p:txBody>
          <a:bodyPr lIns="91439" tIns="45719" rIns="91439" bIns="45719">
            <a:noAutofit/>
          </a:bodyPr>
          <a:lstStyle/>
          <a:p>
            <a:endParaRPr/>
          </a:p>
        </p:txBody>
      </p:sp>
      <p:sp>
        <p:nvSpPr>
          <p:cNvPr id="147" name="Bild"/>
          <p:cNvSpPr>
            <a:spLocks noGrp="1"/>
          </p:cNvSpPr>
          <p:nvPr>
            <p:ph type="pic" idx="23"/>
          </p:nvPr>
        </p:nvSpPr>
        <p:spPr>
          <a:xfrm>
            <a:off x="571500" y="-698500"/>
            <a:ext cx="11684000" cy="14426494"/>
          </a:xfrm>
          <a:prstGeom prst="rect">
            <a:avLst/>
          </a:prstGeom>
        </p:spPr>
        <p:txBody>
          <a:bodyPr lIns="91439" tIns="45719" rIns="91439" bIns="45719">
            <a:noAutofit/>
          </a:bodyPr>
          <a:lstStyle/>
          <a:p>
            <a:endParaRPr/>
          </a:p>
        </p:txBody>
      </p:sp>
      <p:sp>
        <p:nvSpPr>
          <p:cNvPr id="148" name="Diabildsnummer"/>
          <p:cNvSpPr txBox="1">
            <a:spLocks noGrp="1"/>
          </p:cNvSpPr>
          <p:nvPr>
            <p:ph type="sldNum" sz="quarter" idx="2"/>
          </p:nvPr>
        </p:nvSpPr>
        <p:spPr>
          <a:prstGeom prst="rect">
            <a:avLst/>
          </a:prstGeom>
        </p:spPr>
        <p:txBody>
          <a:bodyPr/>
          <a:lstStyle>
            <a:lvl1pPr>
              <a:defRPr>
                <a:solidFill>
                  <a:srgbClr val="000000"/>
                </a:solidFill>
              </a:defRPr>
            </a:lvl1pPr>
          </a:lstStyle>
          <a:p>
            <a:fld id="{86CB4B4D-7CA3-9044-876B-883B54F8677D}" type="slidenum">
              <a:t>‹#›</a:t>
            </a:fld>
            <a:endParaRPr/>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tx">
  <p:cSld name="Bild">
    <p:bg>
      <p:bgPr>
        <a:solidFill>
          <a:srgbClr val="FFFFFF"/>
        </a:solidFill>
        <a:effectLst/>
      </p:bgPr>
    </p:bg>
    <p:spTree>
      <p:nvGrpSpPr>
        <p:cNvPr id="1" name=""/>
        <p:cNvGrpSpPr/>
        <p:nvPr/>
      </p:nvGrpSpPr>
      <p:grpSpPr>
        <a:xfrm>
          <a:off x="0" y="0"/>
          <a:ext cx="0" cy="0"/>
          <a:chOff x="0" y="0"/>
          <a:chExt cx="0" cy="0"/>
        </a:xfrm>
      </p:grpSpPr>
      <p:sp>
        <p:nvSpPr>
          <p:cNvPr id="155" name="1054398042_3378x2084.jpg"/>
          <p:cNvSpPr>
            <a:spLocks noGrp="1"/>
          </p:cNvSpPr>
          <p:nvPr>
            <p:ph type="pic" idx="21"/>
          </p:nvPr>
        </p:nvSpPr>
        <p:spPr>
          <a:xfrm>
            <a:off x="0" y="-2984500"/>
            <a:ext cx="28333700" cy="17479999"/>
          </a:xfrm>
          <a:prstGeom prst="rect">
            <a:avLst/>
          </a:prstGeom>
        </p:spPr>
        <p:txBody>
          <a:bodyPr lIns="91439" tIns="45719" rIns="91439" bIns="45719">
            <a:noAutofit/>
          </a:bodyPr>
          <a:lstStyle/>
          <a:p>
            <a:endParaRPr/>
          </a:p>
        </p:txBody>
      </p:sp>
      <p:sp>
        <p:nvSpPr>
          <p:cNvPr id="156" name="Diabildsnumm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tx">
  <p:cSld name="Tom">
    <p:bg>
      <p:bgPr>
        <a:solidFill>
          <a:srgbClr val="FFFFFF"/>
        </a:solidFill>
        <a:effectLst/>
      </p:bgPr>
    </p:bg>
    <p:spTree>
      <p:nvGrpSpPr>
        <p:cNvPr id="1" name=""/>
        <p:cNvGrpSpPr/>
        <p:nvPr/>
      </p:nvGrpSpPr>
      <p:grpSpPr>
        <a:xfrm>
          <a:off x="0" y="0"/>
          <a:ext cx="0" cy="0"/>
          <a:chOff x="0" y="0"/>
          <a:chExt cx="0" cy="0"/>
        </a:xfrm>
      </p:grpSpPr>
      <p:sp>
        <p:nvSpPr>
          <p:cNvPr id="163" name="Diabildsnummer"/>
          <p:cNvSpPr txBox="1">
            <a:spLocks noGrp="1"/>
          </p:cNvSpPr>
          <p:nvPr>
            <p:ph type="sldNum" sz="quarter" idx="2"/>
          </p:nvPr>
        </p:nvSpPr>
        <p:spPr>
          <a:prstGeom prst="rect">
            <a:avLst/>
          </a:prstGeom>
        </p:spPr>
        <p:txBody>
          <a:bodyPr/>
          <a:lstStyle>
            <a:lvl1pPr>
              <a:defRPr>
                <a:solidFill>
                  <a:srgbClr val="000000"/>
                </a:solidFill>
              </a:defRPr>
            </a:lvl1pPr>
          </a:lstStyle>
          <a:p>
            <a:fld id="{86CB4B4D-7CA3-9044-876B-883B54F8677D}" type="slidenum">
              <a:t>‹#›</a:t>
            </a:fld>
            <a:endParaRP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1">
            <a:hueOff val="-42304"/>
            <a:satOff val="23749"/>
            <a:lumOff val="-45745"/>
          </a:schemeClr>
        </a:solidFill>
        <a:effectLst/>
      </p:bgPr>
    </p:bg>
    <p:spTree>
      <p:nvGrpSpPr>
        <p:cNvPr id="1" name=""/>
        <p:cNvGrpSpPr/>
        <p:nvPr/>
      </p:nvGrpSpPr>
      <p:grpSpPr>
        <a:xfrm>
          <a:off x="0" y="0"/>
          <a:ext cx="0" cy="0"/>
          <a:chOff x="0" y="0"/>
          <a:chExt cx="0" cy="0"/>
        </a:xfrm>
      </p:grpSpPr>
      <p:sp>
        <p:nvSpPr>
          <p:cNvPr id="2" name="Dagordning, titel"/>
          <p:cNvSpPr txBox="1">
            <a:spLocks noGrp="1"/>
          </p:cNvSpPr>
          <p:nvPr>
            <p:ph type="title" hasCustomPrompt="1"/>
          </p:nvPr>
        </p:nvSpPr>
        <p:spPr>
          <a:xfrm>
            <a:off x="575641" y="881082"/>
            <a:ext cx="23241001" cy="195101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ormAutofit/>
          </a:bodyPr>
          <a:lstStyle/>
          <a:p>
            <a:r>
              <a:t>Dagordning, titel</a:t>
            </a:r>
          </a:p>
        </p:txBody>
      </p:sp>
      <p:sp>
        <p:nvSpPr>
          <p:cNvPr id="3" name="Linje"/>
          <p:cNvSpPr/>
          <p:nvPr/>
        </p:nvSpPr>
        <p:spPr>
          <a:xfrm>
            <a:off x="639142" y="692907"/>
            <a:ext cx="23114001" cy="1"/>
          </a:xfrm>
          <a:prstGeom prst="line">
            <a:avLst/>
          </a:prstGeom>
          <a:ln w="114300">
            <a:solidFill>
              <a:schemeClr val="accent4"/>
            </a:solidFill>
            <a:miter lim="400000"/>
          </a:ln>
        </p:spPr>
        <p:txBody>
          <a:bodyPr lIns="0" tIns="0" rIns="0" bIns="0" anchor="ctr"/>
          <a:lstStyle/>
          <a:p>
            <a:pPr algn="ctr" defTabSz="584200">
              <a:lnSpc>
                <a:spcPct val="100000"/>
              </a:lnSpc>
              <a:spcBef>
                <a:spcPts val="0"/>
              </a:spcBef>
              <a:defRPr sz="2600" b="1" cap="all" spc="156">
                <a:solidFill>
                  <a:srgbClr val="FFFFFF"/>
                </a:solidFill>
                <a:latin typeface="Founders Grotesk Condensed"/>
                <a:ea typeface="Founders Grotesk Condensed"/>
                <a:cs typeface="Founders Grotesk Condensed"/>
                <a:sym typeface="Founders Grotesk Condensed"/>
              </a:defRPr>
            </a:pPr>
            <a:endParaRPr/>
          </a:p>
        </p:txBody>
      </p:sp>
      <p:sp>
        <p:nvSpPr>
          <p:cNvPr id="4" name="Brödtext nivå ett…"/>
          <p:cNvSpPr txBox="1">
            <a:spLocks noGrp="1"/>
          </p:cNvSpPr>
          <p:nvPr>
            <p:ph type="body" idx="1" hasCustomPrompt="1"/>
          </p:nvPr>
        </p:nvSpPr>
        <p:spPr>
          <a:xfrm>
            <a:off x="575641" y="3276600"/>
            <a:ext cx="23241001" cy="987067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ormAutofit/>
          </a:bodyPr>
          <a:lstStyle/>
          <a:p>
            <a:r>
              <a:t>Ämnen på dagordningen</a:t>
            </a:r>
          </a:p>
          <a:p>
            <a:pPr lvl="1"/>
            <a:endParaRPr/>
          </a:p>
          <a:p>
            <a:pPr lvl="2"/>
            <a:endParaRPr/>
          </a:p>
          <a:p>
            <a:pPr lvl="3"/>
            <a:endParaRPr/>
          </a:p>
          <a:p>
            <a:pPr lvl="4"/>
            <a:endParaRPr/>
          </a:p>
        </p:txBody>
      </p:sp>
      <p:sp>
        <p:nvSpPr>
          <p:cNvPr id="5" name="Diabildsnummer"/>
          <p:cNvSpPr txBox="1">
            <a:spLocks noGrp="1"/>
          </p:cNvSpPr>
          <p:nvPr>
            <p:ph type="sldNum" sz="quarter" idx="2"/>
          </p:nvPr>
        </p:nvSpPr>
        <p:spPr>
          <a:xfrm>
            <a:off x="23431499" y="12268199"/>
            <a:ext cx="371756" cy="555245"/>
          </a:xfrm>
          <a:prstGeom prst="rect">
            <a:avLst/>
          </a:prstGeom>
          <a:ln w="12700">
            <a:miter lim="400000"/>
          </a:ln>
        </p:spPr>
        <p:txBody>
          <a:bodyPr wrap="none" lIns="50800" tIns="50800" rIns="50800" bIns="50800" anchor="b">
            <a:spAutoFit/>
          </a:bodyPr>
          <a:lstStyle>
            <a:lvl1pPr algn="r">
              <a:lnSpc>
                <a:spcPct val="100000"/>
              </a:lnSpc>
              <a:spcBef>
                <a:spcPts val="0"/>
              </a:spcBef>
              <a:defRPr sz="2800" spc="28">
                <a:solidFill>
                  <a:srgbClr val="FFFFFF"/>
                </a:solidFill>
                <a:latin typeface="Founders Grotesk Condensed"/>
                <a:ea typeface="Founders Grotesk Condensed"/>
                <a:cs typeface="Founders Grotesk Condensed"/>
                <a:sym typeface="Founders Grotesk Condensed"/>
              </a:defRPr>
            </a:lvl1pPr>
          </a:lstStyle>
          <a:p>
            <a:fld id="{86CB4B4D-7CA3-9044-876B-883B54F8677D}" type="slidenum">
              <a:t>‹#›</a:t>
            </a:fld>
            <a:endParaRPr/>
          </a:p>
        </p:txBody>
      </p:sp>
    </p:spTree>
  </p:cSld>
  <p:clrMap bg1="lt1" tx1="dk1" bg2="lt2" tx2="dk2" accent1="accent1" accent2="accent2" accent3="accent3" accent4="accent4" accent5="accent5" accent6="accent6" hlink="hlink" folHlink="folHlink"/>
  <p:sldLayoutIdLst>
    <p:sldLayoutId id="2147483649" r:id="rId1"/>
    <p:sldLayoutId id="2147483656" r:id="rId2"/>
    <p:sldLayoutId id="2147483657" r:id="rId3"/>
    <p:sldLayoutId id="2147483658" r:id="rId4"/>
    <p:sldLayoutId id="2147483659" r:id="rId5"/>
    <p:sldLayoutId id="2147483660" r:id="rId6"/>
    <p:sldLayoutId id="2147483661" r:id="rId7"/>
    <p:sldLayoutId id="2147483662" r:id="rId8"/>
    <p:sldLayoutId id="2147483663" r:id="rId9"/>
    <p:sldLayoutId id="2147483664" r:id="rId10"/>
  </p:sldLayoutIdLst>
  <p:transition spd="med"/>
  <p:txStyles>
    <p:titleStyle>
      <a:lvl1pPr marL="0" marR="0" indent="0" algn="l" defTabSz="825500" rtl="0" latinLnBrk="0">
        <a:lnSpc>
          <a:spcPct val="80000"/>
        </a:lnSpc>
        <a:spcBef>
          <a:spcPts val="0"/>
        </a:spcBef>
        <a:spcAft>
          <a:spcPts val="0"/>
        </a:spcAft>
        <a:buClrTx/>
        <a:buSzTx/>
        <a:buFontTx/>
        <a:buNone/>
        <a:tabLst/>
        <a:defRPr sz="8000" b="0" i="0" u="none" strike="noStrike" cap="none" spc="-79" baseline="0">
          <a:solidFill>
            <a:schemeClr val="accent4"/>
          </a:solidFill>
          <a:uFillTx/>
          <a:latin typeface="Founders Grotesk"/>
          <a:ea typeface="Founders Grotesk"/>
          <a:cs typeface="Founders Grotesk"/>
          <a:sym typeface="Founders Grotesk"/>
        </a:defRPr>
      </a:lvl1pPr>
      <a:lvl2pPr marL="0" marR="0" indent="0" algn="l" defTabSz="825500" rtl="0" latinLnBrk="0">
        <a:lnSpc>
          <a:spcPct val="80000"/>
        </a:lnSpc>
        <a:spcBef>
          <a:spcPts val="0"/>
        </a:spcBef>
        <a:spcAft>
          <a:spcPts val="0"/>
        </a:spcAft>
        <a:buClrTx/>
        <a:buSzTx/>
        <a:buFontTx/>
        <a:buNone/>
        <a:tabLst/>
        <a:defRPr sz="8000" b="0" i="0" u="none" strike="noStrike" cap="none" spc="-79" baseline="0">
          <a:solidFill>
            <a:schemeClr val="accent4"/>
          </a:solidFill>
          <a:uFillTx/>
          <a:latin typeface="Founders Grotesk"/>
          <a:ea typeface="Founders Grotesk"/>
          <a:cs typeface="Founders Grotesk"/>
          <a:sym typeface="Founders Grotesk"/>
        </a:defRPr>
      </a:lvl2pPr>
      <a:lvl3pPr marL="0" marR="0" indent="0" algn="l" defTabSz="825500" rtl="0" latinLnBrk="0">
        <a:lnSpc>
          <a:spcPct val="80000"/>
        </a:lnSpc>
        <a:spcBef>
          <a:spcPts val="0"/>
        </a:spcBef>
        <a:spcAft>
          <a:spcPts val="0"/>
        </a:spcAft>
        <a:buClrTx/>
        <a:buSzTx/>
        <a:buFontTx/>
        <a:buNone/>
        <a:tabLst/>
        <a:defRPr sz="8000" b="0" i="0" u="none" strike="noStrike" cap="none" spc="-79" baseline="0">
          <a:solidFill>
            <a:schemeClr val="accent4"/>
          </a:solidFill>
          <a:uFillTx/>
          <a:latin typeface="Founders Grotesk"/>
          <a:ea typeface="Founders Grotesk"/>
          <a:cs typeface="Founders Grotesk"/>
          <a:sym typeface="Founders Grotesk"/>
        </a:defRPr>
      </a:lvl3pPr>
      <a:lvl4pPr marL="0" marR="0" indent="0" algn="l" defTabSz="825500" rtl="0" latinLnBrk="0">
        <a:lnSpc>
          <a:spcPct val="80000"/>
        </a:lnSpc>
        <a:spcBef>
          <a:spcPts val="0"/>
        </a:spcBef>
        <a:spcAft>
          <a:spcPts val="0"/>
        </a:spcAft>
        <a:buClrTx/>
        <a:buSzTx/>
        <a:buFontTx/>
        <a:buNone/>
        <a:tabLst/>
        <a:defRPr sz="8000" b="0" i="0" u="none" strike="noStrike" cap="none" spc="-79" baseline="0">
          <a:solidFill>
            <a:schemeClr val="accent4"/>
          </a:solidFill>
          <a:uFillTx/>
          <a:latin typeface="Founders Grotesk"/>
          <a:ea typeface="Founders Grotesk"/>
          <a:cs typeface="Founders Grotesk"/>
          <a:sym typeface="Founders Grotesk"/>
        </a:defRPr>
      </a:lvl4pPr>
      <a:lvl5pPr marL="0" marR="0" indent="0" algn="l" defTabSz="825500" rtl="0" latinLnBrk="0">
        <a:lnSpc>
          <a:spcPct val="80000"/>
        </a:lnSpc>
        <a:spcBef>
          <a:spcPts val="0"/>
        </a:spcBef>
        <a:spcAft>
          <a:spcPts val="0"/>
        </a:spcAft>
        <a:buClrTx/>
        <a:buSzTx/>
        <a:buFontTx/>
        <a:buNone/>
        <a:tabLst/>
        <a:defRPr sz="8000" b="0" i="0" u="none" strike="noStrike" cap="none" spc="-79" baseline="0">
          <a:solidFill>
            <a:schemeClr val="accent4"/>
          </a:solidFill>
          <a:uFillTx/>
          <a:latin typeface="Founders Grotesk"/>
          <a:ea typeface="Founders Grotesk"/>
          <a:cs typeface="Founders Grotesk"/>
          <a:sym typeface="Founders Grotesk"/>
        </a:defRPr>
      </a:lvl5pPr>
      <a:lvl6pPr marL="0" marR="0" indent="0" algn="l" defTabSz="825500" rtl="0" latinLnBrk="0">
        <a:lnSpc>
          <a:spcPct val="80000"/>
        </a:lnSpc>
        <a:spcBef>
          <a:spcPts val="0"/>
        </a:spcBef>
        <a:spcAft>
          <a:spcPts val="0"/>
        </a:spcAft>
        <a:buClrTx/>
        <a:buSzTx/>
        <a:buFontTx/>
        <a:buNone/>
        <a:tabLst/>
        <a:defRPr sz="8000" b="0" i="0" u="none" strike="noStrike" cap="none" spc="-79" baseline="0">
          <a:solidFill>
            <a:schemeClr val="accent4"/>
          </a:solidFill>
          <a:uFillTx/>
          <a:latin typeface="Founders Grotesk"/>
          <a:ea typeface="Founders Grotesk"/>
          <a:cs typeface="Founders Grotesk"/>
          <a:sym typeface="Founders Grotesk"/>
        </a:defRPr>
      </a:lvl6pPr>
      <a:lvl7pPr marL="0" marR="0" indent="0" algn="l" defTabSz="825500" rtl="0" latinLnBrk="0">
        <a:lnSpc>
          <a:spcPct val="80000"/>
        </a:lnSpc>
        <a:spcBef>
          <a:spcPts val="0"/>
        </a:spcBef>
        <a:spcAft>
          <a:spcPts val="0"/>
        </a:spcAft>
        <a:buClrTx/>
        <a:buSzTx/>
        <a:buFontTx/>
        <a:buNone/>
        <a:tabLst/>
        <a:defRPr sz="8000" b="0" i="0" u="none" strike="noStrike" cap="none" spc="-79" baseline="0">
          <a:solidFill>
            <a:schemeClr val="accent4"/>
          </a:solidFill>
          <a:uFillTx/>
          <a:latin typeface="Founders Grotesk"/>
          <a:ea typeface="Founders Grotesk"/>
          <a:cs typeface="Founders Grotesk"/>
          <a:sym typeface="Founders Grotesk"/>
        </a:defRPr>
      </a:lvl7pPr>
      <a:lvl8pPr marL="0" marR="0" indent="0" algn="l" defTabSz="825500" rtl="0" latinLnBrk="0">
        <a:lnSpc>
          <a:spcPct val="80000"/>
        </a:lnSpc>
        <a:spcBef>
          <a:spcPts val="0"/>
        </a:spcBef>
        <a:spcAft>
          <a:spcPts val="0"/>
        </a:spcAft>
        <a:buClrTx/>
        <a:buSzTx/>
        <a:buFontTx/>
        <a:buNone/>
        <a:tabLst/>
        <a:defRPr sz="8000" b="0" i="0" u="none" strike="noStrike" cap="none" spc="-79" baseline="0">
          <a:solidFill>
            <a:schemeClr val="accent4"/>
          </a:solidFill>
          <a:uFillTx/>
          <a:latin typeface="Founders Grotesk"/>
          <a:ea typeface="Founders Grotesk"/>
          <a:cs typeface="Founders Grotesk"/>
          <a:sym typeface="Founders Grotesk"/>
        </a:defRPr>
      </a:lvl8pPr>
      <a:lvl9pPr marL="0" marR="0" indent="0" algn="l" defTabSz="825500" rtl="0" latinLnBrk="0">
        <a:lnSpc>
          <a:spcPct val="80000"/>
        </a:lnSpc>
        <a:spcBef>
          <a:spcPts val="0"/>
        </a:spcBef>
        <a:spcAft>
          <a:spcPts val="0"/>
        </a:spcAft>
        <a:buClrTx/>
        <a:buSzTx/>
        <a:buFontTx/>
        <a:buNone/>
        <a:tabLst/>
        <a:defRPr sz="8000" b="0" i="0" u="none" strike="noStrike" cap="none" spc="-79" baseline="0">
          <a:solidFill>
            <a:schemeClr val="accent4"/>
          </a:solidFill>
          <a:uFillTx/>
          <a:latin typeface="Founders Grotesk"/>
          <a:ea typeface="Founders Grotesk"/>
          <a:cs typeface="Founders Grotesk"/>
          <a:sym typeface="Founders Grotesk"/>
        </a:defRPr>
      </a:lvl9pPr>
    </p:titleStyle>
    <p:bodyStyle>
      <a:lvl1pPr marL="0" marR="0" indent="0" algn="l" defTabSz="469900" rtl="0" latinLnBrk="0">
        <a:lnSpc>
          <a:spcPct val="120000"/>
        </a:lnSpc>
        <a:spcBef>
          <a:spcPts val="0"/>
        </a:spcBef>
        <a:spcAft>
          <a:spcPts val="0"/>
        </a:spcAft>
        <a:buClrTx/>
        <a:buSzTx/>
        <a:buFontTx/>
        <a:buNone/>
        <a:tabLst>
          <a:tab pos="469900" algn="l"/>
        </a:tabLst>
        <a:defRPr sz="8000" b="0" i="0" u="none" strike="noStrike" cap="none" spc="0" baseline="0">
          <a:solidFill>
            <a:srgbClr val="C3CCB0"/>
          </a:solidFill>
          <a:uFillTx/>
          <a:latin typeface="+mn-lt"/>
          <a:ea typeface="+mn-ea"/>
          <a:cs typeface="+mn-cs"/>
          <a:sym typeface="Founders Grotesk Semibold"/>
        </a:defRPr>
      </a:lvl1pPr>
      <a:lvl2pPr marL="0" marR="0" indent="0" algn="l" defTabSz="469900" rtl="0" latinLnBrk="0">
        <a:lnSpc>
          <a:spcPct val="120000"/>
        </a:lnSpc>
        <a:spcBef>
          <a:spcPts val="0"/>
        </a:spcBef>
        <a:spcAft>
          <a:spcPts val="0"/>
        </a:spcAft>
        <a:buClrTx/>
        <a:buSzTx/>
        <a:buFontTx/>
        <a:buNone/>
        <a:tabLst>
          <a:tab pos="469900" algn="l"/>
        </a:tabLst>
        <a:defRPr sz="8000" b="0" i="0" u="none" strike="noStrike" cap="none" spc="0" baseline="0">
          <a:solidFill>
            <a:srgbClr val="C3CCB0"/>
          </a:solidFill>
          <a:uFillTx/>
          <a:latin typeface="+mn-lt"/>
          <a:ea typeface="+mn-ea"/>
          <a:cs typeface="+mn-cs"/>
          <a:sym typeface="Founders Grotesk Semibold"/>
        </a:defRPr>
      </a:lvl2pPr>
      <a:lvl3pPr marL="0" marR="0" indent="0" algn="l" defTabSz="469900" rtl="0" latinLnBrk="0">
        <a:lnSpc>
          <a:spcPct val="120000"/>
        </a:lnSpc>
        <a:spcBef>
          <a:spcPts val="0"/>
        </a:spcBef>
        <a:spcAft>
          <a:spcPts val="0"/>
        </a:spcAft>
        <a:buClrTx/>
        <a:buSzTx/>
        <a:buFontTx/>
        <a:buNone/>
        <a:tabLst>
          <a:tab pos="469900" algn="l"/>
        </a:tabLst>
        <a:defRPr sz="8000" b="0" i="0" u="none" strike="noStrike" cap="none" spc="0" baseline="0">
          <a:solidFill>
            <a:srgbClr val="C3CCB0"/>
          </a:solidFill>
          <a:uFillTx/>
          <a:latin typeface="+mn-lt"/>
          <a:ea typeface="+mn-ea"/>
          <a:cs typeface="+mn-cs"/>
          <a:sym typeface="Founders Grotesk Semibold"/>
        </a:defRPr>
      </a:lvl3pPr>
      <a:lvl4pPr marL="0" marR="0" indent="0" algn="l" defTabSz="469900" rtl="0" latinLnBrk="0">
        <a:lnSpc>
          <a:spcPct val="120000"/>
        </a:lnSpc>
        <a:spcBef>
          <a:spcPts val="0"/>
        </a:spcBef>
        <a:spcAft>
          <a:spcPts val="0"/>
        </a:spcAft>
        <a:buClrTx/>
        <a:buSzTx/>
        <a:buFontTx/>
        <a:buNone/>
        <a:tabLst>
          <a:tab pos="469900" algn="l"/>
        </a:tabLst>
        <a:defRPr sz="8000" b="0" i="0" u="none" strike="noStrike" cap="none" spc="0" baseline="0">
          <a:solidFill>
            <a:srgbClr val="C3CCB0"/>
          </a:solidFill>
          <a:uFillTx/>
          <a:latin typeface="+mn-lt"/>
          <a:ea typeface="+mn-ea"/>
          <a:cs typeface="+mn-cs"/>
          <a:sym typeface="Founders Grotesk Semibold"/>
        </a:defRPr>
      </a:lvl4pPr>
      <a:lvl5pPr marL="0" marR="0" indent="0" algn="l" defTabSz="469900" rtl="0" latinLnBrk="0">
        <a:lnSpc>
          <a:spcPct val="120000"/>
        </a:lnSpc>
        <a:spcBef>
          <a:spcPts val="0"/>
        </a:spcBef>
        <a:spcAft>
          <a:spcPts val="0"/>
        </a:spcAft>
        <a:buClrTx/>
        <a:buSzTx/>
        <a:buFontTx/>
        <a:buNone/>
        <a:tabLst>
          <a:tab pos="469900" algn="l"/>
        </a:tabLst>
        <a:defRPr sz="8000" b="0" i="0" u="none" strike="noStrike" cap="none" spc="0" baseline="0">
          <a:solidFill>
            <a:srgbClr val="C3CCB0"/>
          </a:solidFill>
          <a:uFillTx/>
          <a:latin typeface="+mn-lt"/>
          <a:ea typeface="+mn-ea"/>
          <a:cs typeface="+mn-cs"/>
          <a:sym typeface="Founders Grotesk Semibold"/>
        </a:defRPr>
      </a:lvl5pPr>
      <a:lvl6pPr marL="0" marR="0" indent="0" algn="l" defTabSz="469900" rtl="0" latinLnBrk="0">
        <a:lnSpc>
          <a:spcPct val="120000"/>
        </a:lnSpc>
        <a:spcBef>
          <a:spcPts val="0"/>
        </a:spcBef>
        <a:spcAft>
          <a:spcPts val="0"/>
        </a:spcAft>
        <a:buClrTx/>
        <a:buSzTx/>
        <a:buFontTx/>
        <a:buNone/>
        <a:tabLst>
          <a:tab pos="469900" algn="l"/>
        </a:tabLst>
        <a:defRPr sz="8000" b="0" i="0" u="none" strike="noStrike" cap="none" spc="0" baseline="0">
          <a:solidFill>
            <a:srgbClr val="C3CCB0"/>
          </a:solidFill>
          <a:uFillTx/>
          <a:latin typeface="+mn-lt"/>
          <a:ea typeface="+mn-ea"/>
          <a:cs typeface="+mn-cs"/>
          <a:sym typeface="Founders Grotesk Semibold"/>
        </a:defRPr>
      </a:lvl6pPr>
      <a:lvl7pPr marL="0" marR="0" indent="0" algn="l" defTabSz="469900" rtl="0" latinLnBrk="0">
        <a:lnSpc>
          <a:spcPct val="120000"/>
        </a:lnSpc>
        <a:spcBef>
          <a:spcPts val="0"/>
        </a:spcBef>
        <a:spcAft>
          <a:spcPts val="0"/>
        </a:spcAft>
        <a:buClrTx/>
        <a:buSzTx/>
        <a:buFontTx/>
        <a:buNone/>
        <a:tabLst>
          <a:tab pos="469900" algn="l"/>
        </a:tabLst>
        <a:defRPr sz="8000" b="0" i="0" u="none" strike="noStrike" cap="none" spc="0" baseline="0">
          <a:solidFill>
            <a:srgbClr val="C3CCB0"/>
          </a:solidFill>
          <a:uFillTx/>
          <a:latin typeface="+mn-lt"/>
          <a:ea typeface="+mn-ea"/>
          <a:cs typeface="+mn-cs"/>
          <a:sym typeface="Founders Grotesk Semibold"/>
        </a:defRPr>
      </a:lvl7pPr>
      <a:lvl8pPr marL="0" marR="0" indent="0" algn="l" defTabSz="469900" rtl="0" latinLnBrk="0">
        <a:lnSpc>
          <a:spcPct val="120000"/>
        </a:lnSpc>
        <a:spcBef>
          <a:spcPts val="0"/>
        </a:spcBef>
        <a:spcAft>
          <a:spcPts val="0"/>
        </a:spcAft>
        <a:buClrTx/>
        <a:buSzTx/>
        <a:buFontTx/>
        <a:buNone/>
        <a:tabLst>
          <a:tab pos="469900" algn="l"/>
        </a:tabLst>
        <a:defRPr sz="8000" b="0" i="0" u="none" strike="noStrike" cap="none" spc="0" baseline="0">
          <a:solidFill>
            <a:srgbClr val="C3CCB0"/>
          </a:solidFill>
          <a:uFillTx/>
          <a:latin typeface="+mn-lt"/>
          <a:ea typeface="+mn-ea"/>
          <a:cs typeface="+mn-cs"/>
          <a:sym typeface="Founders Grotesk Semibold"/>
        </a:defRPr>
      </a:lvl8pPr>
      <a:lvl9pPr marL="0" marR="0" indent="0" algn="l" defTabSz="469900" rtl="0" latinLnBrk="0">
        <a:lnSpc>
          <a:spcPct val="120000"/>
        </a:lnSpc>
        <a:spcBef>
          <a:spcPts val="0"/>
        </a:spcBef>
        <a:spcAft>
          <a:spcPts val="0"/>
        </a:spcAft>
        <a:buClrTx/>
        <a:buSzTx/>
        <a:buFontTx/>
        <a:buNone/>
        <a:tabLst>
          <a:tab pos="469900" algn="l"/>
        </a:tabLst>
        <a:defRPr sz="8000" b="0" i="0" u="none" strike="noStrike" cap="none" spc="0" baseline="0">
          <a:solidFill>
            <a:srgbClr val="C3CCB0"/>
          </a:solidFill>
          <a:uFillTx/>
          <a:latin typeface="+mn-lt"/>
          <a:ea typeface="+mn-ea"/>
          <a:cs typeface="+mn-cs"/>
          <a:sym typeface="Founders Grotesk Semibold"/>
        </a:defRPr>
      </a:lvl9pPr>
    </p:bodyStyle>
    <p:otherStyle>
      <a:lvl1pPr marL="0" marR="0" indent="0" algn="r" defTabSz="825500" rtl="0" latinLnBrk="0">
        <a:lnSpc>
          <a:spcPct val="100000"/>
        </a:lnSpc>
        <a:spcBef>
          <a:spcPts val="0"/>
        </a:spcBef>
        <a:spcAft>
          <a:spcPts val="0"/>
        </a:spcAft>
        <a:buClrTx/>
        <a:buSzTx/>
        <a:buFontTx/>
        <a:buNone/>
        <a:tabLst/>
        <a:defRPr sz="2800" b="0" i="0" u="none" strike="noStrike" cap="none" spc="28" baseline="0">
          <a:solidFill>
            <a:schemeClr val="tx1"/>
          </a:solidFill>
          <a:uFillTx/>
          <a:latin typeface="+mn-lt"/>
          <a:ea typeface="+mn-ea"/>
          <a:cs typeface="+mn-cs"/>
          <a:sym typeface="Founders Grotesk Condensed"/>
        </a:defRPr>
      </a:lvl1pPr>
      <a:lvl2pPr marL="0" marR="0" indent="0" algn="r" defTabSz="825500" rtl="0" latinLnBrk="0">
        <a:lnSpc>
          <a:spcPct val="100000"/>
        </a:lnSpc>
        <a:spcBef>
          <a:spcPts val="0"/>
        </a:spcBef>
        <a:spcAft>
          <a:spcPts val="0"/>
        </a:spcAft>
        <a:buClrTx/>
        <a:buSzTx/>
        <a:buFontTx/>
        <a:buNone/>
        <a:tabLst/>
        <a:defRPr sz="2800" b="0" i="0" u="none" strike="noStrike" cap="none" spc="28" baseline="0">
          <a:solidFill>
            <a:schemeClr val="tx1"/>
          </a:solidFill>
          <a:uFillTx/>
          <a:latin typeface="+mn-lt"/>
          <a:ea typeface="+mn-ea"/>
          <a:cs typeface="+mn-cs"/>
          <a:sym typeface="Founders Grotesk Condensed"/>
        </a:defRPr>
      </a:lvl2pPr>
      <a:lvl3pPr marL="0" marR="0" indent="0" algn="r" defTabSz="825500" rtl="0" latinLnBrk="0">
        <a:lnSpc>
          <a:spcPct val="100000"/>
        </a:lnSpc>
        <a:spcBef>
          <a:spcPts val="0"/>
        </a:spcBef>
        <a:spcAft>
          <a:spcPts val="0"/>
        </a:spcAft>
        <a:buClrTx/>
        <a:buSzTx/>
        <a:buFontTx/>
        <a:buNone/>
        <a:tabLst/>
        <a:defRPr sz="2800" b="0" i="0" u="none" strike="noStrike" cap="none" spc="28" baseline="0">
          <a:solidFill>
            <a:schemeClr val="tx1"/>
          </a:solidFill>
          <a:uFillTx/>
          <a:latin typeface="+mn-lt"/>
          <a:ea typeface="+mn-ea"/>
          <a:cs typeface="+mn-cs"/>
          <a:sym typeface="Founders Grotesk Condensed"/>
        </a:defRPr>
      </a:lvl3pPr>
      <a:lvl4pPr marL="0" marR="0" indent="0" algn="r" defTabSz="825500" rtl="0" latinLnBrk="0">
        <a:lnSpc>
          <a:spcPct val="100000"/>
        </a:lnSpc>
        <a:spcBef>
          <a:spcPts val="0"/>
        </a:spcBef>
        <a:spcAft>
          <a:spcPts val="0"/>
        </a:spcAft>
        <a:buClrTx/>
        <a:buSzTx/>
        <a:buFontTx/>
        <a:buNone/>
        <a:tabLst/>
        <a:defRPr sz="2800" b="0" i="0" u="none" strike="noStrike" cap="none" spc="28" baseline="0">
          <a:solidFill>
            <a:schemeClr val="tx1"/>
          </a:solidFill>
          <a:uFillTx/>
          <a:latin typeface="+mn-lt"/>
          <a:ea typeface="+mn-ea"/>
          <a:cs typeface="+mn-cs"/>
          <a:sym typeface="Founders Grotesk Condensed"/>
        </a:defRPr>
      </a:lvl4pPr>
      <a:lvl5pPr marL="0" marR="0" indent="0" algn="r" defTabSz="825500" rtl="0" latinLnBrk="0">
        <a:lnSpc>
          <a:spcPct val="100000"/>
        </a:lnSpc>
        <a:spcBef>
          <a:spcPts val="0"/>
        </a:spcBef>
        <a:spcAft>
          <a:spcPts val="0"/>
        </a:spcAft>
        <a:buClrTx/>
        <a:buSzTx/>
        <a:buFontTx/>
        <a:buNone/>
        <a:tabLst/>
        <a:defRPr sz="2800" b="0" i="0" u="none" strike="noStrike" cap="none" spc="28" baseline="0">
          <a:solidFill>
            <a:schemeClr val="tx1"/>
          </a:solidFill>
          <a:uFillTx/>
          <a:latin typeface="+mn-lt"/>
          <a:ea typeface="+mn-ea"/>
          <a:cs typeface="+mn-cs"/>
          <a:sym typeface="Founders Grotesk Condensed"/>
        </a:defRPr>
      </a:lvl5pPr>
      <a:lvl6pPr marL="0" marR="0" indent="0" algn="r" defTabSz="825500" rtl="0" latinLnBrk="0">
        <a:lnSpc>
          <a:spcPct val="100000"/>
        </a:lnSpc>
        <a:spcBef>
          <a:spcPts val="0"/>
        </a:spcBef>
        <a:spcAft>
          <a:spcPts val="0"/>
        </a:spcAft>
        <a:buClrTx/>
        <a:buSzTx/>
        <a:buFontTx/>
        <a:buNone/>
        <a:tabLst/>
        <a:defRPr sz="2800" b="0" i="0" u="none" strike="noStrike" cap="none" spc="28" baseline="0">
          <a:solidFill>
            <a:schemeClr val="tx1"/>
          </a:solidFill>
          <a:uFillTx/>
          <a:latin typeface="+mn-lt"/>
          <a:ea typeface="+mn-ea"/>
          <a:cs typeface="+mn-cs"/>
          <a:sym typeface="Founders Grotesk Condensed"/>
        </a:defRPr>
      </a:lvl6pPr>
      <a:lvl7pPr marL="0" marR="0" indent="0" algn="r" defTabSz="825500" rtl="0" latinLnBrk="0">
        <a:lnSpc>
          <a:spcPct val="100000"/>
        </a:lnSpc>
        <a:spcBef>
          <a:spcPts val="0"/>
        </a:spcBef>
        <a:spcAft>
          <a:spcPts val="0"/>
        </a:spcAft>
        <a:buClrTx/>
        <a:buSzTx/>
        <a:buFontTx/>
        <a:buNone/>
        <a:tabLst/>
        <a:defRPr sz="2800" b="0" i="0" u="none" strike="noStrike" cap="none" spc="28" baseline="0">
          <a:solidFill>
            <a:schemeClr val="tx1"/>
          </a:solidFill>
          <a:uFillTx/>
          <a:latin typeface="+mn-lt"/>
          <a:ea typeface="+mn-ea"/>
          <a:cs typeface="+mn-cs"/>
          <a:sym typeface="Founders Grotesk Condensed"/>
        </a:defRPr>
      </a:lvl7pPr>
      <a:lvl8pPr marL="0" marR="0" indent="0" algn="r" defTabSz="825500" rtl="0" latinLnBrk="0">
        <a:lnSpc>
          <a:spcPct val="100000"/>
        </a:lnSpc>
        <a:spcBef>
          <a:spcPts val="0"/>
        </a:spcBef>
        <a:spcAft>
          <a:spcPts val="0"/>
        </a:spcAft>
        <a:buClrTx/>
        <a:buSzTx/>
        <a:buFontTx/>
        <a:buNone/>
        <a:tabLst/>
        <a:defRPr sz="2800" b="0" i="0" u="none" strike="noStrike" cap="none" spc="28" baseline="0">
          <a:solidFill>
            <a:schemeClr val="tx1"/>
          </a:solidFill>
          <a:uFillTx/>
          <a:latin typeface="+mn-lt"/>
          <a:ea typeface="+mn-ea"/>
          <a:cs typeface="+mn-cs"/>
          <a:sym typeface="Founders Grotesk Condensed"/>
        </a:defRPr>
      </a:lvl8pPr>
      <a:lvl9pPr marL="0" marR="0" indent="0" algn="r" defTabSz="825500" rtl="0" latinLnBrk="0">
        <a:lnSpc>
          <a:spcPct val="100000"/>
        </a:lnSpc>
        <a:spcBef>
          <a:spcPts val="0"/>
        </a:spcBef>
        <a:spcAft>
          <a:spcPts val="0"/>
        </a:spcAft>
        <a:buClrTx/>
        <a:buSzTx/>
        <a:buFontTx/>
        <a:buNone/>
        <a:tabLst/>
        <a:defRPr sz="2800" b="0" i="0" u="none" strike="noStrike" cap="none" spc="28" baseline="0">
          <a:solidFill>
            <a:schemeClr val="tx1"/>
          </a:solidFill>
          <a:uFillTx/>
          <a:latin typeface="+mn-lt"/>
          <a:ea typeface="+mn-ea"/>
          <a:cs typeface="+mn-cs"/>
          <a:sym typeface="Founders Grotesk Condensed"/>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0.xml"/></Relationships>
</file>

<file path=ppt/slides/_rels/slide1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2.xml"/><Relationship Id="rId1" Type="http://schemas.openxmlformats.org/officeDocument/2006/relationships/slideLayout" Target="../slideLayouts/slideLayout10.xml"/><Relationship Id="rId6" Type="http://schemas.openxmlformats.org/officeDocument/2006/relationships/image" Target="../media/image6.jpeg"/><Relationship Id="rId5" Type="http://schemas.openxmlformats.org/officeDocument/2006/relationships/image" Target="../media/image4.png"/><Relationship Id="rId4" Type="http://schemas.openxmlformats.org/officeDocument/2006/relationships/hyperlink" Target="http://www.publicdomainpictures.net/view-image.php?image=209543&amp;picture=&amp;jazyk=SE" TargetMode="External"/></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10.xml"/><Relationship Id="rId6" Type="http://schemas.openxmlformats.org/officeDocument/2006/relationships/image" Target="../media/image7.gif"/><Relationship Id="rId5" Type="http://schemas.openxmlformats.org/officeDocument/2006/relationships/hyperlink" Target="http://www.publicdomainpictures.net/view-image.php?image=209543&amp;picture=&amp;jazyk=SE" TargetMode="External"/><Relationship Id="rId4" Type="http://schemas.openxmlformats.org/officeDocument/2006/relationships/image" Target="../media/image5.jpg"/></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9.xml"/><Relationship Id="rId4" Type="http://schemas.openxmlformats.org/officeDocument/2006/relationships/image" Target="../media/image8.png"/></Relationships>
</file>

<file path=ppt/slides/_rels/slide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10.xml"/></Relationships>
</file>

<file path=ppt/slides/_rels/slide16.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4.png"/><Relationship Id="rId7" Type="http://schemas.openxmlformats.org/officeDocument/2006/relationships/diagramColors" Target="../diagrams/colors1.xml"/><Relationship Id="rId2" Type="http://schemas.openxmlformats.org/officeDocument/2006/relationships/notesSlide" Target="../notesSlides/notesSlide6.xml"/><Relationship Id="rId1" Type="http://schemas.openxmlformats.org/officeDocument/2006/relationships/slideLayout" Target="../slideLayouts/slideLayout10.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10.xml"/></Relationships>
</file>

<file path=ppt/slides/_rels/slide18.xml.rels><?xml version="1.0" encoding="UTF-8" standalone="yes"?>
<Relationships xmlns="http://schemas.openxmlformats.org/package/2006/relationships"><Relationship Id="rId3" Type="http://schemas.openxmlformats.org/officeDocument/2006/relationships/hyperlink" Target="https://sv.wikipedia.org/wiki/Fil:Tofta_strand_norra.JPG" TargetMode="External"/><Relationship Id="rId2" Type="http://schemas.openxmlformats.org/officeDocument/2006/relationships/image" Target="../media/image3.JPG"/><Relationship Id="rId1" Type="http://schemas.openxmlformats.org/officeDocument/2006/relationships/slideLayout" Target="../slideLayouts/slideLayout10.xml"/><Relationship Id="rId5" Type="http://schemas.openxmlformats.org/officeDocument/2006/relationships/image" Target="../media/image4.png"/><Relationship Id="rId4" Type="http://schemas.openxmlformats.org/officeDocument/2006/relationships/hyperlink" Target="https://creativecommons.org/licenses/by-sa/3.0/" TargetMode="External"/></Relationships>
</file>

<file path=ppt/slides/_rels/slide1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0.xml"/></Relationships>
</file>

<file path=ppt/slides/_rels/slide21.xml.rels><?xml version="1.0" encoding="UTF-8" standalone="yes"?>
<Relationships xmlns="http://schemas.openxmlformats.org/package/2006/relationships"><Relationship Id="rId3" Type="http://schemas.openxmlformats.org/officeDocument/2006/relationships/hyperlink" Target="https://sv.wikipedia.org/wiki/Fil:Tofta_strand_norra.JPG" TargetMode="External"/><Relationship Id="rId2" Type="http://schemas.openxmlformats.org/officeDocument/2006/relationships/image" Target="../media/image3.JPG"/><Relationship Id="rId1" Type="http://schemas.openxmlformats.org/officeDocument/2006/relationships/slideLayout" Target="../slideLayouts/slideLayout10.xml"/><Relationship Id="rId5" Type="http://schemas.openxmlformats.org/officeDocument/2006/relationships/image" Target="../media/image4.png"/><Relationship Id="rId4" Type="http://schemas.openxmlformats.org/officeDocument/2006/relationships/hyperlink" Target="https://creativecommons.org/licenses/by-sa/3.0/" TargetMode="Externa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0.xml"/></Relationships>
</file>

<file path=ppt/slides/_rels/slide8.xml.rels><?xml version="1.0" encoding="UTF-8" standalone="yes"?>
<Relationships xmlns="http://schemas.openxmlformats.org/package/2006/relationships"><Relationship Id="rId3" Type="http://schemas.openxmlformats.org/officeDocument/2006/relationships/hyperlink" Target="https://sv.wikipedia.org/wiki/Fil:Tofta_strand_norra.JPG" TargetMode="External"/><Relationship Id="rId2" Type="http://schemas.openxmlformats.org/officeDocument/2006/relationships/image" Target="../media/image3.JPG"/><Relationship Id="rId1" Type="http://schemas.openxmlformats.org/officeDocument/2006/relationships/slideLayout" Target="../slideLayouts/slideLayout10.xml"/><Relationship Id="rId5" Type="http://schemas.openxmlformats.org/officeDocument/2006/relationships/image" Target="../media/image4.png"/><Relationship Id="rId4" Type="http://schemas.openxmlformats.org/officeDocument/2006/relationships/hyperlink" Target="https://creativecommons.org/licenses/by-sa/3.0/" TargetMode="External"/></Relationships>
</file>

<file path=ppt/slides/_rels/slide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 name="Visby IBK"/>
          <p:cNvSpPr txBox="1">
            <a:spLocks noGrp="1"/>
          </p:cNvSpPr>
          <p:nvPr>
            <p:ph type="ctrTitle"/>
          </p:nvPr>
        </p:nvSpPr>
        <p:spPr>
          <a:prstGeom prst="rect">
            <a:avLst/>
          </a:prstGeom>
        </p:spPr>
        <p:txBody>
          <a:bodyPr/>
          <a:lstStyle/>
          <a:p>
            <a:r>
              <a:rPr dirty="0"/>
              <a:t>Visby IBK</a:t>
            </a:r>
          </a:p>
        </p:txBody>
      </p:sp>
      <p:sp>
        <p:nvSpPr>
          <p:cNvPr id="174" name="Rubrik"/>
          <p:cNvSpPr txBox="1">
            <a:spLocks noGrp="1"/>
          </p:cNvSpPr>
          <p:nvPr>
            <p:ph type="subTitle" sz="quarter" idx="1"/>
          </p:nvPr>
        </p:nvSpPr>
        <p:spPr>
          <a:prstGeom prst="rect">
            <a:avLst/>
          </a:prstGeom>
        </p:spPr>
        <p:txBody>
          <a:bodyPr/>
          <a:lstStyle/>
          <a:p>
            <a:r>
              <a:rPr lang="sv-SE" dirty="0"/>
              <a:t>Föräldramöte 2020-10-11</a:t>
            </a:r>
            <a:endParaRPr dirty="0"/>
          </a:p>
        </p:txBody>
      </p:sp>
      <p:pic>
        <p:nvPicPr>
          <p:cNvPr id="175" name="VIBKlogo_18_outline.pdf" descr="VIBKlogo_18_outline.pdf"/>
          <p:cNvPicPr>
            <a:picLocks noChangeAspect="1"/>
          </p:cNvPicPr>
          <p:nvPr/>
        </p:nvPicPr>
        <p:blipFill>
          <a:blip r:embed="rId2"/>
          <a:stretch>
            <a:fillRect/>
          </a:stretch>
        </p:blipFill>
        <p:spPr>
          <a:xfrm>
            <a:off x="7244447" y="3322341"/>
            <a:ext cx="9895107" cy="5691547"/>
          </a:xfrm>
          <a:prstGeom prst="rect">
            <a:avLst/>
          </a:prstGeom>
          <a:ln w="12700">
            <a:miter lim="400000"/>
          </a:ln>
        </p:spPr>
      </p:pic>
    </p:spTree>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9" name="Rubrik"/>
          <p:cNvSpPr txBox="1">
            <a:spLocks noGrp="1"/>
          </p:cNvSpPr>
          <p:nvPr>
            <p:ph type="subTitle" sz="quarter" idx="1"/>
          </p:nvPr>
        </p:nvSpPr>
        <p:spPr>
          <a:xfrm>
            <a:off x="1299288" y="847716"/>
            <a:ext cx="19022786" cy="2324101"/>
          </a:xfrm>
          <a:prstGeom prst="rect">
            <a:avLst/>
          </a:prstGeom>
        </p:spPr>
        <p:txBody>
          <a:bodyPr/>
          <a:lstStyle/>
          <a:p>
            <a:r>
              <a:rPr lang="sv-SE" dirty="0"/>
              <a:t>Utvärdering</a:t>
            </a:r>
            <a:endParaRPr dirty="0"/>
          </a:p>
        </p:txBody>
      </p:sp>
      <p:pic>
        <p:nvPicPr>
          <p:cNvPr id="180" name="VIBKlogo_18_outline.pdf" descr="VIBKlogo_18_outline.pdf"/>
          <p:cNvPicPr>
            <a:picLocks noChangeAspect="1"/>
          </p:cNvPicPr>
          <p:nvPr/>
        </p:nvPicPr>
        <p:blipFill>
          <a:blip r:embed="rId2">
            <a:alphaModFix amt="11681"/>
          </a:blip>
          <a:stretch>
            <a:fillRect/>
          </a:stretch>
        </p:blipFill>
        <p:spPr>
          <a:xfrm>
            <a:off x="7241519" y="3324217"/>
            <a:ext cx="9895107" cy="5691547"/>
          </a:xfrm>
          <a:prstGeom prst="rect">
            <a:avLst/>
          </a:prstGeom>
          <a:ln w="12700">
            <a:miter lim="400000"/>
          </a:ln>
        </p:spPr>
      </p:pic>
      <p:sp>
        <p:nvSpPr>
          <p:cNvPr id="10" name="Rubrik">
            <a:extLst>
              <a:ext uri="{FF2B5EF4-FFF2-40B4-BE49-F238E27FC236}">
                <a16:creationId xmlns:a16="http://schemas.microsoft.com/office/drawing/2014/main" id="{1250B6A4-B61A-4F51-88AA-EC271036FACC}"/>
              </a:ext>
            </a:extLst>
          </p:cNvPr>
          <p:cNvSpPr txBox="1">
            <a:spLocks/>
          </p:cNvSpPr>
          <p:nvPr/>
        </p:nvSpPr>
        <p:spPr>
          <a:xfrm>
            <a:off x="1451687" y="3324217"/>
            <a:ext cx="15287432" cy="405629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ormAutofit/>
          </a:bodyPr>
          <a:lstStyle>
            <a:lvl1pPr marL="0" marR="0" indent="0" algn="l" defTabSz="825500" rtl="0" latinLnBrk="0">
              <a:lnSpc>
                <a:spcPct val="80000"/>
              </a:lnSpc>
              <a:spcBef>
                <a:spcPts val="0"/>
              </a:spcBef>
              <a:spcAft>
                <a:spcPts val="0"/>
              </a:spcAft>
              <a:buClrTx/>
              <a:buSzTx/>
              <a:buFontTx/>
              <a:buNone/>
              <a:tabLst/>
              <a:defRPr sz="8000" b="0" i="0" u="none" strike="noStrike" cap="none" spc="-79" baseline="0">
                <a:solidFill>
                  <a:schemeClr val="accent4"/>
                </a:solidFill>
                <a:uFillTx/>
                <a:latin typeface="Founders Grotesk"/>
                <a:ea typeface="Founders Grotesk"/>
                <a:cs typeface="Founders Grotesk"/>
                <a:sym typeface="Founders Grotesk"/>
              </a:defRPr>
            </a:lvl1pPr>
            <a:lvl2pPr marL="0" marR="0" indent="0" algn="l" defTabSz="825500" rtl="0" latinLnBrk="0">
              <a:lnSpc>
                <a:spcPct val="80000"/>
              </a:lnSpc>
              <a:spcBef>
                <a:spcPts val="0"/>
              </a:spcBef>
              <a:spcAft>
                <a:spcPts val="0"/>
              </a:spcAft>
              <a:buClrTx/>
              <a:buSzTx/>
              <a:buFontTx/>
              <a:buNone/>
              <a:tabLst/>
              <a:defRPr sz="8000" b="0" i="0" u="none" strike="noStrike" cap="none" spc="-79" baseline="0">
                <a:solidFill>
                  <a:schemeClr val="accent4"/>
                </a:solidFill>
                <a:uFillTx/>
                <a:latin typeface="Founders Grotesk"/>
                <a:ea typeface="Founders Grotesk"/>
                <a:cs typeface="Founders Grotesk"/>
                <a:sym typeface="Founders Grotesk"/>
              </a:defRPr>
            </a:lvl2pPr>
            <a:lvl3pPr marL="0" marR="0" indent="0" algn="l" defTabSz="825500" rtl="0" latinLnBrk="0">
              <a:lnSpc>
                <a:spcPct val="80000"/>
              </a:lnSpc>
              <a:spcBef>
                <a:spcPts val="0"/>
              </a:spcBef>
              <a:spcAft>
                <a:spcPts val="0"/>
              </a:spcAft>
              <a:buClrTx/>
              <a:buSzTx/>
              <a:buFontTx/>
              <a:buNone/>
              <a:tabLst/>
              <a:defRPr sz="8000" b="0" i="0" u="none" strike="noStrike" cap="none" spc="-79" baseline="0">
                <a:solidFill>
                  <a:schemeClr val="accent4"/>
                </a:solidFill>
                <a:uFillTx/>
                <a:latin typeface="Founders Grotesk"/>
                <a:ea typeface="Founders Grotesk"/>
                <a:cs typeface="Founders Grotesk"/>
                <a:sym typeface="Founders Grotesk"/>
              </a:defRPr>
            </a:lvl3pPr>
            <a:lvl4pPr marL="0" marR="0" indent="0" algn="l" defTabSz="825500" rtl="0" latinLnBrk="0">
              <a:lnSpc>
                <a:spcPct val="80000"/>
              </a:lnSpc>
              <a:spcBef>
                <a:spcPts val="0"/>
              </a:spcBef>
              <a:spcAft>
                <a:spcPts val="0"/>
              </a:spcAft>
              <a:buClrTx/>
              <a:buSzTx/>
              <a:buFontTx/>
              <a:buNone/>
              <a:tabLst/>
              <a:defRPr sz="8000" b="0" i="0" u="none" strike="noStrike" cap="none" spc="-79" baseline="0">
                <a:solidFill>
                  <a:schemeClr val="accent4"/>
                </a:solidFill>
                <a:uFillTx/>
                <a:latin typeface="Founders Grotesk"/>
                <a:ea typeface="Founders Grotesk"/>
                <a:cs typeface="Founders Grotesk"/>
                <a:sym typeface="Founders Grotesk"/>
              </a:defRPr>
            </a:lvl4pPr>
            <a:lvl5pPr marL="0" marR="0" indent="0" algn="l" defTabSz="825500" rtl="0" latinLnBrk="0">
              <a:lnSpc>
                <a:spcPct val="80000"/>
              </a:lnSpc>
              <a:spcBef>
                <a:spcPts val="0"/>
              </a:spcBef>
              <a:spcAft>
                <a:spcPts val="0"/>
              </a:spcAft>
              <a:buClrTx/>
              <a:buSzTx/>
              <a:buFontTx/>
              <a:buNone/>
              <a:tabLst/>
              <a:defRPr sz="8000" b="0" i="0" u="none" strike="noStrike" cap="none" spc="-79" baseline="0">
                <a:solidFill>
                  <a:schemeClr val="accent4"/>
                </a:solidFill>
                <a:uFillTx/>
                <a:latin typeface="Founders Grotesk"/>
                <a:ea typeface="Founders Grotesk"/>
                <a:cs typeface="Founders Grotesk"/>
                <a:sym typeface="Founders Grotesk"/>
              </a:defRPr>
            </a:lvl5pPr>
            <a:lvl6pPr marL="0" marR="0" indent="0" algn="l" defTabSz="469900" rtl="0" latinLnBrk="0">
              <a:lnSpc>
                <a:spcPct val="120000"/>
              </a:lnSpc>
              <a:spcBef>
                <a:spcPts val="0"/>
              </a:spcBef>
              <a:spcAft>
                <a:spcPts val="0"/>
              </a:spcAft>
              <a:buClrTx/>
              <a:buSzTx/>
              <a:buFontTx/>
              <a:buNone/>
              <a:tabLst>
                <a:tab pos="469900" algn="l"/>
              </a:tabLst>
              <a:defRPr sz="8000" b="0" i="0" u="none" strike="noStrike" cap="none" spc="0" baseline="0">
                <a:solidFill>
                  <a:srgbClr val="C3CCB0"/>
                </a:solidFill>
                <a:uFillTx/>
                <a:latin typeface="+mn-lt"/>
                <a:ea typeface="+mn-ea"/>
                <a:cs typeface="+mn-cs"/>
                <a:sym typeface="Founders Grotesk Semibold"/>
              </a:defRPr>
            </a:lvl6pPr>
            <a:lvl7pPr marL="0" marR="0" indent="0" algn="l" defTabSz="469900" rtl="0" latinLnBrk="0">
              <a:lnSpc>
                <a:spcPct val="120000"/>
              </a:lnSpc>
              <a:spcBef>
                <a:spcPts val="0"/>
              </a:spcBef>
              <a:spcAft>
                <a:spcPts val="0"/>
              </a:spcAft>
              <a:buClrTx/>
              <a:buSzTx/>
              <a:buFontTx/>
              <a:buNone/>
              <a:tabLst>
                <a:tab pos="469900" algn="l"/>
              </a:tabLst>
              <a:defRPr sz="8000" b="0" i="0" u="none" strike="noStrike" cap="none" spc="0" baseline="0">
                <a:solidFill>
                  <a:srgbClr val="C3CCB0"/>
                </a:solidFill>
                <a:uFillTx/>
                <a:latin typeface="+mn-lt"/>
                <a:ea typeface="+mn-ea"/>
                <a:cs typeface="+mn-cs"/>
                <a:sym typeface="Founders Grotesk Semibold"/>
              </a:defRPr>
            </a:lvl7pPr>
            <a:lvl8pPr marL="0" marR="0" indent="0" algn="l" defTabSz="469900" rtl="0" latinLnBrk="0">
              <a:lnSpc>
                <a:spcPct val="120000"/>
              </a:lnSpc>
              <a:spcBef>
                <a:spcPts val="0"/>
              </a:spcBef>
              <a:spcAft>
                <a:spcPts val="0"/>
              </a:spcAft>
              <a:buClrTx/>
              <a:buSzTx/>
              <a:buFontTx/>
              <a:buNone/>
              <a:tabLst>
                <a:tab pos="469900" algn="l"/>
              </a:tabLst>
              <a:defRPr sz="8000" b="0" i="0" u="none" strike="noStrike" cap="none" spc="0" baseline="0">
                <a:solidFill>
                  <a:srgbClr val="C3CCB0"/>
                </a:solidFill>
                <a:uFillTx/>
                <a:latin typeface="+mn-lt"/>
                <a:ea typeface="+mn-ea"/>
                <a:cs typeface="+mn-cs"/>
                <a:sym typeface="Founders Grotesk Semibold"/>
              </a:defRPr>
            </a:lvl8pPr>
            <a:lvl9pPr marL="0" marR="0" indent="0" algn="l" defTabSz="469900" rtl="0" latinLnBrk="0">
              <a:lnSpc>
                <a:spcPct val="120000"/>
              </a:lnSpc>
              <a:spcBef>
                <a:spcPts val="0"/>
              </a:spcBef>
              <a:spcAft>
                <a:spcPts val="0"/>
              </a:spcAft>
              <a:buClrTx/>
              <a:buSzTx/>
              <a:buFontTx/>
              <a:buNone/>
              <a:tabLst>
                <a:tab pos="469900" algn="l"/>
              </a:tabLst>
              <a:defRPr sz="8000" b="0" i="0" u="none" strike="noStrike" cap="none" spc="0" baseline="0">
                <a:solidFill>
                  <a:srgbClr val="C3CCB0"/>
                </a:solidFill>
                <a:uFillTx/>
                <a:latin typeface="+mn-lt"/>
                <a:ea typeface="+mn-ea"/>
                <a:cs typeface="+mn-cs"/>
                <a:sym typeface="Founders Grotesk Semibold"/>
              </a:defRPr>
            </a:lvl9pPr>
          </a:lstStyle>
          <a:p>
            <a:pPr marL="1143000" indent="-1143000" hangingPunct="1">
              <a:buFont typeface="Arial" panose="020B0604020202020204" pitchFamily="34" charset="0"/>
              <a:buChar char="•"/>
            </a:pPr>
            <a:r>
              <a:rPr lang="sv-SE" sz="5400" dirty="0"/>
              <a:t>3 saker att förbättra</a:t>
            </a:r>
          </a:p>
        </p:txBody>
      </p:sp>
    </p:spTree>
    <p:extLst>
      <p:ext uri="{BB962C8B-B14F-4D97-AF65-F5344CB8AC3E}">
        <p14:creationId xmlns:p14="http://schemas.microsoft.com/office/powerpoint/2010/main" val="528620681"/>
      </p:ext>
    </p:extLst>
  </p:cSld>
  <p:clrMapOvr>
    <a:masterClrMapping/>
  </p:clrMapOvr>
  <p:transition spd="med"/>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ruta 5">
            <a:extLst>
              <a:ext uri="{FF2B5EF4-FFF2-40B4-BE49-F238E27FC236}">
                <a16:creationId xmlns:a16="http://schemas.microsoft.com/office/drawing/2014/main" id="{5D50131E-D04E-4C8E-AB75-24A2041B9E91}"/>
              </a:ext>
            </a:extLst>
          </p:cNvPr>
          <p:cNvSpPr txBox="1"/>
          <p:nvPr/>
        </p:nvSpPr>
        <p:spPr>
          <a:xfrm>
            <a:off x="1359598" y="2595452"/>
            <a:ext cx="18857494" cy="3879845"/>
          </a:xfrm>
          <a:prstGeom prst="rect">
            <a:avLst/>
          </a:prstGeom>
          <a:noFill/>
        </p:spPr>
        <p:txBody>
          <a:bodyPr wrap="square" rtlCol="0">
            <a:spAutoFit/>
          </a:bodyPr>
          <a:lstStyle/>
          <a:p>
            <a:pPr>
              <a:spcBef>
                <a:spcPts val="0"/>
              </a:spcBef>
            </a:pPr>
            <a:r>
              <a:rPr lang="sv-SE" sz="8000" spc="-79" dirty="0">
                <a:solidFill>
                  <a:schemeClr val="accent4"/>
                </a:solidFill>
                <a:latin typeface="Founders Grotesk"/>
              </a:rPr>
              <a:t>Årets säsong</a:t>
            </a:r>
          </a:p>
          <a:p>
            <a:pPr marL="1143000" indent="-1143000">
              <a:spcBef>
                <a:spcPts val="0"/>
              </a:spcBef>
              <a:buFont typeface="Arial" panose="020B0604020202020204" pitchFamily="34" charset="0"/>
              <a:buChar char="•"/>
            </a:pPr>
            <a:endParaRPr lang="sv-SE" sz="8000" spc="-79" dirty="0">
              <a:solidFill>
                <a:schemeClr val="accent4"/>
              </a:solidFill>
              <a:latin typeface="Founders Grotesk"/>
            </a:endParaRPr>
          </a:p>
          <a:p>
            <a:pPr marL="1143000" indent="-1143000">
              <a:spcBef>
                <a:spcPts val="0"/>
              </a:spcBef>
              <a:buFont typeface="Arial" panose="020B0604020202020204" pitchFamily="34" charset="0"/>
              <a:buChar char="•"/>
            </a:pPr>
            <a:endParaRPr lang="sv-SE" sz="8000" spc="-79" dirty="0">
              <a:solidFill>
                <a:schemeClr val="accent4"/>
              </a:solidFill>
              <a:latin typeface="Founders Grotesk"/>
            </a:endParaRPr>
          </a:p>
          <a:p>
            <a:pPr marL="1143000" indent="-1143000">
              <a:spcBef>
                <a:spcPts val="0"/>
              </a:spcBef>
              <a:buFont typeface="Arial" panose="020B0604020202020204" pitchFamily="34" charset="0"/>
              <a:buChar char="•"/>
            </a:pPr>
            <a:r>
              <a:rPr lang="sv-SE" sz="6600" spc="-79" dirty="0">
                <a:solidFill>
                  <a:schemeClr val="accent4"/>
                </a:solidFill>
                <a:latin typeface="Founders Grotesk"/>
              </a:rPr>
              <a:t>Filosofi – envägskommunikation</a:t>
            </a:r>
          </a:p>
        </p:txBody>
      </p:sp>
      <p:pic>
        <p:nvPicPr>
          <p:cNvPr id="7" name="Picture 2" descr="Visby IBK">
            <a:extLst>
              <a:ext uri="{FF2B5EF4-FFF2-40B4-BE49-F238E27FC236}">
                <a16:creationId xmlns:a16="http://schemas.microsoft.com/office/drawing/2014/main" id="{AE47889D-5EAD-475E-86FB-FDF917E2178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022454" y="9673068"/>
            <a:ext cx="4762500" cy="2743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17526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78D6201D-E172-4FF6-85FC-3BEA30C33028}"/>
              </a:ext>
            </a:extLst>
          </p:cNvPr>
          <p:cNvSpPr>
            <a:spLocks noGrp="1"/>
          </p:cNvSpPr>
          <p:nvPr>
            <p:ph type="title"/>
          </p:nvPr>
        </p:nvSpPr>
        <p:spPr/>
        <p:txBody>
          <a:bodyPr/>
          <a:lstStyle/>
          <a:p>
            <a:endParaRPr lang="sv-SE"/>
          </a:p>
        </p:txBody>
      </p:sp>
      <p:pic>
        <p:nvPicPr>
          <p:cNvPr id="5" name="Platshållare för innehåll 4">
            <a:extLst>
              <a:ext uri="{FF2B5EF4-FFF2-40B4-BE49-F238E27FC236}">
                <a16:creationId xmlns:a16="http://schemas.microsoft.com/office/drawing/2014/main" id="{79E09C35-7014-4924-B7B8-57F13A614848}"/>
              </a:ext>
            </a:extLst>
          </p:cNvPr>
          <p:cNvPicPr>
            <a:picLocks noGrp="1" noChangeAspect="1"/>
          </p:cNvPicPr>
          <p:nvPr>
            <p:ph idx="1"/>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rcRect/>
          <a:stretch/>
        </p:blipFill>
        <p:spPr>
          <a:xfrm>
            <a:off x="-456907" y="-944923"/>
            <a:ext cx="24984942" cy="16656630"/>
          </a:xfrm>
        </p:spPr>
      </p:pic>
      <p:sp>
        <p:nvSpPr>
          <p:cNvPr id="6" name="textruta 5">
            <a:extLst>
              <a:ext uri="{FF2B5EF4-FFF2-40B4-BE49-F238E27FC236}">
                <a16:creationId xmlns:a16="http://schemas.microsoft.com/office/drawing/2014/main" id="{5D50131E-D04E-4C8E-AB75-24A2041B9E91}"/>
              </a:ext>
            </a:extLst>
          </p:cNvPr>
          <p:cNvSpPr txBox="1"/>
          <p:nvPr/>
        </p:nvSpPr>
        <p:spPr>
          <a:xfrm>
            <a:off x="2161593" y="730251"/>
            <a:ext cx="16902962" cy="1101840"/>
          </a:xfrm>
          <a:prstGeom prst="rect">
            <a:avLst/>
          </a:prstGeom>
          <a:noFill/>
        </p:spPr>
        <p:txBody>
          <a:bodyPr wrap="square" rtlCol="0">
            <a:spAutoFit/>
          </a:bodyPr>
          <a:lstStyle/>
          <a:p>
            <a:pPr>
              <a:spcBef>
                <a:spcPts val="0"/>
              </a:spcBef>
            </a:pPr>
            <a:r>
              <a:rPr lang="sv-SE" sz="8000" spc="-79" dirty="0">
                <a:solidFill>
                  <a:schemeClr val="accent4"/>
                </a:solidFill>
                <a:latin typeface="Founders Grotesk"/>
                <a:sym typeface="Founders Grotesk"/>
              </a:rPr>
              <a:t>MASLOW</a:t>
            </a:r>
          </a:p>
        </p:txBody>
      </p:sp>
      <p:pic>
        <p:nvPicPr>
          <p:cNvPr id="7" name="Picture 2" descr="Visby IBK">
            <a:extLst>
              <a:ext uri="{FF2B5EF4-FFF2-40B4-BE49-F238E27FC236}">
                <a16:creationId xmlns:a16="http://schemas.microsoft.com/office/drawing/2014/main" id="{AE47889D-5EAD-475E-86FB-FDF917E2178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11293328"/>
            <a:ext cx="4762500" cy="274320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Maslows behovstrappa">
            <a:extLst>
              <a:ext uri="{FF2B5EF4-FFF2-40B4-BE49-F238E27FC236}">
                <a16:creationId xmlns:a16="http://schemas.microsoft.com/office/drawing/2014/main" id="{1AD7674B-78A2-4099-AEEF-AD2BAB09406B}"/>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050248" y="2121331"/>
            <a:ext cx="16333752" cy="1191519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923443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28"/>
                                        </p:tgtEl>
                                        <p:attrNameLst>
                                          <p:attrName>style.visibility</p:attrName>
                                        </p:attrNameLst>
                                      </p:cBhvr>
                                      <p:to>
                                        <p:strVal val="visible"/>
                                      </p:to>
                                    </p:set>
                                    <p:animEffect transition="in" filter="fade">
                                      <p:cBhvr>
                                        <p:cTn id="7" dur="1500"/>
                                        <p:tgtEl>
                                          <p:spTgt spid="10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78D6201D-E172-4FF6-85FC-3BEA30C33028}"/>
              </a:ext>
            </a:extLst>
          </p:cNvPr>
          <p:cNvSpPr>
            <a:spLocks noGrp="1"/>
          </p:cNvSpPr>
          <p:nvPr>
            <p:ph type="title"/>
          </p:nvPr>
        </p:nvSpPr>
        <p:spPr/>
        <p:txBody>
          <a:bodyPr/>
          <a:lstStyle/>
          <a:p>
            <a:endParaRPr lang="sv-SE"/>
          </a:p>
        </p:txBody>
      </p:sp>
      <p:sp>
        <p:nvSpPr>
          <p:cNvPr id="6" name="textruta 5">
            <a:extLst>
              <a:ext uri="{FF2B5EF4-FFF2-40B4-BE49-F238E27FC236}">
                <a16:creationId xmlns:a16="http://schemas.microsoft.com/office/drawing/2014/main" id="{5D50131E-D04E-4C8E-AB75-24A2041B9E91}"/>
              </a:ext>
            </a:extLst>
          </p:cNvPr>
          <p:cNvSpPr txBox="1"/>
          <p:nvPr/>
        </p:nvSpPr>
        <p:spPr>
          <a:xfrm>
            <a:off x="1676401" y="730251"/>
            <a:ext cx="16902962" cy="3994940"/>
          </a:xfrm>
          <a:prstGeom prst="rect">
            <a:avLst/>
          </a:prstGeom>
          <a:noFill/>
        </p:spPr>
        <p:txBody>
          <a:bodyPr wrap="square" rtlCol="0">
            <a:spAutoFit/>
          </a:bodyPr>
          <a:lstStyle/>
          <a:p>
            <a:r>
              <a:rPr lang="sv-SE" sz="8000" b="1" dirty="0">
                <a:solidFill>
                  <a:schemeClr val="bg1"/>
                </a:solidFill>
              </a:rPr>
              <a:t>Envägskommunikation – FIRO </a:t>
            </a:r>
          </a:p>
          <a:p>
            <a:pPr marL="1143000" indent="-1143000">
              <a:buFont typeface="Arial" panose="020B0604020202020204" pitchFamily="34" charset="0"/>
              <a:buChar char="•"/>
            </a:pPr>
            <a:endParaRPr lang="sv-SE" sz="8000" dirty="0"/>
          </a:p>
          <a:p>
            <a:pPr marL="1143000" indent="-1143000">
              <a:buFont typeface="Arial" panose="020B0604020202020204" pitchFamily="34" charset="0"/>
              <a:buChar char="•"/>
            </a:pPr>
            <a:endParaRPr lang="sv-SE" sz="8000" dirty="0"/>
          </a:p>
        </p:txBody>
      </p:sp>
      <p:pic>
        <p:nvPicPr>
          <p:cNvPr id="7" name="Picture 2" descr="Visby IBK">
            <a:extLst>
              <a:ext uri="{FF2B5EF4-FFF2-40B4-BE49-F238E27FC236}">
                <a16:creationId xmlns:a16="http://schemas.microsoft.com/office/drawing/2014/main" id="{AE47889D-5EAD-475E-86FB-FDF917E2178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1293328"/>
            <a:ext cx="4762500" cy="2743200"/>
          </a:xfrm>
          <a:prstGeom prst="rect">
            <a:avLst/>
          </a:prstGeom>
          <a:noFill/>
          <a:extLst>
            <a:ext uri="{909E8E84-426E-40DD-AFC4-6F175D3DCCD1}">
              <a14:hiddenFill xmlns:a14="http://schemas.microsoft.com/office/drawing/2010/main">
                <a:solidFill>
                  <a:srgbClr val="FFFFFF"/>
                </a:solidFill>
              </a14:hiddenFill>
            </a:ext>
          </a:extLst>
        </p:spPr>
      </p:pic>
      <p:sp>
        <p:nvSpPr>
          <p:cNvPr id="3" name="Platshållare för innehåll 2">
            <a:extLst>
              <a:ext uri="{FF2B5EF4-FFF2-40B4-BE49-F238E27FC236}">
                <a16:creationId xmlns:a16="http://schemas.microsoft.com/office/drawing/2014/main" id="{C20DB1D5-E2EB-4F72-9BC8-152817858331}"/>
              </a:ext>
            </a:extLst>
          </p:cNvPr>
          <p:cNvSpPr>
            <a:spLocks noGrp="1"/>
          </p:cNvSpPr>
          <p:nvPr>
            <p:ph idx="1"/>
          </p:nvPr>
        </p:nvSpPr>
        <p:spPr/>
        <p:txBody>
          <a:bodyPr/>
          <a:lstStyle/>
          <a:p>
            <a:endParaRPr lang="sv-SE" dirty="0"/>
          </a:p>
        </p:txBody>
      </p:sp>
      <p:pic>
        <p:nvPicPr>
          <p:cNvPr id="4" name="Platshållare för innehåll 4">
            <a:extLst>
              <a:ext uri="{FF2B5EF4-FFF2-40B4-BE49-F238E27FC236}">
                <a16:creationId xmlns:a16="http://schemas.microsoft.com/office/drawing/2014/main" id="{62DF4AE1-0378-4D69-9EED-3310A23E1A59}"/>
              </a:ext>
            </a:extLst>
          </p:cNvPr>
          <p:cNvPicPr>
            <a:picLocks noChangeAspect="1"/>
          </p:cNvPicPr>
          <p:nvPr/>
        </p:nvPicPr>
        <p:blipFill>
          <a:blip r:embed="rId4">
            <a:extLst>
              <a:ext uri="{28A0092B-C50C-407E-A947-70E740481C1C}">
                <a14:useLocalDpi xmlns:a14="http://schemas.microsoft.com/office/drawing/2010/main" val="0"/>
              </a:ext>
              <a:ext uri="{837473B0-CC2E-450A-ABE3-18F120FF3D39}">
                <a1611:picAttrSrcUrl xmlns:a1611="http://schemas.microsoft.com/office/drawing/2016/11/main" r:id="rId5"/>
              </a:ext>
            </a:extLst>
          </a:blip>
          <a:srcRect/>
          <a:stretch/>
        </p:blipFill>
        <p:spPr>
          <a:xfrm>
            <a:off x="-331709" y="-1003289"/>
            <a:ext cx="24715710" cy="16477142"/>
          </a:xfrm>
          <a:prstGeom prst="rect">
            <a:avLst/>
          </a:prstGeom>
        </p:spPr>
      </p:pic>
      <p:pic>
        <p:nvPicPr>
          <p:cNvPr id="5" name="Picture 2">
            <a:extLst>
              <a:ext uri="{FF2B5EF4-FFF2-40B4-BE49-F238E27FC236}">
                <a16:creationId xmlns:a16="http://schemas.microsoft.com/office/drawing/2014/main" id="{FC2EE0D3-B010-438A-A435-465465FEBFA8}"/>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519558" y="2832100"/>
            <a:ext cx="16770985" cy="10398010"/>
          </a:xfrm>
          <a:prstGeom prst="rect">
            <a:avLst/>
          </a:prstGeom>
          <a:noFill/>
          <a:extLst>
            <a:ext uri="{909E8E84-426E-40DD-AFC4-6F175D3DCCD1}">
              <a14:hiddenFill xmlns:a14="http://schemas.microsoft.com/office/drawing/2010/main">
                <a:solidFill>
                  <a:srgbClr val="FFFFFF"/>
                </a:solidFill>
              </a14:hiddenFill>
            </a:ext>
          </a:extLst>
        </p:spPr>
      </p:pic>
      <p:sp>
        <p:nvSpPr>
          <p:cNvPr id="8" name="textruta 7">
            <a:extLst>
              <a:ext uri="{FF2B5EF4-FFF2-40B4-BE49-F238E27FC236}">
                <a16:creationId xmlns:a16="http://schemas.microsoft.com/office/drawing/2014/main" id="{F8C8B902-C138-4907-BAC7-71AD58C36621}"/>
              </a:ext>
            </a:extLst>
          </p:cNvPr>
          <p:cNvSpPr txBox="1"/>
          <p:nvPr/>
        </p:nvSpPr>
        <p:spPr>
          <a:xfrm>
            <a:off x="1981201" y="1035051"/>
            <a:ext cx="16902962" cy="3994940"/>
          </a:xfrm>
          <a:prstGeom prst="rect">
            <a:avLst/>
          </a:prstGeom>
          <a:noFill/>
        </p:spPr>
        <p:txBody>
          <a:bodyPr wrap="square" rtlCol="0">
            <a:spAutoFit/>
          </a:bodyPr>
          <a:lstStyle/>
          <a:p>
            <a:pPr>
              <a:spcBef>
                <a:spcPts val="0"/>
              </a:spcBef>
            </a:pPr>
            <a:r>
              <a:rPr lang="sv-SE" sz="8000" spc="-79" dirty="0">
                <a:solidFill>
                  <a:schemeClr val="accent4"/>
                </a:solidFill>
                <a:latin typeface="Founders Grotesk"/>
              </a:rPr>
              <a:t>Envägskommunikation – FIRO</a:t>
            </a:r>
          </a:p>
          <a:p>
            <a:pPr marL="1143000" indent="-1143000">
              <a:buFont typeface="Arial" panose="020B0604020202020204" pitchFamily="34" charset="0"/>
              <a:buChar char="•"/>
            </a:pPr>
            <a:endParaRPr lang="sv-SE" sz="8000" dirty="0"/>
          </a:p>
          <a:p>
            <a:pPr marL="1143000" indent="-1143000">
              <a:buFont typeface="Arial" panose="020B0604020202020204" pitchFamily="34" charset="0"/>
              <a:buChar char="•"/>
            </a:pPr>
            <a:endParaRPr lang="sv-SE" sz="8000" dirty="0"/>
          </a:p>
        </p:txBody>
      </p:sp>
      <p:pic>
        <p:nvPicPr>
          <p:cNvPr id="10" name="Picture 2" descr="Visby IBK">
            <a:extLst>
              <a:ext uri="{FF2B5EF4-FFF2-40B4-BE49-F238E27FC236}">
                <a16:creationId xmlns:a16="http://schemas.microsoft.com/office/drawing/2014/main" id="{16A4D486-DF67-4C4B-A858-C071EB54BFC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6967" y="12260410"/>
            <a:ext cx="3217203" cy="185310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458061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descr="Visby IBK">
            <a:extLst>
              <a:ext uri="{FF2B5EF4-FFF2-40B4-BE49-F238E27FC236}">
                <a16:creationId xmlns:a16="http://schemas.microsoft.com/office/drawing/2014/main" id="{AE47889D-5EAD-475E-86FB-FDF917E2178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4206" y="10242550"/>
            <a:ext cx="4762500" cy="2743200"/>
          </a:xfrm>
          <a:prstGeom prst="rect">
            <a:avLst/>
          </a:prstGeom>
          <a:noFill/>
          <a:extLst>
            <a:ext uri="{909E8E84-426E-40DD-AFC4-6F175D3DCCD1}">
              <a14:hiddenFill xmlns:a14="http://schemas.microsoft.com/office/drawing/2010/main">
                <a:solidFill>
                  <a:srgbClr val="FFFFFF"/>
                </a:solidFill>
              </a14:hiddenFill>
            </a:ext>
          </a:extLst>
        </p:spPr>
      </p:pic>
      <p:pic>
        <p:nvPicPr>
          <p:cNvPr id="4098" name="Picture 2">
            <a:extLst>
              <a:ext uri="{FF2B5EF4-FFF2-40B4-BE49-F238E27FC236}">
                <a16:creationId xmlns:a16="http://schemas.microsoft.com/office/drawing/2014/main" id="{ABAC21C6-9359-42C1-939C-631C5F78F01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40166" y="3182642"/>
            <a:ext cx="21943834" cy="8377516"/>
          </a:xfrm>
          <a:prstGeom prst="rect">
            <a:avLst/>
          </a:prstGeom>
          <a:noFill/>
          <a:extLst>
            <a:ext uri="{909E8E84-426E-40DD-AFC4-6F175D3DCCD1}">
              <a14:hiddenFill xmlns:a14="http://schemas.microsoft.com/office/drawing/2010/main">
                <a:solidFill>
                  <a:srgbClr val="FFFFFF"/>
                </a:solidFill>
              </a14:hiddenFill>
            </a:ext>
          </a:extLst>
        </p:spPr>
      </p:pic>
      <p:sp>
        <p:nvSpPr>
          <p:cNvPr id="11" name="textruta 10">
            <a:extLst>
              <a:ext uri="{FF2B5EF4-FFF2-40B4-BE49-F238E27FC236}">
                <a16:creationId xmlns:a16="http://schemas.microsoft.com/office/drawing/2014/main" id="{9C3D1716-AA94-47D8-8F27-120EC37B4161}"/>
              </a:ext>
            </a:extLst>
          </p:cNvPr>
          <p:cNvSpPr txBox="1"/>
          <p:nvPr/>
        </p:nvSpPr>
        <p:spPr>
          <a:xfrm>
            <a:off x="1213935" y="1508465"/>
            <a:ext cx="19844426" cy="1101840"/>
          </a:xfrm>
          <a:prstGeom prst="rect">
            <a:avLst/>
          </a:prstGeom>
          <a:noFill/>
        </p:spPr>
        <p:txBody>
          <a:bodyPr wrap="square" rtlCol="0">
            <a:spAutoFit/>
          </a:bodyPr>
          <a:lstStyle/>
          <a:p>
            <a:pPr>
              <a:spcBef>
                <a:spcPts val="0"/>
              </a:spcBef>
            </a:pPr>
            <a:r>
              <a:rPr lang="sv-SE" sz="8000" spc="-79" dirty="0">
                <a:solidFill>
                  <a:schemeClr val="bg1"/>
                </a:solidFill>
                <a:latin typeface="Founders Grotesk"/>
              </a:rPr>
              <a:t>SJÄLVBESTÄMMANDE MOTIVATION</a:t>
            </a:r>
          </a:p>
        </p:txBody>
      </p:sp>
    </p:spTree>
    <p:extLst>
      <p:ext uri="{BB962C8B-B14F-4D97-AF65-F5344CB8AC3E}">
        <p14:creationId xmlns:p14="http://schemas.microsoft.com/office/powerpoint/2010/main" val="377003806"/>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098"/>
                                        </p:tgtEl>
                                        <p:attrNameLst>
                                          <p:attrName>style.visibility</p:attrName>
                                        </p:attrNameLst>
                                      </p:cBhvr>
                                      <p:to>
                                        <p:strVal val="visible"/>
                                      </p:to>
                                    </p:set>
                                    <p:animEffect transition="in" filter="fade">
                                      <p:cBhvr>
                                        <p:cTn id="7" dur="1500"/>
                                        <p:tgtEl>
                                          <p:spTgt spid="40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ruta 5">
            <a:extLst>
              <a:ext uri="{FF2B5EF4-FFF2-40B4-BE49-F238E27FC236}">
                <a16:creationId xmlns:a16="http://schemas.microsoft.com/office/drawing/2014/main" id="{5D50131E-D04E-4C8E-AB75-24A2041B9E91}"/>
              </a:ext>
            </a:extLst>
          </p:cNvPr>
          <p:cNvSpPr txBox="1"/>
          <p:nvPr/>
        </p:nvSpPr>
        <p:spPr>
          <a:xfrm>
            <a:off x="1546210" y="1588666"/>
            <a:ext cx="18857494" cy="5160195"/>
          </a:xfrm>
          <a:prstGeom prst="rect">
            <a:avLst/>
          </a:prstGeom>
          <a:noFill/>
        </p:spPr>
        <p:txBody>
          <a:bodyPr wrap="square" rtlCol="0">
            <a:spAutoFit/>
          </a:bodyPr>
          <a:lstStyle/>
          <a:p>
            <a:pPr>
              <a:spcBef>
                <a:spcPts val="0"/>
              </a:spcBef>
            </a:pPr>
            <a:r>
              <a:rPr lang="sv-SE" sz="8000" spc="-79" dirty="0">
                <a:solidFill>
                  <a:schemeClr val="accent4"/>
                </a:solidFill>
                <a:latin typeface="Founders Grotesk"/>
              </a:rPr>
              <a:t>Årets säsong</a:t>
            </a:r>
          </a:p>
          <a:p>
            <a:pPr>
              <a:spcBef>
                <a:spcPts val="0"/>
              </a:spcBef>
            </a:pPr>
            <a:endParaRPr lang="sv-SE" sz="6600" spc="-79" dirty="0">
              <a:solidFill>
                <a:schemeClr val="accent4"/>
              </a:solidFill>
              <a:latin typeface="Founders Grotesk"/>
            </a:endParaRPr>
          </a:p>
          <a:p>
            <a:pPr marL="1143000" indent="-1143000">
              <a:spcBef>
                <a:spcPts val="0"/>
              </a:spcBef>
              <a:buFont typeface="Arial" panose="020B0604020202020204" pitchFamily="34" charset="0"/>
              <a:buChar char="•"/>
            </a:pPr>
            <a:r>
              <a:rPr lang="sv-SE" sz="6600" spc="-79" dirty="0">
                <a:solidFill>
                  <a:schemeClr val="accent4"/>
                </a:solidFill>
                <a:latin typeface="Founders Grotesk"/>
              </a:rPr>
              <a:t>Tränare</a:t>
            </a:r>
          </a:p>
          <a:p>
            <a:pPr marL="1143000" indent="-1143000">
              <a:spcBef>
                <a:spcPts val="0"/>
              </a:spcBef>
              <a:buFont typeface="Arial" panose="020B0604020202020204" pitchFamily="34" charset="0"/>
              <a:buChar char="•"/>
            </a:pPr>
            <a:r>
              <a:rPr lang="sv-SE" sz="6600" spc="-79" dirty="0">
                <a:solidFill>
                  <a:schemeClr val="accent4"/>
                </a:solidFill>
                <a:latin typeface="Founders Grotesk"/>
              </a:rPr>
              <a:t>Laget</a:t>
            </a:r>
          </a:p>
          <a:p>
            <a:pPr marL="1143000" indent="-1143000">
              <a:spcBef>
                <a:spcPts val="0"/>
              </a:spcBef>
              <a:buFont typeface="Arial" panose="020B0604020202020204" pitchFamily="34" charset="0"/>
              <a:buChar char="•"/>
            </a:pPr>
            <a:endParaRPr lang="sv-SE" sz="6600" spc="-79" dirty="0">
              <a:solidFill>
                <a:schemeClr val="accent4"/>
              </a:solidFill>
              <a:latin typeface="Founders Grotesk"/>
            </a:endParaRPr>
          </a:p>
          <a:p>
            <a:pPr>
              <a:spcBef>
                <a:spcPts val="0"/>
              </a:spcBef>
            </a:pPr>
            <a:endParaRPr lang="sv-SE" sz="6600" spc="-79" dirty="0">
              <a:solidFill>
                <a:schemeClr val="accent4"/>
              </a:solidFill>
              <a:latin typeface="Founders Grotesk"/>
            </a:endParaRPr>
          </a:p>
        </p:txBody>
      </p:sp>
      <p:pic>
        <p:nvPicPr>
          <p:cNvPr id="7" name="Picture 2" descr="Visby IBK">
            <a:extLst>
              <a:ext uri="{FF2B5EF4-FFF2-40B4-BE49-F238E27FC236}">
                <a16:creationId xmlns:a16="http://schemas.microsoft.com/office/drawing/2014/main" id="{AE47889D-5EAD-475E-86FB-FDF917E2178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022454" y="9673068"/>
            <a:ext cx="4762500" cy="2743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351493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xEl>
                                              <p:pRg st="2" end="2"/>
                                            </p:txEl>
                                          </p:spTgt>
                                        </p:tgtEl>
                                        <p:attrNameLst>
                                          <p:attrName>style.visibility</p:attrName>
                                        </p:attrNameLst>
                                      </p:cBhvr>
                                      <p:to>
                                        <p:strVal val="visible"/>
                                      </p:to>
                                    </p:set>
                                    <p:animEffect transition="in" filter="fade">
                                      <p:cBhvr>
                                        <p:cTn id="7" dur="500"/>
                                        <p:tgtEl>
                                          <p:spTgt spid="6">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xEl>
                                              <p:pRg st="3" end="3"/>
                                            </p:txEl>
                                          </p:spTgt>
                                        </p:tgtEl>
                                        <p:attrNameLst>
                                          <p:attrName>style.visibility</p:attrName>
                                        </p:attrNameLst>
                                      </p:cBhvr>
                                      <p:to>
                                        <p:strVal val="visible"/>
                                      </p:to>
                                    </p:set>
                                    <p:animEffect transition="in" filter="fade">
                                      <p:cBhvr>
                                        <p:cTn id="12" dur="500"/>
                                        <p:tgtEl>
                                          <p:spTgt spid="6">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ruta 5">
            <a:extLst>
              <a:ext uri="{FF2B5EF4-FFF2-40B4-BE49-F238E27FC236}">
                <a16:creationId xmlns:a16="http://schemas.microsoft.com/office/drawing/2014/main" id="{5D50131E-D04E-4C8E-AB75-24A2041B9E91}"/>
              </a:ext>
            </a:extLst>
          </p:cNvPr>
          <p:cNvSpPr txBox="1"/>
          <p:nvPr/>
        </p:nvSpPr>
        <p:spPr>
          <a:xfrm>
            <a:off x="1462506" y="1322789"/>
            <a:ext cx="18857494" cy="2722605"/>
          </a:xfrm>
          <a:prstGeom prst="rect">
            <a:avLst/>
          </a:prstGeom>
          <a:noFill/>
        </p:spPr>
        <p:txBody>
          <a:bodyPr wrap="square" rtlCol="0">
            <a:spAutoFit/>
          </a:bodyPr>
          <a:lstStyle/>
          <a:p>
            <a:pPr>
              <a:spcBef>
                <a:spcPts val="0"/>
              </a:spcBef>
            </a:pPr>
            <a:r>
              <a:rPr lang="sv-SE" sz="8000" spc="-79" dirty="0">
                <a:solidFill>
                  <a:schemeClr val="accent4"/>
                </a:solidFill>
                <a:latin typeface="Founders Grotesk"/>
              </a:rPr>
              <a:t>Årets säsong - träningar</a:t>
            </a:r>
          </a:p>
          <a:p>
            <a:pPr>
              <a:spcBef>
                <a:spcPts val="0"/>
              </a:spcBef>
            </a:pPr>
            <a:endParaRPr lang="sv-SE" sz="6600" spc="-79" dirty="0">
              <a:solidFill>
                <a:schemeClr val="accent4"/>
              </a:solidFill>
              <a:latin typeface="Founders Grotesk"/>
            </a:endParaRPr>
          </a:p>
          <a:p>
            <a:pPr>
              <a:spcBef>
                <a:spcPts val="0"/>
              </a:spcBef>
            </a:pPr>
            <a:endParaRPr lang="sv-SE" sz="6600" spc="-79" dirty="0">
              <a:solidFill>
                <a:schemeClr val="accent4"/>
              </a:solidFill>
              <a:latin typeface="Founders Grotesk"/>
            </a:endParaRPr>
          </a:p>
        </p:txBody>
      </p:sp>
      <p:pic>
        <p:nvPicPr>
          <p:cNvPr id="7" name="Picture 2" descr="Visby IBK">
            <a:extLst>
              <a:ext uri="{FF2B5EF4-FFF2-40B4-BE49-F238E27FC236}">
                <a16:creationId xmlns:a16="http://schemas.microsoft.com/office/drawing/2014/main" id="{AE47889D-5EAD-475E-86FB-FDF917E2178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022454" y="9673068"/>
            <a:ext cx="4762500" cy="2743200"/>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Diagram 1">
            <a:extLst>
              <a:ext uri="{FF2B5EF4-FFF2-40B4-BE49-F238E27FC236}">
                <a16:creationId xmlns:a16="http://schemas.microsoft.com/office/drawing/2014/main" id="{6283C6E0-7FDC-455E-A895-8DE39C00360E}"/>
              </a:ext>
            </a:extLst>
          </p:cNvPr>
          <p:cNvGraphicFramePr/>
          <p:nvPr>
            <p:extLst>
              <p:ext uri="{D42A27DB-BD31-4B8C-83A1-F6EECF244321}">
                <p14:modId xmlns:p14="http://schemas.microsoft.com/office/powerpoint/2010/main" val="2275726733"/>
              </p:ext>
            </p:extLst>
          </p:nvPr>
        </p:nvGraphicFramePr>
        <p:xfrm>
          <a:off x="783771" y="1959429"/>
          <a:ext cx="19536229" cy="10317237"/>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78449068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ruta 5">
            <a:extLst>
              <a:ext uri="{FF2B5EF4-FFF2-40B4-BE49-F238E27FC236}">
                <a16:creationId xmlns:a16="http://schemas.microsoft.com/office/drawing/2014/main" id="{5D50131E-D04E-4C8E-AB75-24A2041B9E91}"/>
              </a:ext>
            </a:extLst>
          </p:cNvPr>
          <p:cNvSpPr txBox="1"/>
          <p:nvPr/>
        </p:nvSpPr>
        <p:spPr>
          <a:xfrm>
            <a:off x="1546210" y="1588666"/>
            <a:ext cx="18857494" cy="5972725"/>
          </a:xfrm>
          <a:prstGeom prst="rect">
            <a:avLst/>
          </a:prstGeom>
          <a:noFill/>
        </p:spPr>
        <p:txBody>
          <a:bodyPr wrap="square" rtlCol="0">
            <a:spAutoFit/>
          </a:bodyPr>
          <a:lstStyle/>
          <a:p>
            <a:pPr>
              <a:spcBef>
                <a:spcPts val="0"/>
              </a:spcBef>
            </a:pPr>
            <a:r>
              <a:rPr lang="sv-SE" sz="8000" spc="-79" dirty="0">
                <a:solidFill>
                  <a:schemeClr val="accent4"/>
                </a:solidFill>
                <a:latin typeface="Founders Grotesk"/>
              </a:rPr>
              <a:t>Årets säsong</a:t>
            </a:r>
          </a:p>
          <a:p>
            <a:pPr>
              <a:spcBef>
                <a:spcPts val="0"/>
              </a:spcBef>
            </a:pPr>
            <a:endParaRPr lang="sv-SE" sz="6600" spc="-79" dirty="0">
              <a:solidFill>
                <a:schemeClr val="accent4"/>
              </a:solidFill>
              <a:latin typeface="Founders Grotesk"/>
            </a:endParaRPr>
          </a:p>
          <a:p>
            <a:pPr marL="1143000" indent="-1143000">
              <a:spcBef>
                <a:spcPts val="0"/>
              </a:spcBef>
              <a:buFont typeface="Arial" panose="020B0604020202020204" pitchFamily="34" charset="0"/>
              <a:buChar char="•"/>
            </a:pPr>
            <a:r>
              <a:rPr lang="sv-SE" sz="6600" spc="-79" dirty="0">
                <a:solidFill>
                  <a:schemeClr val="accent4"/>
                </a:solidFill>
                <a:latin typeface="Founders Grotesk"/>
              </a:rPr>
              <a:t>Matcher</a:t>
            </a:r>
          </a:p>
          <a:p>
            <a:pPr marL="1143000" indent="-1143000">
              <a:spcBef>
                <a:spcPts val="0"/>
              </a:spcBef>
              <a:buFont typeface="Arial" panose="020B0604020202020204" pitchFamily="34" charset="0"/>
              <a:buChar char="•"/>
            </a:pPr>
            <a:r>
              <a:rPr lang="sv-SE" sz="6600" spc="-79" dirty="0">
                <a:solidFill>
                  <a:schemeClr val="accent4"/>
                </a:solidFill>
                <a:latin typeface="Founders Grotesk"/>
              </a:rPr>
              <a:t>Utrustning</a:t>
            </a:r>
          </a:p>
          <a:p>
            <a:pPr marL="1143000" indent="-1143000">
              <a:spcBef>
                <a:spcPts val="0"/>
              </a:spcBef>
              <a:buFont typeface="Arial" panose="020B0604020202020204" pitchFamily="34" charset="0"/>
              <a:buChar char="•"/>
            </a:pPr>
            <a:r>
              <a:rPr lang="sv-SE" sz="6600" spc="-79" dirty="0">
                <a:solidFill>
                  <a:schemeClr val="accent4"/>
                </a:solidFill>
                <a:latin typeface="Founders Grotesk"/>
              </a:rPr>
              <a:t>Målvakter</a:t>
            </a:r>
          </a:p>
          <a:p>
            <a:pPr marL="1143000" indent="-1143000">
              <a:spcBef>
                <a:spcPts val="0"/>
              </a:spcBef>
              <a:buFont typeface="Arial" panose="020B0604020202020204" pitchFamily="34" charset="0"/>
              <a:buChar char="•"/>
            </a:pPr>
            <a:endParaRPr lang="sv-SE" sz="6600" spc="-79" dirty="0">
              <a:solidFill>
                <a:schemeClr val="accent4"/>
              </a:solidFill>
              <a:latin typeface="Founders Grotesk"/>
            </a:endParaRPr>
          </a:p>
          <a:p>
            <a:pPr>
              <a:spcBef>
                <a:spcPts val="0"/>
              </a:spcBef>
            </a:pPr>
            <a:endParaRPr lang="sv-SE" sz="6600" spc="-79" dirty="0">
              <a:solidFill>
                <a:schemeClr val="accent4"/>
              </a:solidFill>
              <a:latin typeface="Founders Grotesk"/>
            </a:endParaRPr>
          </a:p>
        </p:txBody>
      </p:sp>
      <p:pic>
        <p:nvPicPr>
          <p:cNvPr id="7" name="Picture 2" descr="Visby IBK">
            <a:extLst>
              <a:ext uri="{FF2B5EF4-FFF2-40B4-BE49-F238E27FC236}">
                <a16:creationId xmlns:a16="http://schemas.microsoft.com/office/drawing/2014/main" id="{AE47889D-5EAD-475E-86FB-FDF917E2178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022454" y="9673068"/>
            <a:ext cx="4762500" cy="2743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037472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xEl>
                                              <p:pRg st="2" end="2"/>
                                            </p:txEl>
                                          </p:spTgt>
                                        </p:tgtEl>
                                        <p:attrNameLst>
                                          <p:attrName>style.visibility</p:attrName>
                                        </p:attrNameLst>
                                      </p:cBhvr>
                                      <p:to>
                                        <p:strVal val="visible"/>
                                      </p:to>
                                    </p:set>
                                    <p:animEffect transition="in" filter="fade">
                                      <p:cBhvr>
                                        <p:cTn id="7" dur="500"/>
                                        <p:tgtEl>
                                          <p:spTgt spid="6">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xEl>
                                              <p:pRg st="3" end="3"/>
                                            </p:txEl>
                                          </p:spTgt>
                                        </p:tgtEl>
                                        <p:attrNameLst>
                                          <p:attrName>style.visibility</p:attrName>
                                        </p:attrNameLst>
                                      </p:cBhvr>
                                      <p:to>
                                        <p:strVal val="visible"/>
                                      </p:to>
                                    </p:set>
                                    <p:animEffect transition="in" filter="fade">
                                      <p:cBhvr>
                                        <p:cTn id="12" dur="500"/>
                                        <p:tgtEl>
                                          <p:spTgt spid="6">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6">
                                            <p:txEl>
                                              <p:pRg st="4" end="4"/>
                                            </p:txEl>
                                          </p:spTgt>
                                        </p:tgtEl>
                                        <p:attrNameLst>
                                          <p:attrName>style.visibility</p:attrName>
                                        </p:attrNameLst>
                                      </p:cBhvr>
                                      <p:to>
                                        <p:strVal val="visible"/>
                                      </p:to>
                                    </p:set>
                                    <p:animEffect transition="in" filter="fade">
                                      <p:cBhvr>
                                        <p:cTn id="17" dur="500"/>
                                        <p:tgtEl>
                                          <p:spTgt spid="6">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Bildobjekt 8" descr="En bild som visar utomhus, himmel, vatten, strand&#10;&#10;Automatiskt genererad beskrivning">
            <a:extLst>
              <a:ext uri="{FF2B5EF4-FFF2-40B4-BE49-F238E27FC236}">
                <a16:creationId xmlns:a16="http://schemas.microsoft.com/office/drawing/2014/main" id="{F306189F-625D-42A1-942D-0F5C617C9F3A}"/>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1" y="-4297009"/>
            <a:ext cx="24870382" cy="18652786"/>
          </a:xfrm>
          <a:prstGeom prst="rect">
            <a:avLst/>
          </a:prstGeom>
        </p:spPr>
      </p:pic>
      <p:sp>
        <p:nvSpPr>
          <p:cNvPr id="10" name="textruta 9">
            <a:extLst>
              <a:ext uri="{FF2B5EF4-FFF2-40B4-BE49-F238E27FC236}">
                <a16:creationId xmlns:a16="http://schemas.microsoft.com/office/drawing/2014/main" id="{6A8551E7-E2A4-40A9-9056-1301E0687B6C}"/>
              </a:ext>
            </a:extLst>
          </p:cNvPr>
          <p:cNvSpPr txBox="1"/>
          <p:nvPr/>
        </p:nvSpPr>
        <p:spPr>
          <a:xfrm>
            <a:off x="-486381" y="14066578"/>
            <a:ext cx="24870382" cy="319446"/>
          </a:xfrm>
          <a:prstGeom prst="rect">
            <a:avLst/>
          </a:prstGeom>
          <a:noFill/>
        </p:spPr>
        <p:txBody>
          <a:bodyPr wrap="square" rtlCol="0">
            <a:spAutoFit/>
          </a:bodyPr>
          <a:lstStyle/>
          <a:p>
            <a:r>
              <a:rPr lang="sv-SE" sz="1800">
                <a:hlinkClick r:id="rId3" tooltip="https://sv.wikipedia.org/wiki/Fil:Tofta_strand_norra.JPG"/>
              </a:rPr>
              <a:t>Det här fotot</a:t>
            </a:r>
            <a:r>
              <a:rPr lang="sv-SE" sz="1800"/>
              <a:t> av Okänd författare licensieras enligt </a:t>
            </a:r>
            <a:r>
              <a:rPr lang="sv-SE" sz="1800">
                <a:hlinkClick r:id="rId4" tooltip="https://creativecommons.org/licenses/by-sa/3.0/"/>
              </a:rPr>
              <a:t>CC BY-SA</a:t>
            </a:r>
            <a:endParaRPr lang="sv-SE" sz="1800"/>
          </a:p>
        </p:txBody>
      </p:sp>
      <p:sp>
        <p:nvSpPr>
          <p:cNvPr id="2" name="Rubrik 1">
            <a:extLst>
              <a:ext uri="{FF2B5EF4-FFF2-40B4-BE49-F238E27FC236}">
                <a16:creationId xmlns:a16="http://schemas.microsoft.com/office/drawing/2014/main" id="{A3D01FAF-7C85-4512-94E0-2FC40D84D773}"/>
              </a:ext>
            </a:extLst>
          </p:cNvPr>
          <p:cNvSpPr>
            <a:spLocks noGrp="1"/>
          </p:cNvSpPr>
          <p:nvPr>
            <p:ph type="title"/>
          </p:nvPr>
        </p:nvSpPr>
        <p:spPr>
          <a:xfrm>
            <a:off x="2246394" y="5071639"/>
            <a:ext cx="21031200" cy="2651126"/>
          </a:xfrm>
        </p:spPr>
        <p:txBody>
          <a:bodyPr>
            <a:normAutofit/>
          </a:bodyPr>
          <a:lstStyle/>
          <a:p>
            <a:r>
              <a:rPr lang="sv-SE" sz="13200" b="1" dirty="0"/>
              <a:t>#GOTLANDSSCHYSSTASTELAG</a:t>
            </a:r>
          </a:p>
        </p:txBody>
      </p:sp>
      <p:pic>
        <p:nvPicPr>
          <p:cNvPr id="12" name="Picture 2" descr="Visby IBK">
            <a:extLst>
              <a:ext uri="{FF2B5EF4-FFF2-40B4-BE49-F238E27FC236}">
                <a16:creationId xmlns:a16="http://schemas.microsoft.com/office/drawing/2014/main" id="{FD3BC3B0-6017-401B-B20F-13F95E2385E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90438" y="10292414"/>
            <a:ext cx="4762500" cy="2743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1847039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ruta 5">
            <a:extLst>
              <a:ext uri="{FF2B5EF4-FFF2-40B4-BE49-F238E27FC236}">
                <a16:creationId xmlns:a16="http://schemas.microsoft.com/office/drawing/2014/main" id="{5D50131E-D04E-4C8E-AB75-24A2041B9E91}"/>
              </a:ext>
            </a:extLst>
          </p:cNvPr>
          <p:cNvSpPr txBox="1"/>
          <p:nvPr/>
        </p:nvSpPr>
        <p:spPr>
          <a:xfrm>
            <a:off x="1546209" y="1571648"/>
            <a:ext cx="22456791" cy="9760172"/>
          </a:xfrm>
          <a:prstGeom prst="rect">
            <a:avLst/>
          </a:prstGeom>
          <a:noFill/>
        </p:spPr>
        <p:txBody>
          <a:bodyPr wrap="square" rtlCol="0">
            <a:spAutoFit/>
          </a:bodyPr>
          <a:lstStyle/>
          <a:p>
            <a:pPr>
              <a:spcBef>
                <a:spcPts val="0"/>
              </a:spcBef>
            </a:pPr>
            <a:r>
              <a:rPr lang="sv-SE" sz="8000" spc="-79" dirty="0">
                <a:solidFill>
                  <a:schemeClr val="accent4"/>
                </a:solidFill>
                <a:latin typeface="Founders Grotesk"/>
              </a:rPr>
              <a:t>Årets säsong - hygienfaktorer</a:t>
            </a:r>
          </a:p>
          <a:p>
            <a:pPr>
              <a:spcBef>
                <a:spcPts val="0"/>
              </a:spcBef>
            </a:pPr>
            <a:endParaRPr lang="sv-SE" sz="6600" spc="-79" dirty="0">
              <a:solidFill>
                <a:schemeClr val="accent4"/>
              </a:solidFill>
              <a:latin typeface="Founders Grotesk"/>
            </a:endParaRPr>
          </a:p>
          <a:p>
            <a:pPr marL="857250" indent="-857250">
              <a:spcBef>
                <a:spcPts val="0"/>
              </a:spcBef>
              <a:buFont typeface="Arial" panose="020B0604020202020204" pitchFamily="34" charset="0"/>
              <a:buChar char="•"/>
            </a:pPr>
            <a:r>
              <a:rPr lang="sv-SE" sz="6600" spc="-79" dirty="0">
                <a:solidFill>
                  <a:schemeClr val="accent4"/>
                </a:solidFill>
                <a:latin typeface="Founders Grotesk"/>
              </a:rPr>
              <a:t>Uppträdande</a:t>
            </a:r>
          </a:p>
          <a:p>
            <a:pPr marL="857250" indent="-857250">
              <a:spcBef>
                <a:spcPts val="0"/>
              </a:spcBef>
              <a:buFont typeface="Arial" panose="020B0604020202020204" pitchFamily="34" charset="0"/>
              <a:buChar char="•"/>
            </a:pPr>
            <a:r>
              <a:rPr lang="sv-SE" sz="6600" spc="-79" dirty="0">
                <a:solidFill>
                  <a:schemeClr val="accent4"/>
                </a:solidFill>
                <a:latin typeface="Founders Grotesk"/>
              </a:rPr>
              <a:t>Ekonomi</a:t>
            </a:r>
          </a:p>
          <a:p>
            <a:pPr marL="857250" indent="-857250">
              <a:spcBef>
                <a:spcPts val="0"/>
              </a:spcBef>
              <a:buFont typeface="Arial" panose="020B0604020202020204" pitchFamily="34" charset="0"/>
              <a:buChar char="•"/>
            </a:pPr>
            <a:r>
              <a:rPr lang="sv-SE" sz="6600" spc="-79" dirty="0">
                <a:solidFill>
                  <a:schemeClr val="accent4"/>
                </a:solidFill>
                <a:latin typeface="Founders Grotesk"/>
              </a:rPr>
              <a:t>Engagemang  </a:t>
            </a:r>
          </a:p>
          <a:p>
            <a:pPr marL="857250" indent="-857250">
              <a:spcBef>
                <a:spcPts val="0"/>
              </a:spcBef>
              <a:buFont typeface="Arial" panose="020B0604020202020204" pitchFamily="34" charset="0"/>
              <a:buChar char="•"/>
            </a:pPr>
            <a:r>
              <a:rPr lang="sv-SE" sz="6600" spc="-79" dirty="0">
                <a:solidFill>
                  <a:schemeClr val="accent4"/>
                </a:solidFill>
                <a:latin typeface="Founders Grotesk"/>
              </a:rPr>
              <a:t>Corona</a:t>
            </a:r>
          </a:p>
          <a:p>
            <a:pPr marL="857250" indent="-857250">
              <a:spcBef>
                <a:spcPts val="0"/>
              </a:spcBef>
              <a:buFont typeface="Arial" panose="020B0604020202020204" pitchFamily="34" charset="0"/>
              <a:buChar char="•"/>
            </a:pPr>
            <a:r>
              <a:rPr lang="sv-SE" sz="6600" spc="-79" dirty="0">
                <a:solidFill>
                  <a:schemeClr val="accent4"/>
                </a:solidFill>
                <a:latin typeface="Founders Grotesk"/>
              </a:rPr>
              <a:t>Faddrar</a:t>
            </a:r>
          </a:p>
          <a:p>
            <a:pPr marL="857250" indent="-857250">
              <a:spcBef>
                <a:spcPts val="0"/>
              </a:spcBef>
              <a:buFont typeface="Arial" panose="020B0604020202020204" pitchFamily="34" charset="0"/>
              <a:buChar char="•"/>
            </a:pPr>
            <a:r>
              <a:rPr lang="sv-SE" sz="6600" spc="-79" dirty="0">
                <a:solidFill>
                  <a:schemeClr val="accent4"/>
                </a:solidFill>
                <a:latin typeface="Founders Grotesk"/>
              </a:rPr>
              <a:t>Övriga frågor</a:t>
            </a:r>
          </a:p>
          <a:p>
            <a:pPr marL="1143000" indent="-1143000">
              <a:spcBef>
                <a:spcPts val="0"/>
              </a:spcBef>
              <a:buFont typeface="Arial" panose="020B0604020202020204" pitchFamily="34" charset="0"/>
              <a:buChar char="•"/>
            </a:pPr>
            <a:endParaRPr lang="sv-SE" sz="6600" spc="-79" dirty="0">
              <a:solidFill>
                <a:schemeClr val="accent4"/>
              </a:solidFill>
              <a:latin typeface="Founders Grotesk"/>
            </a:endParaRPr>
          </a:p>
          <a:p>
            <a:pPr marL="1143000" indent="-1143000">
              <a:spcBef>
                <a:spcPts val="0"/>
              </a:spcBef>
              <a:buFont typeface="Arial" panose="020B0604020202020204" pitchFamily="34" charset="0"/>
              <a:buChar char="•"/>
            </a:pPr>
            <a:endParaRPr lang="sv-SE" sz="6600" spc="-79" dirty="0">
              <a:solidFill>
                <a:schemeClr val="accent4"/>
              </a:solidFill>
              <a:latin typeface="Founders Grotesk"/>
            </a:endParaRPr>
          </a:p>
          <a:p>
            <a:pPr marL="1143000" indent="-1143000">
              <a:buFont typeface="Arial" panose="020B0604020202020204" pitchFamily="34" charset="0"/>
              <a:buChar char="•"/>
            </a:pPr>
            <a:endParaRPr lang="sv-SE" sz="7200" dirty="0">
              <a:solidFill>
                <a:srgbClr val="F8F8F8"/>
              </a:solidFill>
            </a:endParaRPr>
          </a:p>
        </p:txBody>
      </p:sp>
      <p:pic>
        <p:nvPicPr>
          <p:cNvPr id="7" name="Picture 2" descr="Visby IBK">
            <a:extLst>
              <a:ext uri="{FF2B5EF4-FFF2-40B4-BE49-F238E27FC236}">
                <a16:creationId xmlns:a16="http://schemas.microsoft.com/office/drawing/2014/main" id="{AE47889D-5EAD-475E-86FB-FDF917E2178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022454" y="9673068"/>
            <a:ext cx="4762500" cy="2743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648996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xEl>
                                              <p:pRg st="2" end="2"/>
                                            </p:txEl>
                                          </p:spTgt>
                                        </p:tgtEl>
                                        <p:attrNameLst>
                                          <p:attrName>style.visibility</p:attrName>
                                        </p:attrNameLst>
                                      </p:cBhvr>
                                      <p:to>
                                        <p:strVal val="visible"/>
                                      </p:to>
                                    </p:set>
                                    <p:animEffect transition="in" filter="fade">
                                      <p:cBhvr>
                                        <p:cTn id="7" dur="500"/>
                                        <p:tgtEl>
                                          <p:spTgt spid="6">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xEl>
                                              <p:pRg st="3" end="3"/>
                                            </p:txEl>
                                          </p:spTgt>
                                        </p:tgtEl>
                                        <p:attrNameLst>
                                          <p:attrName>style.visibility</p:attrName>
                                        </p:attrNameLst>
                                      </p:cBhvr>
                                      <p:to>
                                        <p:strVal val="visible"/>
                                      </p:to>
                                    </p:set>
                                    <p:animEffect transition="in" filter="fade">
                                      <p:cBhvr>
                                        <p:cTn id="12" dur="500"/>
                                        <p:tgtEl>
                                          <p:spTgt spid="6">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6">
                                            <p:txEl>
                                              <p:pRg st="4" end="4"/>
                                            </p:txEl>
                                          </p:spTgt>
                                        </p:tgtEl>
                                        <p:attrNameLst>
                                          <p:attrName>style.visibility</p:attrName>
                                        </p:attrNameLst>
                                      </p:cBhvr>
                                      <p:to>
                                        <p:strVal val="visible"/>
                                      </p:to>
                                    </p:set>
                                    <p:animEffect transition="in" filter="fade">
                                      <p:cBhvr>
                                        <p:cTn id="17" dur="500"/>
                                        <p:tgtEl>
                                          <p:spTgt spid="6">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6">
                                            <p:txEl>
                                              <p:pRg st="5" end="5"/>
                                            </p:txEl>
                                          </p:spTgt>
                                        </p:tgtEl>
                                        <p:attrNameLst>
                                          <p:attrName>style.visibility</p:attrName>
                                        </p:attrNameLst>
                                      </p:cBhvr>
                                      <p:to>
                                        <p:strVal val="visible"/>
                                      </p:to>
                                    </p:set>
                                    <p:animEffect transition="in" filter="fade">
                                      <p:cBhvr>
                                        <p:cTn id="22" dur="500"/>
                                        <p:tgtEl>
                                          <p:spTgt spid="6">
                                            <p:txEl>
                                              <p:pRg st="5" end="5"/>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6">
                                            <p:txEl>
                                              <p:pRg st="6" end="6"/>
                                            </p:txEl>
                                          </p:spTgt>
                                        </p:tgtEl>
                                        <p:attrNameLst>
                                          <p:attrName>style.visibility</p:attrName>
                                        </p:attrNameLst>
                                      </p:cBhvr>
                                      <p:to>
                                        <p:strVal val="visible"/>
                                      </p:to>
                                    </p:set>
                                    <p:animEffect transition="in" filter="fade">
                                      <p:cBhvr>
                                        <p:cTn id="27" dur="500"/>
                                        <p:tgtEl>
                                          <p:spTgt spid="6">
                                            <p:txEl>
                                              <p:pRg st="6" end="6"/>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6">
                                            <p:txEl>
                                              <p:pRg st="7" end="7"/>
                                            </p:txEl>
                                          </p:spTgt>
                                        </p:tgtEl>
                                        <p:attrNameLst>
                                          <p:attrName>style.visibility</p:attrName>
                                        </p:attrNameLst>
                                      </p:cBhvr>
                                      <p:to>
                                        <p:strVal val="visible"/>
                                      </p:to>
                                    </p:set>
                                    <p:animEffect transition="in" filter="fade">
                                      <p:cBhvr>
                                        <p:cTn id="32" dur="500"/>
                                        <p:tgtEl>
                                          <p:spTgt spid="6">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9" name="Rubrik"/>
          <p:cNvSpPr txBox="1">
            <a:spLocks noGrp="1"/>
          </p:cNvSpPr>
          <p:nvPr>
            <p:ph type="subTitle" sz="quarter" idx="1"/>
          </p:nvPr>
        </p:nvSpPr>
        <p:spPr>
          <a:xfrm>
            <a:off x="1191212" y="874338"/>
            <a:ext cx="6053235" cy="2324101"/>
          </a:xfrm>
          <a:prstGeom prst="rect">
            <a:avLst/>
          </a:prstGeom>
        </p:spPr>
        <p:txBody>
          <a:bodyPr/>
          <a:lstStyle/>
          <a:p>
            <a:r>
              <a:rPr lang="sv-SE" dirty="0"/>
              <a:t>Agenda</a:t>
            </a:r>
            <a:endParaRPr dirty="0"/>
          </a:p>
        </p:txBody>
      </p:sp>
      <p:pic>
        <p:nvPicPr>
          <p:cNvPr id="180" name="VIBKlogo_18_outline.pdf" descr="VIBKlogo_18_outline.pdf"/>
          <p:cNvPicPr>
            <a:picLocks noChangeAspect="1"/>
          </p:cNvPicPr>
          <p:nvPr/>
        </p:nvPicPr>
        <p:blipFill>
          <a:blip r:embed="rId2">
            <a:alphaModFix amt="11681"/>
          </a:blip>
          <a:stretch>
            <a:fillRect/>
          </a:stretch>
        </p:blipFill>
        <p:spPr>
          <a:xfrm>
            <a:off x="7244447" y="3322341"/>
            <a:ext cx="9895107" cy="5691547"/>
          </a:xfrm>
          <a:prstGeom prst="rect">
            <a:avLst/>
          </a:prstGeom>
          <a:ln w="12700">
            <a:miter lim="400000"/>
          </a:ln>
        </p:spPr>
      </p:pic>
      <p:sp>
        <p:nvSpPr>
          <p:cNvPr id="10" name="Rubrik">
            <a:extLst>
              <a:ext uri="{FF2B5EF4-FFF2-40B4-BE49-F238E27FC236}">
                <a16:creationId xmlns:a16="http://schemas.microsoft.com/office/drawing/2014/main" id="{1250B6A4-B61A-4F51-88AA-EC271036FACC}"/>
              </a:ext>
            </a:extLst>
          </p:cNvPr>
          <p:cNvSpPr txBox="1">
            <a:spLocks/>
          </p:cNvSpPr>
          <p:nvPr/>
        </p:nvSpPr>
        <p:spPr>
          <a:xfrm>
            <a:off x="1451687" y="3324217"/>
            <a:ext cx="15287432" cy="484939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ormAutofit/>
          </a:bodyPr>
          <a:lstStyle>
            <a:lvl1pPr marL="0" marR="0" indent="0" algn="l" defTabSz="825500" rtl="0" latinLnBrk="0">
              <a:lnSpc>
                <a:spcPct val="80000"/>
              </a:lnSpc>
              <a:spcBef>
                <a:spcPts val="0"/>
              </a:spcBef>
              <a:spcAft>
                <a:spcPts val="0"/>
              </a:spcAft>
              <a:buClrTx/>
              <a:buSzTx/>
              <a:buFontTx/>
              <a:buNone/>
              <a:tabLst/>
              <a:defRPr sz="8000" b="0" i="0" u="none" strike="noStrike" cap="none" spc="-79" baseline="0">
                <a:solidFill>
                  <a:schemeClr val="accent4"/>
                </a:solidFill>
                <a:uFillTx/>
                <a:latin typeface="Founders Grotesk"/>
                <a:ea typeface="Founders Grotesk"/>
                <a:cs typeface="Founders Grotesk"/>
                <a:sym typeface="Founders Grotesk"/>
              </a:defRPr>
            </a:lvl1pPr>
            <a:lvl2pPr marL="0" marR="0" indent="0" algn="l" defTabSz="825500" rtl="0" latinLnBrk="0">
              <a:lnSpc>
                <a:spcPct val="80000"/>
              </a:lnSpc>
              <a:spcBef>
                <a:spcPts val="0"/>
              </a:spcBef>
              <a:spcAft>
                <a:spcPts val="0"/>
              </a:spcAft>
              <a:buClrTx/>
              <a:buSzTx/>
              <a:buFontTx/>
              <a:buNone/>
              <a:tabLst/>
              <a:defRPr sz="8000" b="0" i="0" u="none" strike="noStrike" cap="none" spc="-79" baseline="0">
                <a:solidFill>
                  <a:schemeClr val="accent4"/>
                </a:solidFill>
                <a:uFillTx/>
                <a:latin typeface="Founders Grotesk"/>
                <a:ea typeface="Founders Grotesk"/>
                <a:cs typeface="Founders Grotesk"/>
                <a:sym typeface="Founders Grotesk"/>
              </a:defRPr>
            </a:lvl2pPr>
            <a:lvl3pPr marL="0" marR="0" indent="0" algn="l" defTabSz="825500" rtl="0" latinLnBrk="0">
              <a:lnSpc>
                <a:spcPct val="80000"/>
              </a:lnSpc>
              <a:spcBef>
                <a:spcPts val="0"/>
              </a:spcBef>
              <a:spcAft>
                <a:spcPts val="0"/>
              </a:spcAft>
              <a:buClrTx/>
              <a:buSzTx/>
              <a:buFontTx/>
              <a:buNone/>
              <a:tabLst/>
              <a:defRPr sz="8000" b="0" i="0" u="none" strike="noStrike" cap="none" spc="-79" baseline="0">
                <a:solidFill>
                  <a:schemeClr val="accent4"/>
                </a:solidFill>
                <a:uFillTx/>
                <a:latin typeface="Founders Grotesk"/>
                <a:ea typeface="Founders Grotesk"/>
                <a:cs typeface="Founders Grotesk"/>
                <a:sym typeface="Founders Grotesk"/>
              </a:defRPr>
            </a:lvl3pPr>
            <a:lvl4pPr marL="0" marR="0" indent="0" algn="l" defTabSz="825500" rtl="0" latinLnBrk="0">
              <a:lnSpc>
                <a:spcPct val="80000"/>
              </a:lnSpc>
              <a:spcBef>
                <a:spcPts val="0"/>
              </a:spcBef>
              <a:spcAft>
                <a:spcPts val="0"/>
              </a:spcAft>
              <a:buClrTx/>
              <a:buSzTx/>
              <a:buFontTx/>
              <a:buNone/>
              <a:tabLst/>
              <a:defRPr sz="8000" b="0" i="0" u="none" strike="noStrike" cap="none" spc="-79" baseline="0">
                <a:solidFill>
                  <a:schemeClr val="accent4"/>
                </a:solidFill>
                <a:uFillTx/>
                <a:latin typeface="Founders Grotesk"/>
                <a:ea typeface="Founders Grotesk"/>
                <a:cs typeface="Founders Grotesk"/>
                <a:sym typeface="Founders Grotesk"/>
              </a:defRPr>
            </a:lvl4pPr>
            <a:lvl5pPr marL="0" marR="0" indent="0" algn="l" defTabSz="825500" rtl="0" latinLnBrk="0">
              <a:lnSpc>
                <a:spcPct val="80000"/>
              </a:lnSpc>
              <a:spcBef>
                <a:spcPts val="0"/>
              </a:spcBef>
              <a:spcAft>
                <a:spcPts val="0"/>
              </a:spcAft>
              <a:buClrTx/>
              <a:buSzTx/>
              <a:buFontTx/>
              <a:buNone/>
              <a:tabLst/>
              <a:defRPr sz="8000" b="0" i="0" u="none" strike="noStrike" cap="none" spc="-79" baseline="0">
                <a:solidFill>
                  <a:schemeClr val="accent4"/>
                </a:solidFill>
                <a:uFillTx/>
                <a:latin typeface="Founders Grotesk"/>
                <a:ea typeface="Founders Grotesk"/>
                <a:cs typeface="Founders Grotesk"/>
                <a:sym typeface="Founders Grotesk"/>
              </a:defRPr>
            </a:lvl5pPr>
            <a:lvl6pPr marL="0" marR="0" indent="0" algn="l" defTabSz="469900" rtl="0" latinLnBrk="0">
              <a:lnSpc>
                <a:spcPct val="120000"/>
              </a:lnSpc>
              <a:spcBef>
                <a:spcPts val="0"/>
              </a:spcBef>
              <a:spcAft>
                <a:spcPts val="0"/>
              </a:spcAft>
              <a:buClrTx/>
              <a:buSzTx/>
              <a:buFontTx/>
              <a:buNone/>
              <a:tabLst>
                <a:tab pos="469900" algn="l"/>
              </a:tabLst>
              <a:defRPr sz="8000" b="0" i="0" u="none" strike="noStrike" cap="none" spc="0" baseline="0">
                <a:solidFill>
                  <a:srgbClr val="C3CCB0"/>
                </a:solidFill>
                <a:uFillTx/>
                <a:latin typeface="+mn-lt"/>
                <a:ea typeface="+mn-ea"/>
                <a:cs typeface="+mn-cs"/>
                <a:sym typeface="Founders Grotesk Semibold"/>
              </a:defRPr>
            </a:lvl6pPr>
            <a:lvl7pPr marL="0" marR="0" indent="0" algn="l" defTabSz="469900" rtl="0" latinLnBrk="0">
              <a:lnSpc>
                <a:spcPct val="120000"/>
              </a:lnSpc>
              <a:spcBef>
                <a:spcPts val="0"/>
              </a:spcBef>
              <a:spcAft>
                <a:spcPts val="0"/>
              </a:spcAft>
              <a:buClrTx/>
              <a:buSzTx/>
              <a:buFontTx/>
              <a:buNone/>
              <a:tabLst>
                <a:tab pos="469900" algn="l"/>
              </a:tabLst>
              <a:defRPr sz="8000" b="0" i="0" u="none" strike="noStrike" cap="none" spc="0" baseline="0">
                <a:solidFill>
                  <a:srgbClr val="C3CCB0"/>
                </a:solidFill>
                <a:uFillTx/>
                <a:latin typeface="+mn-lt"/>
                <a:ea typeface="+mn-ea"/>
                <a:cs typeface="+mn-cs"/>
                <a:sym typeface="Founders Grotesk Semibold"/>
              </a:defRPr>
            </a:lvl7pPr>
            <a:lvl8pPr marL="0" marR="0" indent="0" algn="l" defTabSz="469900" rtl="0" latinLnBrk="0">
              <a:lnSpc>
                <a:spcPct val="120000"/>
              </a:lnSpc>
              <a:spcBef>
                <a:spcPts val="0"/>
              </a:spcBef>
              <a:spcAft>
                <a:spcPts val="0"/>
              </a:spcAft>
              <a:buClrTx/>
              <a:buSzTx/>
              <a:buFontTx/>
              <a:buNone/>
              <a:tabLst>
                <a:tab pos="469900" algn="l"/>
              </a:tabLst>
              <a:defRPr sz="8000" b="0" i="0" u="none" strike="noStrike" cap="none" spc="0" baseline="0">
                <a:solidFill>
                  <a:srgbClr val="C3CCB0"/>
                </a:solidFill>
                <a:uFillTx/>
                <a:latin typeface="+mn-lt"/>
                <a:ea typeface="+mn-ea"/>
                <a:cs typeface="+mn-cs"/>
                <a:sym typeface="Founders Grotesk Semibold"/>
              </a:defRPr>
            </a:lvl8pPr>
            <a:lvl9pPr marL="0" marR="0" indent="0" algn="l" defTabSz="469900" rtl="0" latinLnBrk="0">
              <a:lnSpc>
                <a:spcPct val="120000"/>
              </a:lnSpc>
              <a:spcBef>
                <a:spcPts val="0"/>
              </a:spcBef>
              <a:spcAft>
                <a:spcPts val="0"/>
              </a:spcAft>
              <a:buClrTx/>
              <a:buSzTx/>
              <a:buFontTx/>
              <a:buNone/>
              <a:tabLst>
                <a:tab pos="469900" algn="l"/>
              </a:tabLst>
              <a:defRPr sz="8000" b="0" i="0" u="none" strike="noStrike" cap="none" spc="0" baseline="0">
                <a:solidFill>
                  <a:srgbClr val="C3CCB0"/>
                </a:solidFill>
                <a:uFillTx/>
                <a:latin typeface="+mn-lt"/>
                <a:ea typeface="+mn-ea"/>
                <a:cs typeface="+mn-cs"/>
                <a:sym typeface="Founders Grotesk Semibold"/>
              </a:defRPr>
            </a:lvl9pPr>
          </a:lstStyle>
          <a:p>
            <a:pPr hangingPunct="1"/>
            <a:r>
              <a:rPr lang="sv-SE" sz="5400" dirty="0"/>
              <a:t>Förra årets säsong</a:t>
            </a:r>
          </a:p>
          <a:p>
            <a:pPr marL="1143000" indent="-1143000" hangingPunct="1">
              <a:buFont typeface="Arial" panose="020B0604020202020204" pitchFamily="34" charset="0"/>
              <a:buChar char="•"/>
            </a:pPr>
            <a:r>
              <a:rPr lang="sv-SE" sz="5400" dirty="0"/>
              <a:t>Utvärdering – vart var vi på väg?</a:t>
            </a:r>
          </a:p>
          <a:p>
            <a:pPr marL="1143000" indent="-1143000" hangingPunct="1">
              <a:buFont typeface="Arial" panose="020B0604020202020204" pitchFamily="34" charset="0"/>
              <a:buChar char="•"/>
            </a:pPr>
            <a:endParaRPr lang="sv-SE" sz="5400" dirty="0"/>
          </a:p>
          <a:p>
            <a:pPr hangingPunct="1"/>
            <a:r>
              <a:rPr lang="sv-SE" sz="5400" b="1" dirty="0"/>
              <a:t>Årets säsong</a:t>
            </a:r>
          </a:p>
          <a:p>
            <a:pPr marL="1143000" indent="-1143000" hangingPunct="1">
              <a:buFont typeface="Arial" panose="020B0604020202020204" pitchFamily="34" charset="0"/>
              <a:buChar char="•"/>
            </a:pPr>
            <a:r>
              <a:rPr lang="sv-SE" sz="5400" dirty="0"/>
              <a:t>Filosofi</a:t>
            </a:r>
          </a:p>
          <a:p>
            <a:pPr marL="1143000" indent="-1143000" hangingPunct="1">
              <a:buFont typeface="Arial" panose="020B0604020202020204" pitchFamily="34" charset="0"/>
              <a:buChar char="•"/>
            </a:pPr>
            <a:r>
              <a:rPr lang="sv-SE" sz="5400" dirty="0"/>
              <a:t>Hygienfaktorer</a:t>
            </a:r>
          </a:p>
          <a:p>
            <a:pPr marL="1143000" indent="-1143000" hangingPunct="1">
              <a:buFont typeface="Arial" panose="020B0604020202020204" pitchFamily="34" charset="0"/>
              <a:buChar char="•"/>
            </a:pPr>
            <a:r>
              <a:rPr lang="sv-SE" sz="5400"/>
              <a:t>Övriga frågor?</a:t>
            </a:r>
            <a:endParaRPr lang="sv-SE" sz="5400" dirty="0"/>
          </a:p>
          <a:p>
            <a:pPr marL="1143000" indent="-1143000" hangingPunct="1">
              <a:buFont typeface="Arial" panose="020B0604020202020204" pitchFamily="34" charset="0"/>
              <a:buChar char="•"/>
            </a:pPr>
            <a:endParaRPr lang="sv-SE" sz="5400" dirty="0"/>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fade">
                                      <p:cBhvr>
                                        <p:cTn id="7" dur="500"/>
                                        <p:tgtEl>
                                          <p:spTgt spid="1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0">
                                            <p:txEl>
                                              <p:pRg st="1" end="1"/>
                                            </p:txEl>
                                          </p:spTgt>
                                        </p:tgtEl>
                                        <p:attrNameLst>
                                          <p:attrName>style.visibility</p:attrName>
                                        </p:attrNameLst>
                                      </p:cBhvr>
                                      <p:to>
                                        <p:strVal val="visible"/>
                                      </p:to>
                                    </p:set>
                                    <p:animEffect transition="in" filter="fade">
                                      <p:cBhvr>
                                        <p:cTn id="12" dur="500"/>
                                        <p:tgtEl>
                                          <p:spTgt spid="10">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0">
                                            <p:txEl>
                                              <p:pRg st="3" end="3"/>
                                            </p:txEl>
                                          </p:spTgt>
                                        </p:tgtEl>
                                        <p:attrNameLst>
                                          <p:attrName>style.visibility</p:attrName>
                                        </p:attrNameLst>
                                      </p:cBhvr>
                                      <p:to>
                                        <p:strVal val="visible"/>
                                      </p:to>
                                    </p:set>
                                    <p:animEffect transition="in" filter="fade">
                                      <p:cBhvr>
                                        <p:cTn id="17" dur="500"/>
                                        <p:tgtEl>
                                          <p:spTgt spid="10">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0">
                                            <p:txEl>
                                              <p:pRg st="4" end="4"/>
                                            </p:txEl>
                                          </p:spTgt>
                                        </p:tgtEl>
                                        <p:attrNameLst>
                                          <p:attrName>style.visibility</p:attrName>
                                        </p:attrNameLst>
                                      </p:cBhvr>
                                      <p:to>
                                        <p:strVal val="visible"/>
                                      </p:to>
                                    </p:set>
                                    <p:animEffect transition="in" filter="fade">
                                      <p:cBhvr>
                                        <p:cTn id="22" dur="500"/>
                                        <p:tgtEl>
                                          <p:spTgt spid="10">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0">
                                            <p:txEl>
                                              <p:pRg st="5" end="5"/>
                                            </p:txEl>
                                          </p:spTgt>
                                        </p:tgtEl>
                                        <p:attrNameLst>
                                          <p:attrName>style.visibility</p:attrName>
                                        </p:attrNameLst>
                                      </p:cBhvr>
                                      <p:to>
                                        <p:strVal val="visible"/>
                                      </p:to>
                                    </p:set>
                                    <p:animEffect transition="in" filter="fade">
                                      <p:cBhvr>
                                        <p:cTn id="27" dur="500"/>
                                        <p:tgtEl>
                                          <p:spTgt spid="10">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0">
                                            <p:txEl>
                                              <p:pRg st="6" end="6"/>
                                            </p:txEl>
                                          </p:spTgt>
                                        </p:tgtEl>
                                        <p:attrNameLst>
                                          <p:attrName>style.visibility</p:attrName>
                                        </p:attrNameLst>
                                      </p:cBhvr>
                                      <p:to>
                                        <p:strVal val="visible"/>
                                      </p:to>
                                    </p:set>
                                    <p:animEffect transition="in" filter="fade">
                                      <p:cBhvr>
                                        <p:cTn id="32" dur="500"/>
                                        <p:tgtEl>
                                          <p:spTgt spid="10">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A634721-3206-43E9-BEE4-09BF77F4D006}"/>
              </a:ext>
            </a:extLst>
          </p:cNvPr>
          <p:cNvSpPr>
            <a:spLocks noGrp="1"/>
          </p:cNvSpPr>
          <p:nvPr>
            <p:ph type="title"/>
          </p:nvPr>
        </p:nvSpPr>
        <p:spPr>
          <a:xfrm>
            <a:off x="1524002" y="1606651"/>
            <a:ext cx="10629072" cy="2651126"/>
          </a:xfrm>
        </p:spPr>
        <p:txBody>
          <a:bodyPr>
            <a:normAutofit/>
          </a:bodyPr>
          <a:lstStyle/>
          <a:p>
            <a:r>
              <a:rPr lang="sv-SE" sz="10000" b="1" dirty="0"/>
              <a:t>”Vart är på väg”</a:t>
            </a:r>
          </a:p>
        </p:txBody>
      </p:sp>
      <p:sp>
        <p:nvSpPr>
          <p:cNvPr id="3" name="Platshållare för innehåll 2">
            <a:extLst>
              <a:ext uri="{FF2B5EF4-FFF2-40B4-BE49-F238E27FC236}">
                <a16:creationId xmlns:a16="http://schemas.microsoft.com/office/drawing/2014/main" id="{A51C1DBA-BC72-479E-AC89-BF6B23EDE0D6}"/>
              </a:ext>
            </a:extLst>
          </p:cNvPr>
          <p:cNvSpPr>
            <a:spLocks noGrp="1"/>
          </p:cNvSpPr>
          <p:nvPr>
            <p:ph idx="1"/>
          </p:nvPr>
        </p:nvSpPr>
        <p:spPr>
          <a:xfrm>
            <a:off x="1524001" y="4558036"/>
            <a:ext cx="10629086" cy="6751840"/>
          </a:xfrm>
        </p:spPr>
        <p:txBody>
          <a:bodyPr anchor="t">
            <a:normAutofit/>
          </a:bodyPr>
          <a:lstStyle/>
          <a:p>
            <a:r>
              <a:rPr lang="sv-SE" sz="9000" dirty="0"/>
              <a:t>”</a:t>
            </a:r>
            <a:r>
              <a:rPr lang="sv-SE" sz="9000" dirty="0" err="1"/>
              <a:t>LÄRbro</a:t>
            </a:r>
            <a:r>
              <a:rPr lang="sv-SE" sz="9000" dirty="0"/>
              <a:t>”</a:t>
            </a:r>
          </a:p>
          <a:p>
            <a:r>
              <a:rPr lang="sv-SE" sz="9000" dirty="0"/>
              <a:t>”</a:t>
            </a:r>
            <a:r>
              <a:rPr lang="sv-SE" sz="9000" dirty="0" err="1"/>
              <a:t>VÄXjö</a:t>
            </a:r>
            <a:r>
              <a:rPr lang="sv-SE" sz="9000" dirty="0"/>
              <a:t>”</a:t>
            </a:r>
          </a:p>
          <a:p>
            <a:r>
              <a:rPr lang="sv-SE" sz="9000" dirty="0"/>
              <a:t>”</a:t>
            </a:r>
            <a:r>
              <a:rPr lang="sv-SE" sz="9000" dirty="0" err="1"/>
              <a:t>MÅLilla</a:t>
            </a:r>
            <a:r>
              <a:rPr lang="sv-SE" sz="9000" dirty="0"/>
              <a:t>”</a:t>
            </a:r>
          </a:p>
          <a:p>
            <a:endParaRPr lang="sv-SE" sz="9000" dirty="0"/>
          </a:p>
        </p:txBody>
      </p:sp>
      <p:pic>
        <p:nvPicPr>
          <p:cNvPr id="2050" name="Picture 2" descr="Bildresultat fÃ¶r pÃ¥ spÃ¥ret logga">
            <a:extLst>
              <a:ext uri="{FF2B5EF4-FFF2-40B4-BE49-F238E27FC236}">
                <a16:creationId xmlns:a16="http://schemas.microsoft.com/office/drawing/2014/main" id="{49F1A7C9-16D4-40D8-8FA0-7A4C976878CC}"/>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3128" r="641"/>
          <a:stretch/>
        </p:blipFill>
        <p:spPr bwMode="auto">
          <a:xfrm>
            <a:off x="13500283" y="-4"/>
            <a:ext cx="10883718" cy="11309880"/>
          </a:xfrm>
          <a:custGeom>
            <a:avLst/>
            <a:gdLst>
              <a:gd name="connsiteX0" fmla="*/ 1041368 w 5441859"/>
              <a:gd name="connsiteY0" fmla="*/ 0 h 5654940"/>
              <a:gd name="connsiteX1" fmla="*/ 5441859 w 5441859"/>
              <a:gd name="connsiteY1" fmla="*/ 0 h 5654940"/>
              <a:gd name="connsiteX2" fmla="*/ 5441859 w 5441859"/>
              <a:gd name="connsiteY2" fmla="*/ 4820612 h 5654940"/>
              <a:gd name="connsiteX3" fmla="*/ 5285166 w 5441859"/>
              <a:gd name="connsiteY3" fmla="*/ 4957981 h 5654940"/>
              <a:gd name="connsiteX4" fmla="*/ 3267719 w 5441859"/>
              <a:gd name="connsiteY4" fmla="*/ 5654940 h 5654940"/>
              <a:gd name="connsiteX5" fmla="*/ 0 w 5441859"/>
              <a:gd name="connsiteY5" fmla="*/ 2387221 h 5654940"/>
              <a:gd name="connsiteX6" fmla="*/ 957093 w 5441859"/>
              <a:gd name="connsiteY6" fmla="*/ 76595 h 5654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441859" h="5654940">
                <a:moveTo>
                  <a:pt x="1041368" y="0"/>
                </a:moveTo>
                <a:lnTo>
                  <a:pt x="5441859" y="0"/>
                </a:lnTo>
                <a:lnTo>
                  <a:pt x="5441859" y="4820612"/>
                </a:lnTo>
                <a:lnTo>
                  <a:pt x="5285166" y="4957981"/>
                </a:lnTo>
                <a:cubicBezTo>
                  <a:pt x="4729628" y="5394557"/>
                  <a:pt x="4029081" y="5654940"/>
                  <a:pt x="3267719" y="5654940"/>
                </a:cubicBezTo>
                <a:cubicBezTo>
                  <a:pt x="1463008" y="5654940"/>
                  <a:pt x="0" y="4191932"/>
                  <a:pt x="0" y="2387221"/>
                </a:cubicBezTo>
                <a:cubicBezTo>
                  <a:pt x="0" y="1484866"/>
                  <a:pt x="365752" y="667936"/>
                  <a:pt x="957093" y="76595"/>
                </a:cubicBez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388555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1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1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Bildobjekt 8" descr="En bild som visar utomhus, himmel, vatten, strand&#10;&#10;Automatiskt genererad beskrivning">
            <a:extLst>
              <a:ext uri="{FF2B5EF4-FFF2-40B4-BE49-F238E27FC236}">
                <a16:creationId xmlns:a16="http://schemas.microsoft.com/office/drawing/2014/main" id="{F306189F-625D-42A1-942D-0F5C617C9F3A}"/>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1" y="-4297009"/>
            <a:ext cx="24870382" cy="18652786"/>
          </a:xfrm>
          <a:prstGeom prst="rect">
            <a:avLst/>
          </a:prstGeom>
        </p:spPr>
      </p:pic>
      <p:sp>
        <p:nvSpPr>
          <p:cNvPr id="10" name="textruta 9">
            <a:extLst>
              <a:ext uri="{FF2B5EF4-FFF2-40B4-BE49-F238E27FC236}">
                <a16:creationId xmlns:a16="http://schemas.microsoft.com/office/drawing/2014/main" id="{6A8551E7-E2A4-40A9-9056-1301E0687B6C}"/>
              </a:ext>
            </a:extLst>
          </p:cNvPr>
          <p:cNvSpPr txBox="1"/>
          <p:nvPr/>
        </p:nvSpPr>
        <p:spPr>
          <a:xfrm>
            <a:off x="-486381" y="14066578"/>
            <a:ext cx="24870382" cy="319446"/>
          </a:xfrm>
          <a:prstGeom prst="rect">
            <a:avLst/>
          </a:prstGeom>
          <a:noFill/>
        </p:spPr>
        <p:txBody>
          <a:bodyPr wrap="square" rtlCol="0">
            <a:spAutoFit/>
          </a:bodyPr>
          <a:lstStyle/>
          <a:p>
            <a:r>
              <a:rPr lang="sv-SE" sz="1800">
                <a:hlinkClick r:id="rId3" tooltip="https://sv.wikipedia.org/wiki/Fil:Tofta_strand_norra.JPG"/>
              </a:rPr>
              <a:t>Det här fotot</a:t>
            </a:r>
            <a:r>
              <a:rPr lang="sv-SE" sz="1800"/>
              <a:t> av Okänd författare licensieras enligt </a:t>
            </a:r>
            <a:r>
              <a:rPr lang="sv-SE" sz="1800">
                <a:hlinkClick r:id="rId4" tooltip="https://creativecommons.org/licenses/by-sa/3.0/"/>
              </a:rPr>
              <a:t>CC BY-SA</a:t>
            </a:r>
            <a:endParaRPr lang="sv-SE" sz="1800"/>
          </a:p>
        </p:txBody>
      </p:sp>
      <p:sp>
        <p:nvSpPr>
          <p:cNvPr id="2" name="Rubrik 1">
            <a:extLst>
              <a:ext uri="{FF2B5EF4-FFF2-40B4-BE49-F238E27FC236}">
                <a16:creationId xmlns:a16="http://schemas.microsoft.com/office/drawing/2014/main" id="{A3D01FAF-7C85-4512-94E0-2FC40D84D773}"/>
              </a:ext>
            </a:extLst>
          </p:cNvPr>
          <p:cNvSpPr>
            <a:spLocks noGrp="1"/>
          </p:cNvSpPr>
          <p:nvPr>
            <p:ph type="title"/>
          </p:nvPr>
        </p:nvSpPr>
        <p:spPr>
          <a:xfrm>
            <a:off x="2246394" y="5071639"/>
            <a:ext cx="21031200" cy="2651126"/>
          </a:xfrm>
        </p:spPr>
        <p:txBody>
          <a:bodyPr>
            <a:normAutofit/>
          </a:bodyPr>
          <a:lstStyle/>
          <a:p>
            <a:r>
              <a:rPr lang="sv-SE" sz="13200" b="1" dirty="0"/>
              <a:t>#GOTLANDSSCHYSSTASTELAG</a:t>
            </a:r>
          </a:p>
        </p:txBody>
      </p:sp>
      <p:pic>
        <p:nvPicPr>
          <p:cNvPr id="12" name="Picture 2" descr="Visby IBK">
            <a:extLst>
              <a:ext uri="{FF2B5EF4-FFF2-40B4-BE49-F238E27FC236}">
                <a16:creationId xmlns:a16="http://schemas.microsoft.com/office/drawing/2014/main" id="{FD3BC3B0-6017-401B-B20F-13F95E2385E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90438" y="10292414"/>
            <a:ext cx="4762500" cy="2743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40013928"/>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0" name="VIBKlogo_18_outline.pdf" descr="VIBKlogo_18_outline.pdf"/>
          <p:cNvPicPr>
            <a:picLocks noChangeAspect="1"/>
          </p:cNvPicPr>
          <p:nvPr/>
        </p:nvPicPr>
        <p:blipFill>
          <a:blip r:embed="rId2">
            <a:alphaModFix amt="11681"/>
          </a:blip>
          <a:stretch>
            <a:fillRect/>
          </a:stretch>
        </p:blipFill>
        <p:spPr>
          <a:xfrm>
            <a:off x="7244447" y="3322341"/>
            <a:ext cx="9895107" cy="5691547"/>
          </a:xfrm>
          <a:prstGeom prst="rect">
            <a:avLst/>
          </a:prstGeom>
          <a:ln w="12700">
            <a:miter lim="400000"/>
          </a:ln>
        </p:spPr>
      </p:pic>
      <p:sp>
        <p:nvSpPr>
          <p:cNvPr id="10" name="Rubrik">
            <a:extLst>
              <a:ext uri="{FF2B5EF4-FFF2-40B4-BE49-F238E27FC236}">
                <a16:creationId xmlns:a16="http://schemas.microsoft.com/office/drawing/2014/main" id="{1250B6A4-B61A-4F51-88AA-EC271036FACC}"/>
              </a:ext>
            </a:extLst>
          </p:cNvPr>
          <p:cNvSpPr txBox="1">
            <a:spLocks/>
          </p:cNvSpPr>
          <p:nvPr/>
        </p:nvSpPr>
        <p:spPr>
          <a:xfrm>
            <a:off x="3747017" y="4957591"/>
            <a:ext cx="15287432" cy="405629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ormAutofit/>
          </a:bodyPr>
          <a:lstStyle>
            <a:lvl1pPr marL="0" marR="0" indent="0" algn="l" defTabSz="825500" rtl="0" latinLnBrk="0">
              <a:lnSpc>
                <a:spcPct val="80000"/>
              </a:lnSpc>
              <a:spcBef>
                <a:spcPts val="0"/>
              </a:spcBef>
              <a:spcAft>
                <a:spcPts val="0"/>
              </a:spcAft>
              <a:buClrTx/>
              <a:buSzTx/>
              <a:buFontTx/>
              <a:buNone/>
              <a:tabLst/>
              <a:defRPr sz="8000" b="0" i="0" u="none" strike="noStrike" cap="none" spc="-79" baseline="0">
                <a:solidFill>
                  <a:schemeClr val="accent4"/>
                </a:solidFill>
                <a:uFillTx/>
                <a:latin typeface="Founders Grotesk"/>
                <a:ea typeface="Founders Grotesk"/>
                <a:cs typeface="Founders Grotesk"/>
                <a:sym typeface="Founders Grotesk"/>
              </a:defRPr>
            </a:lvl1pPr>
            <a:lvl2pPr marL="0" marR="0" indent="0" algn="l" defTabSz="825500" rtl="0" latinLnBrk="0">
              <a:lnSpc>
                <a:spcPct val="80000"/>
              </a:lnSpc>
              <a:spcBef>
                <a:spcPts val="0"/>
              </a:spcBef>
              <a:spcAft>
                <a:spcPts val="0"/>
              </a:spcAft>
              <a:buClrTx/>
              <a:buSzTx/>
              <a:buFontTx/>
              <a:buNone/>
              <a:tabLst/>
              <a:defRPr sz="8000" b="0" i="0" u="none" strike="noStrike" cap="none" spc="-79" baseline="0">
                <a:solidFill>
                  <a:schemeClr val="accent4"/>
                </a:solidFill>
                <a:uFillTx/>
                <a:latin typeface="Founders Grotesk"/>
                <a:ea typeface="Founders Grotesk"/>
                <a:cs typeface="Founders Grotesk"/>
                <a:sym typeface="Founders Grotesk"/>
              </a:defRPr>
            </a:lvl2pPr>
            <a:lvl3pPr marL="0" marR="0" indent="0" algn="l" defTabSz="825500" rtl="0" latinLnBrk="0">
              <a:lnSpc>
                <a:spcPct val="80000"/>
              </a:lnSpc>
              <a:spcBef>
                <a:spcPts val="0"/>
              </a:spcBef>
              <a:spcAft>
                <a:spcPts val="0"/>
              </a:spcAft>
              <a:buClrTx/>
              <a:buSzTx/>
              <a:buFontTx/>
              <a:buNone/>
              <a:tabLst/>
              <a:defRPr sz="8000" b="0" i="0" u="none" strike="noStrike" cap="none" spc="-79" baseline="0">
                <a:solidFill>
                  <a:schemeClr val="accent4"/>
                </a:solidFill>
                <a:uFillTx/>
                <a:latin typeface="Founders Grotesk"/>
                <a:ea typeface="Founders Grotesk"/>
                <a:cs typeface="Founders Grotesk"/>
                <a:sym typeface="Founders Grotesk"/>
              </a:defRPr>
            </a:lvl3pPr>
            <a:lvl4pPr marL="0" marR="0" indent="0" algn="l" defTabSz="825500" rtl="0" latinLnBrk="0">
              <a:lnSpc>
                <a:spcPct val="80000"/>
              </a:lnSpc>
              <a:spcBef>
                <a:spcPts val="0"/>
              </a:spcBef>
              <a:spcAft>
                <a:spcPts val="0"/>
              </a:spcAft>
              <a:buClrTx/>
              <a:buSzTx/>
              <a:buFontTx/>
              <a:buNone/>
              <a:tabLst/>
              <a:defRPr sz="8000" b="0" i="0" u="none" strike="noStrike" cap="none" spc="-79" baseline="0">
                <a:solidFill>
                  <a:schemeClr val="accent4"/>
                </a:solidFill>
                <a:uFillTx/>
                <a:latin typeface="Founders Grotesk"/>
                <a:ea typeface="Founders Grotesk"/>
                <a:cs typeface="Founders Grotesk"/>
                <a:sym typeface="Founders Grotesk"/>
              </a:defRPr>
            </a:lvl4pPr>
            <a:lvl5pPr marL="0" marR="0" indent="0" algn="l" defTabSz="825500" rtl="0" latinLnBrk="0">
              <a:lnSpc>
                <a:spcPct val="80000"/>
              </a:lnSpc>
              <a:spcBef>
                <a:spcPts val="0"/>
              </a:spcBef>
              <a:spcAft>
                <a:spcPts val="0"/>
              </a:spcAft>
              <a:buClrTx/>
              <a:buSzTx/>
              <a:buFontTx/>
              <a:buNone/>
              <a:tabLst/>
              <a:defRPr sz="8000" b="0" i="0" u="none" strike="noStrike" cap="none" spc="-79" baseline="0">
                <a:solidFill>
                  <a:schemeClr val="accent4"/>
                </a:solidFill>
                <a:uFillTx/>
                <a:latin typeface="Founders Grotesk"/>
                <a:ea typeface="Founders Grotesk"/>
                <a:cs typeface="Founders Grotesk"/>
                <a:sym typeface="Founders Grotesk"/>
              </a:defRPr>
            </a:lvl5pPr>
            <a:lvl6pPr marL="0" marR="0" indent="0" algn="l" defTabSz="469900" rtl="0" latinLnBrk="0">
              <a:lnSpc>
                <a:spcPct val="120000"/>
              </a:lnSpc>
              <a:spcBef>
                <a:spcPts val="0"/>
              </a:spcBef>
              <a:spcAft>
                <a:spcPts val="0"/>
              </a:spcAft>
              <a:buClrTx/>
              <a:buSzTx/>
              <a:buFontTx/>
              <a:buNone/>
              <a:tabLst>
                <a:tab pos="469900" algn="l"/>
              </a:tabLst>
              <a:defRPr sz="8000" b="0" i="0" u="none" strike="noStrike" cap="none" spc="0" baseline="0">
                <a:solidFill>
                  <a:srgbClr val="C3CCB0"/>
                </a:solidFill>
                <a:uFillTx/>
                <a:latin typeface="+mn-lt"/>
                <a:ea typeface="+mn-ea"/>
                <a:cs typeface="+mn-cs"/>
                <a:sym typeface="Founders Grotesk Semibold"/>
              </a:defRPr>
            </a:lvl6pPr>
            <a:lvl7pPr marL="0" marR="0" indent="0" algn="l" defTabSz="469900" rtl="0" latinLnBrk="0">
              <a:lnSpc>
                <a:spcPct val="120000"/>
              </a:lnSpc>
              <a:spcBef>
                <a:spcPts val="0"/>
              </a:spcBef>
              <a:spcAft>
                <a:spcPts val="0"/>
              </a:spcAft>
              <a:buClrTx/>
              <a:buSzTx/>
              <a:buFontTx/>
              <a:buNone/>
              <a:tabLst>
                <a:tab pos="469900" algn="l"/>
              </a:tabLst>
              <a:defRPr sz="8000" b="0" i="0" u="none" strike="noStrike" cap="none" spc="0" baseline="0">
                <a:solidFill>
                  <a:srgbClr val="C3CCB0"/>
                </a:solidFill>
                <a:uFillTx/>
                <a:latin typeface="+mn-lt"/>
                <a:ea typeface="+mn-ea"/>
                <a:cs typeface="+mn-cs"/>
                <a:sym typeface="Founders Grotesk Semibold"/>
              </a:defRPr>
            </a:lvl7pPr>
            <a:lvl8pPr marL="0" marR="0" indent="0" algn="l" defTabSz="469900" rtl="0" latinLnBrk="0">
              <a:lnSpc>
                <a:spcPct val="120000"/>
              </a:lnSpc>
              <a:spcBef>
                <a:spcPts val="0"/>
              </a:spcBef>
              <a:spcAft>
                <a:spcPts val="0"/>
              </a:spcAft>
              <a:buClrTx/>
              <a:buSzTx/>
              <a:buFontTx/>
              <a:buNone/>
              <a:tabLst>
                <a:tab pos="469900" algn="l"/>
              </a:tabLst>
              <a:defRPr sz="8000" b="0" i="0" u="none" strike="noStrike" cap="none" spc="0" baseline="0">
                <a:solidFill>
                  <a:srgbClr val="C3CCB0"/>
                </a:solidFill>
                <a:uFillTx/>
                <a:latin typeface="+mn-lt"/>
                <a:ea typeface="+mn-ea"/>
                <a:cs typeface="+mn-cs"/>
                <a:sym typeface="Founders Grotesk Semibold"/>
              </a:defRPr>
            </a:lvl8pPr>
            <a:lvl9pPr marL="0" marR="0" indent="0" algn="l" defTabSz="469900" rtl="0" latinLnBrk="0">
              <a:lnSpc>
                <a:spcPct val="120000"/>
              </a:lnSpc>
              <a:spcBef>
                <a:spcPts val="0"/>
              </a:spcBef>
              <a:spcAft>
                <a:spcPts val="0"/>
              </a:spcAft>
              <a:buClrTx/>
              <a:buSzTx/>
              <a:buFontTx/>
              <a:buNone/>
              <a:tabLst>
                <a:tab pos="469900" algn="l"/>
              </a:tabLst>
              <a:defRPr sz="8000" b="0" i="0" u="none" strike="noStrike" cap="none" spc="0" baseline="0">
                <a:solidFill>
                  <a:srgbClr val="C3CCB0"/>
                </a:solidFill>
                <a:uFillTx/>
                <a:latin typeface="+mn-lt"/>
                <a:ea typeface="+mn-ea"/>
                <a:cs typeface="+mn-cs"/>
                <a:sym typeface="Founders Grotesk Semibold"/>
              </a:defRPr>
            </a:lvl9pPr>
          </a:lstStyle>
          <a:p>
            <a:pPr hangingPunct="1"/>
            <a:r>
              <a:rPr lang="sv-SE" sz="13800" dirty="0"/>
              <a:t>JAG ÄR BRA PÅ ATT…</a:t>
            </a:r>
          </a:p>
          <a:p>
            <a:pPr marL="1143000" indent="-1143000" hangingPunct="1">
              <a:buFont typeface="Arial" panose="020B0604020202020204" pitchFamily="34" charset="0"/>
              <a:buChar char="•"/>
            </a:pPr>
            <a:endParaRPr lang="sv-SE" sz="5400" dirty="0"/>
          </a:p>
        </p:txBody>
      </p:sp>
      <p:sp>
        <p:nvSpPr>
          <p:cNvPr id="6" name="Rubrik">
            <a:extLst>
              <a:ext uri="{FF2B5EF4-FFF2-40B4-BE49-F238E27FC236}">
                <a16:creationId xmlns:a16="http://schemas.microsoft.com/office/drawing/2014/main" id="{56D97AB4-B90E-47E5-986B-59E7FAF24EBB}"/>
              </a:ext>
            </a:extLst>
          </p:cNvPr>
          <p:cNvSpPr txBox="1">
            <a:spLocks/>
          </p:cNvSpPr>
          <p:nvPr/>
        </p:nvSpPr>
        <p:spPr>
          <a:xfrm>
            <a:off x="1191212" y="874338"/>
            <a:ext cx="6053235" cy="23241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ormAutofit/>
          </a:bodyPr>
          <a:lstStyle>
            <a:lvl1pPr marL="0" marR="0" indent="0" algn="l" defTabSz="825500" rtl="0" latinLnBrk="0">
              <a:lnSpc>
                <a:spcPct val="80000"/>
              </a:lnSpc>
              <a:spcBef>
                <a:spcPts val="0"/>
              </a:spcBef>
              <a:spcAft>
                <a:spcPts val="0"/>
              </a:spcAft>
              <a:buClrTx/>
              <a:buSzTx/>
              <a:buFontTx/>
              <a:buNone/>
              <a:tabLst/>
              <a:defRPr sz="8000" b="0" i="0" u="none" strike="noStrike" cap="none" spc="-79" baseline="0">
                <a:solidFill>
                  <a:schemeClr val="accent4"/>
                </a:solidFill>
                <a:uFillTx/>
                <a:latin typeface="Founders Grotesk"/>
                <a:ea typeface="Founders Grotesk"/>
                <a:cs typeface="Founders Grotesk"/>
                <a:sym typeface="Founders Grotesk"/>
              </a:defRPr>
            </a:lvl1pPr>
            <a:lvl2pPr marL="0" marR="0" indent="0" algn="l" defTabSz="825500" rtl="0" latinLnBrk="0">
              <a:lnSpc>
                <a:spcPct val="80000"/>
              </a:lnSpc>
              <a:spcBef>
                <a:spcPts val="0"/>
              </a:spcBef>
              <a:spcAft>
                <a:spcPts val="0"/>
              </a:spcAft>
              <a:buClrTx/>
              <a:buSzTx/>
              <a:buFontTx/>
              <a:buNone/>
              <a:tabLst/>
              <a:defRPr sz="8000" b="0" i="0" u="none" strike="noStrike" cap="none" spc="-79" baseline="0">
                <a:solidFill>
                  <a:schemeClr val="accent4"/>
                </a:solidFill>
                <a:uFillTx/>
                <a:latin typeface="Founders Grotesk"/>
                <a:ea typeface="Founders Grotesk"/>
                <a:cs typeface="Founders Grotesk"/>
                <a:sym typeface="Founders Grotesk"/>
              </a:defRPr>
            </a:lvl2pPr>
            <a:lvl3pPr marL="0" marR="0" indent="0" algn="l" defTabSz="825500" rtl="0" latinLnBrk="0">
              <a:lnSpc>
                <a:spcPct val="80000"/>
              </a:lnSpc>
              <a:spcBef>
                <a:spcPts val="0"/>
              </a:spcBef>
              <a:spcAft>
                <a:spcPts val="0"/>
              </a:spcAft>
              <a:buClrTx/>
              <a:buSzTx/>
              <a:buFontTx/>
              <a:buNone/>
              <a:tabLst/>
              <a:defRPr sz="8000" b="0" i="0" u="none" strike="noStrike" cap="none" spc="-79" baseline="0">
                <a:solidFill>
                  <a:schemeClr val="accent4"/>
                </a:solidFill>
                <a:uFillTx/>
                <a:latin typeface="Founders Grotesk"/>
                <a:ea typeface="Founders Grotesk"/>
                <a:cs typeface="Founders Grotesk"/>
                <a:sym typeface="Founders Grotesk"/>
              </a:defRPr>
            </a:lvl3pPr>
            <a:lvl4pPr marL="0" marR="0" indent="0" algn="l" defTabSz="825500" rtl="0" latinLnBrk="0">
              <a:lnSpc>
                <a:spcPct val="80000"/>
              </a:lnSpc>
              <a:spcBef>
                <a:spcPts val="0"/>
              </a:spcBef>
              <a:spcAft>
                <a:spcPts val="0"/>
              </a:spcAft>
              <a:buClrTx/>
              <a:buSzTx/>
              <a:buFontTx/>
              <a:buNone/>
              <a:tabLst/>
              <a:defRPr sz="8000" b="0" i="0" u="none" strike="noStrike" cap="none" spc="-79" baseline="0">
                <a:solidFill>
                  <a:schemeClr val="accent4"/>
                </a:solidFill>
                <a:uFillTx/>
                <a:latin typeface="Founders Grotesk"/>
                <a:ea typeface="Founders Grotesk"/>
                <a:cs typeface="Founders Grotesk"/>
                <a:sym typeface="Founders Grotesk"/>
              </a:defRPr>
            </a:lvl4pPr>
            <a:lvl5pPr marL="0" marR="0" indent="0" algn="l" defTabSz="825500" rtl="0" latinLnBrk="0">
              <a:lnSpc>
                <a:spcPct val="80000"/>
              </a:lnSpc>
              <a:spcBef>
                <a:spcPts val="0"/>
              </a:spcBef>
              <a:spcAft>
                <a:spcPts val="0"/>
              </a:spcAft>
              <a:buClrTx/>
              <a:buSzTx/>
              <a:buFontTx/>
              <a:buNone/>
              <a:tabLst/>
              <a:defRPr sz="8000" b="0" i="0" u="none" strike="noStrike" cap="none" spc="-79" baseline="0">
                <a:solidFill>
                  <a:schemeClr val="accent4"/>
                </a:solidFill>
                <a:uFillTx/>
                <a:latin typeface="Founders Grotesk"/>
                <a:ea typeface="Founders Grotesk"/>
                <a:cs typeface="Founders Grotesk"/>
                <a:sym typeface="Founders Grotesk"/>
              </a:defRPr>
            </a:lvl5pPr>
            <a:lvl6pPr marL="0" marR="0" indent="0" algn="l" defTabSz="469900" rtl="0" latinLnBrk="0">
              <a:lnSpc>
                <a:spcPct val="120000"/>
              </a:lnSpc>
              <a:spcBef>
                <a:spcPts val="0"/>
              </a:spcBef>
              <a:spcAft>
                <a:spcPts val="0"/>
              </a:spcAft>
              <a:buClrTx/>
              <a:buSzTx/>
              <a:buFontTx/>
              <a:buNone/>
              <a:tabLst>
                <a:tab pos="469900" algn="l"/>
              </a:tabLst>
              <a:defRPr sz="8000" b="0" i="0" u="none" strike="noStrike" cap="none" spc="0" baseline="0">
                <a:solidFill>
                  <a:srgbClr val="C3CCB0"/>
                </a:solidFill>
                <a:uFillTx/>
                <a:latin typeface="+mn-lt"/>
                <a:ea typeface="+mn-ea"/>
                <a:cs typeface="+mn-cs"/>
                <a:sym typeface="Founders Grotesk Semibold"/>
              </a:defRPr>
            </a:lvl6pPr>
            <a:lvl7pPr marL="0" marR="0" indent="0" algn="l" defTabSz="469900" rtl="0" latinLnBrk="0">
              <a:lnSpc>
                <a:spcPct val="120000"/>
              </a:lnSpc>
              <a:spcBef>
                <a:spcPts val="0"/>
              </a:spcBef>
              <a:spcAft>
                <a:spcPts val="0"/>
              </a:spcAft>
              <a:buClrTx/>
              <a:buSzTx/>
              <a:buFontTx/>
              <a:buNone/>
              <a:tabLst>
                <a:tab pos="469900" algn="l"/>
              </a:tabLst>
              <a:defRPr sz="8000" b="0" i="0" u="none" strike="noStrike" cap="none" spc="0" baseline="0">
                <a:solidFill>
                  <a:srgbClr val="C3CCB0"/>
                </a:solidFill>
                <a:uFillTx/>
                <a:latin typeface="+mn-lt"/>
                <a:ea typeface="+mn-ea"/>
                <a:cs typeface="+mn-cs"/>
                <a:sym typeface="Founders Grotesk Semibold"/>
              </a:defRPr>
            </a:lvl7pPr>
            <a:lvl8pPr marL="0" marR="0" indent="0" algn="l" defTabSz="469900" rtl="0" latinLnBrk="0">
              <a:lnSpc>
                <a:spcPct val="120000"/>
              </a:lnSpc>
              <a:spcBef>
                <a:spcPts val="0"/>
              </a:spcBef>
              <a:spcAft>
                <a:spcPts val="0"/>
              </a:spcAft>
              <a:buClrTx/>
              <a:buSzTx/>
              <a:buFontTx/>
              <a:buNone/>
              <a:tabLst>
                <a:tab pos="469900" algn="l"/>
              </a:tabLst>
              <a:defRPr sz="8000" b="0" i="0" u="none" strike="noStrike" cap="none" spc="0" baseline="0">
                <a:solidFill>
                  <a:srgbClr val="C3CCB0"/>
                </a:solidFill>
                <a:uFillTx/>
                <a:latin typeface="+mn-lt"/>
                <a:ea typeface="+mn-ea"/>
                <a:cs typeface="+mn-cs"/>
                <a:sym typeface="Founders Grotesk Semibold"/>
              </a:defRPr>
            </a:lvl8pPr>
            <a:lvl9pPr marL="0" marR="0" indent="0" algn="l" defTabSz="469900" rtl="0" latinLnBrk="0">
              <a:lnSpc>
                <a:spcPct val="120000"/>
              </a:lnSpc>
              <a:spcBef>
                <a:spcPts val="0"/>
              </a:spcBef>
              <a:spcAft>
                <a:spcPts val="0"/>
              </a:spcAft>
              <a:buClrTx/>
              <a:buSzTx/>
              <a:buFontTx/>
              <a:buNone/>
              <a:tabLst>
                <a:tab pos="469900" algn="l"/>
              </a:tabLst>
              <a:defRPr sz="8000" b="0" i="0" u="none" strike="noStrike" cap="none" spc="0" baseline="0">
                <a:solidFill>
                  <a:srgbClr val="C3CCB0"/>
                </a:solidFill>
                <a:uFillTx/>
                <a:latin typeface="+mn-lt"/>
                <a:ea typeface="+mn-ea"/>
                <a:cs typeface="+mn-cs"/>
                <a:sym typeface="Founders Grotesk Semibold"/>
              </a:defRPr>
            </a:lvl9pPr>
          </a:lstStyle>
          <a:p>
            <a:pPr hangingPunct="1"/>
            <a:r>
              <a:rPr lang="sv-SE" dirty="0"/>
              <a:t>Presentation</a:t>
            </a:r>
          </a:p>
        </p:txBody>
      </p:sp>
    </p:spTree>
    <p:extLst>
      <p:ext uri="{BB962C8B-B14F-4D97-AF65-F5344CB8AC3E}">
        <p14:creationId xmlns:p14="http://schemas.microsoft.com/office/powerpoint/2010/main" val="3277449417"/>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 calcmode="lin" valueType="num">
                                      <p:cBhvr>
                                        <p:cTn id="7" dur="2000" fill="hold"/>
                                        <p:tgtEl>
                                          <p:spTgt spid="10">
                                            <p:txEl>
                                              <p:pRg st="0" end="0"/>
                                            </p:txEl>
                                          </p:spTgt>
                                        </p:tgtEl>
                                        <p:attrNameLst>
                                          <p:attrName>ppt_w</p:attrName>
                                        </p:attrNameLst>
                                      </p:cBhvr>
                                      <p:tavLst>
                                        <p:tav tm="0">
                                          <p:val>
                                            <p:fltVal val="0"/>
                                          </p:val>
                                        </p:tav>
                                        <p:tav tm="100000">
                                          <p:val>
                                            <p:strVal val="#ppt_w"/>
                                          </p:val>
                                        </p:tav>
                                      </p:tavLst>
                                    </p:anim>
                                    <p:anim calcmode="lin" valueType="num">
                                      <p:cBhvr>
                                        <p:cTn id="8" dur="2000" fill="hold"/>
                                        <p:tgtEl>
                                          <p:spTgt spid="10">
                                            <p:txEl>
                                              <p:pRg st="0" end="0"/>
                                            </p:txEl>
                                          </p:spTgt>
                                        </p:tgtEl>
                                        <p:attrNameLst>
                                          <p:attrName>ppt_h</p:attrName>
                                        </p:attrNameLst>
                                      </p:cBhvr>
                                      <p:tavLst>
                                        <p:tav tm="0">
                                          <p:val>
                                            <p:fltVal val="0"/>
                                          </p:val>
                                        </p:tav>
                                        <p:tav tm="100000">
                                          <p:val>
                                            <p:strVal val="#ppt_h"/>
                                          </p:val>
                                        </p:tav>
                                      </p:tavLst>
                                    </p:anim>
                                    <p:anim calcmode="lin" valueType="num">
                                      <p:cBhvr>
                                        <p:cTn id="9" dur="2000" fill="hold"/>
                                        <p:tgtEl>
                                          <p:spTgt spid="10">
                                            <p:txEl>
                                              <p:pRg st="0" end="0"/>
                                            </p:txEl>
                                          </p:spTgt>
                                        </p:tgtEl>
                                        <p:attrNameLst>
                                          <p:attrName>style.rotation</p:attrName>
                                        </p:attrNameLst>
                                      </p:cBhvr>
                                      <p:tavLst>
                                        <p:tav tm="0">
                                          <p:val>
                                            <p:fltVal val="90"/>
                                          </p:val>
                                        </p:tav>
                                        <p:tav tm="100000">
                                          <p:val>
                                            <p:fltVal val="0"/>
                                          </p:val>
                                        </p:tav>
                                      </p:tavLst>
                                    </p:anim>
                                    <p:animEffect transition="in" filter="fade">
                                      <p:cBhvr>
                                        <p:cTn id="10" dur="2000"/>
                                        <p:tgtEl>
                                          <p:spTgt spid="1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0" name="VIBKlogo_18_outline.pdf" descr="VIBKlogo_18_outline.pdf"/>
          <p:cNvPicPr>
            <a:picLocks noChangeAspect="1"/>
          </p:cNvPicPr>
          <p:nvPr/>
        </p:nvPicPr>
        <p:blipFill>
          <a:blip r:embed="rId2">
            <a:alphaModFix amt="11681"/>
          </a:blip>
          <a:stretch>
            <a:fillRect/>
          </a:stretch>
        </p:blipFill>
        <p:spPr>
          <a:xfrm>
            <a:off x="7244447" y="3322341"/>
            <a:ext cx="9895107" cy="5691547"/>
          </a:xfrm>
          <a:prstGeom prst="rect">
            <a:avLst/>
          </a:prstGeom>
          <a:ln w="12700">
            <a:miter lim="400000"/>
          </a:ln>
        </p:spPr>
      </p:pic>
      <p:sp>
        <p:nvSpPr>
          <p:cNvPr id="10" name="Rubrik">
            <a:extLst>
              <a:ext uri="{FF2B5EF4-FFF2-40B4-BE49-F238E27FC236}">
                <a16:creationId xmlns:a16="http://schemas.microsoft.com/office/drawing/2014/main" id="{1250B6A4-B61A-4F51-88AA-EC271036FACC}"/>
              </a:ext>
            </a:extLst>
          </p:cNvPr>
          <p:cNvSpPr txBox="1">
            <a:spLocks/>
          </p:cNvSpPr>
          <p:nvPr/>
        </p:nvSpPr>
        <p:spPr>
          <a:xfrm>
            <a:off x="3747017" y="4957591"/>
            <a:ext cx="15287432" cy="405629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ormAutofit/>
          </a:bodyPr>
          <a:lstStyle>
            <a:lvl1pPr marL="0" marR="0" indent="0" algn="l" defTabSz="825500" rtl="0" latinLnBrk="0">
              <a:lnSpc>
                <a:spcPct val="80000"/>
              </a:lnSpc>
              <a:spcBef>
                <a:spcPts val="0"/>
              </a:spcBef>
              <a:spcAft>
                <a:spcPts val="0"/>
              </a:spcAft>
              <a:buClrTx/>
              <a:buSzTx/>
              <a:buFontTx/>
              <a:buNone/>
              <a:tabLst/>
              <a:defRPr sz="8000" b="0" i="0" u="none" strike="noStrike" cap="none" spc="-79" baseline="0">
                <a:solidFill>
                  <a:schemeClr val="accent4"/>
                </a:solidFill>
                <a:uFillTx/>
                <a:latin typeface="Founders Grotesk"/>
                <a:ea typeface="Founders Grotesk"/>
                <a:cs typeface="Founders Grotesk"/>
                <a:sym typeface="Founders Grotesk"/>
              </a:defRPr>
            </a:lvl1pPr>
            <a:lvl2pPr marL="0" marR="0" indent="0" algn="l" defTabSz="825500" rtl="0" latinLnBrk="0">
              <a:lnSpc>
                <a:spcPct val="80000"/>
              </a:lnSpc>
              <a:spcBef>
                <a:spcPts val="0"/>
              </a:spcBef>
              <a:spcAft>
                <a:spcPts val="0"/>
              </a:spcAft>
              <a:buClrTx/>
              <a:buSzTx/>
              <a:buFontTx/>
              <a:buNone/>
              <a:tabLst/>
              <a:defRPr sz="8000" b="0" i="0" u="none" strike="noStrike" cap="none" spc="-79" baseline="0">
                <a:solidFill>
                  <a:schemeClr val="accent4"/>
                </a:solidFill>
                <a:uFillTx/>
                <a:latin typeface="Founders Grotesk"/>
                <a:ea typeface="Founders Grotesk"/>
                <a:cs typeface="Founders Grotesk"/>
                <a:sym typeface="Founders Grotesk"/>
              </a:defRPr>
            </a:lvl2pPr>
            <a:lvl3pPr marL="0" marR="0" indent="0" algn="l" defTabSz="825500" rtl="0" latinLnBrk="0">
              <a:lnSpc>
                <a:spcPct val="80000"/>
              </a:lnSpc>
              <a:spcBef>
                <a:spcPts val="0"/>
              </a:spcBef>
              <a:spcAft>
                <a:spcPts val="0"/>
              </a:spcAft>
              <a:buClrTx/>
              <a:buSzTx/>
              <a:buFontTx/>
              <a:buNone/>
              <a:tabLst/>
              <a:defRPr sz="8000" b="0" i="0" u="none" strike="noStrike" cap="none" spc="-79" baseline="0">
                <a:solidFill>
                  <a:schemeClr val="accent4"/>
                </a:solidFill>
                <a:uFillTx/>
                <a:latin typeface="Founders Grotesk"/>
                <a:ea typeface="Founders Grotesk"/>
                <a:cs typeface="Founders Grotesk"/>
                <a:sym typeface="Founders Grotesk"/>
              </a:defRPr>
            </a:lvl3pPr>
            <a:lvl4pPr marL="0" marR="0" indent="0" algn="l" defTabSz="825500" rtl="0" latinLnBrk="0">
              <a:lnSpc>
                <a:spcPct val="80000"/>
              </a:lnSpc>
              <a:spcBef>
                <a:spcPts val="0"/>
              </a:spcBef>
              <a:spcAft>
                <a:spcPts val="0"/>
              </a:spcAft>
              <a:buClrTx/>
              <a:buSzTx/>
              <a:buFontTx/>
              <a:buNone/>
              <a:tabLst/>
              <a:defRPr sz="8000" b="0" i="0" u="none" strike="noStrike" cap="none" spc="-79" baseline="0">
                <a:solidFill>
                  <a:schemeClr val="accent4"/>
                </a:solidFill>
                <a:uFillTx/>
                <a:latin typeface="Founders Grotesk"/>
                <a:ea typeface="Founders Grotesk"/>
                <a:cs typeface="Founders Grotesk"/>
                <a:sym typeface="Founders Grotesk"/>
              </a:defRPr>
            </a:lvl4pPr>
            <a:lvl5pPr marL="0" marR="0" indent="0" algn="l" defTabSz="825500" rtl="0" latinLnBrk="0">
              <a:lnSpc>
                <a:spcPct val="80000"/>
              </a:lnSpc>
              <a:spcBef>
                <a:spcPts val="0"/>
              </a:spcBef>
              <a:spcAft>
                <a:spcPts val="0"/>
              </a:spcAft>
              <a:buClrTx/>
              <a:buSzTx/>
              <a:buFontTx/>
              <a:buNone/>
              <a:tabLst/>
              <a:defRPr sz="8000" b="0" i="0" u="none" strike="noStrike" cap="none" spc="-79" baseline="0">
                <a:solidFill>
                  <a:schemeClr val="accent4"/>
                </a:solidFill>
                <a:uFillTx/>
                <a:latin typeface="Founders Grotesk"/>
                <a:ea typeface="Founders Grotesk"/>
                <a:cs typeface="Founders Grotesk"/>
                <a:sym typeface="Founders Grotesk"/>
              </a:defRPr>
            </a:lvl5pPr>
            <a:lvl6pPr marL="0" marR="0" indent="0" algn="l" defTabSz="469900" rtl="0" latinLnBrk="0">
              <a:lnSpc>
                <a:spcPct val="120000"/>
              </a:lnSpc>
              <a:spcBef>
                <a:spcPts val="0"/>
              </a:spcBef>
              <a:spcAft>
                <a:spcPts val="0"/>
              </a:spcAft>
              <a:buClrTx/>
              <a:buSzTx/>
              <a:buFontTx/>
              <a:buNone/>
              <a:tabLst>
                <a:tab pos="469900" algn="l"/>
              </a:tabLst>
              <a:defRPr sz="8000" b="0" i="0" u="none" strike="noStrike" cap="none" spc="0" baseline="0">
                <a:solidFill>
                  <a:srgbClr val="C3CCB0"/>
                </a:solidFill>
                <a:uFillTx/>
                <a:latin typeface="+mn-lt"/>
                <a:ea typeface="+mn-ea"/>
                <a:cs typeface="+mn-cs"/>
                <a:sym typeface="Founders Grotesk Semibold"/>
              </a:defRPr>
            </a:lvl6pPr>
            <a:lvl7pPr marL="0" marR="0" indent="0" algn="l" defTabSz="469900" rtl="0" latinLnBrk="0">
              <a:lnSpc>
                <a:spcPct val="120000"/>
              </a:lnSpc>
              <a:spcBef>
                <a:spcPts val="0"/>
              </a:spcBef>
              <a:spcAft>
                <a:spcPts val="0"/>
              </a:spcAft>
              <a:buClrTx/>
              <a:buSzTx/>
              <a:buFontTx/>
              <a:buNone/>
              <a:tabLst>
                <a:tab pos="469900" algn="l"/>
              </a:tabLst>
              <a:defRPr sz="8000" b="0" i="0" u="none" strike="noStrike" cap="none" spc="0" baseline="0">
                <a:solidFill>
                  <a:srgbClr val="C3CCB0"/>
                </a:solidFill>
                <a:uFillTx/>
                <a:latin typeface="+mn-lt"/>
                <a:ea typeface="+mn-ea"/>
                <a:cs typeface="+mn-cs"/>
                <a:sym typeface="Founders Grotesk Semibold"/>
              </a:defRPr>
            </a:lvl7pPr>
            <a:lvl8pPr marL="0" marR="0" indent="0" algn="l" defTabSz="469900" rtl="0" latinLnBrk="0">
              <a:lnSpc>
                <a:spcPct val="120000"/>
              </a:lnSpc>
              <a:spcBef>
                <a:spcPts val="0"/>
              </a:spcBef>
              <a:spcAft>
                <a:spcPts val="0"/>
              </a:spcAft>
              <a:buClrTx/>
              <a:buSzTx/>
              <a:buFontTx/>
              <a:buNone/>
              <a:tabLst>
                <a:tab pos="469900" algn="l"/>
              </a:tabLst>
              <a:defRPr sz="8000" b="0" i="0" u="none" strike="noStrike" cap="none" spc="0" baseline="0">
                <a:solidFill>
                  <a:srgbClr val="C3CCB0"/>
                </a:solidFill>
                <a:uFillTx/>
                <a:latin typeface="+mn-lt"/>
                <a:ea typeface="+mn-ea"/>
                <a:cs typeface="+mn-cs"/>
                <a:sym typeface="Founders Grotesk Semibold"/>
              </a:defRPr>
            </a:lvl8pPr>
            <a:lvl9pPr marL="0" marR="0" indent="0" algn="l" defTabSz="469900" rtl="0" latinLnBrk="0">
              <a:lnSpc>
                <a:spcPct val="120000"/>
              </a:lnSpc>
              <a:spcBef>
                <a:spcPts val="0"/>
              </a:spcBef>
              <a:spcAft>
                <a:spcPts val="0"/>
              </a:spcAft>
              <a:buClrTx/>
              <a:buSzTx/>
              <a:buFontTx/>
              <a:buNone/>
              <a:tabLst>
                <a:tab pos="469900" algn="l"/>
              </a:tabLst>
              <a:defRPr sz="8000" b="0" i="0" u="none" strike="noStrike" cap="none" spc="0" baseline="0">
                <a:solidFill>
                  <a:srgbClr val="C3CCB0"/>
                </a:solidFill>
                <a:uFillTx/>
                <a:latin typeface="+mn-lt"/>
                <a:ea typeface="+mn-ea"/>
                <a:cs typeface="+mn-cs"/>
                <a:sym typeface="Founders Grotesk Semibold"/>
              </a:defRPr>
            </a:lvl9pPr>
          </a:lstStyle>
          <a:p>
            <a:pPr hangingPunct="1"/>
            <a:r>
              <a:rPr lang="sv-SE" sz="13800" dirty="0"/>
              <a:t>VAD ÄR ETT LAG?</a:t>
            </a:r>
          </a:p>
          <a:p>
            <a:pPr marL="1143000" indent="-1143000" hangingPunct="1">
              <a:buFont typeface="Arial" panose="020B0604020202020204" pitchFamily="34" charset="0"/>
              <a:buChar char="•"/>
            </a:pPr>
            <a:endParaRPr lang="sv-SE" sz="5400" dirty="0"/>
          </a:p>
        </p:txBody>
      </p:sp>
    </p:spTree>
    <p:extLst>
      <p:ext uri="{BB962C8B-B14F-4D97-AF65-F5344CB8AC3E}">
        <p14:creationId xmlns:p14="http://schemas.microsoft.com/office/powerpoint/2010/main" val="825524291"/>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 calcmode="lin" valueType="num">
                                      <p:cBhvr>
                                        <p:cTn id="7" dur="2000" fill="hold"/>
                                        <p:tgtEl>
                                          <p:spTgt spid="10">
                                            <p:txEl>
                                              <p:pRg st="0" end="0"/>
                                            </p:txEl>
                                          </p:spTgt>
                                        </p:tgtEl>
                                        <p:attrNameLst>
                                          <p:attrName>ppt_w</p:attrName>
                                        </p:attrNameLst>
                                      </p:cBhvr>
                                      <p:tavLst>
                                        <p:tav tm="0">
                                          <p:val>
                                            <p:fltVal val="0"/>
                                          </p:val>
                                        </p:tav>
                                        <p:tav tm="100000">
                                          <p:val>
                                            <p:strVal val="#ppt_w"/>
                                          </p:val>
                                        </p:tav>
                                      </p:tavLst>
                                    </p:anim>
                                    <p:anim calcmode="lin" valueType="num">
                                      <p:cBhvr>
                                        <p:cTn id="8" dur="2000" fill="hold"/>
                                        <p:tgtEl>
                                          <p:spTgt spid="10">
                                            <p:txEl>
                                              <p:pRg st="0" end="0"/>
                                            </p:txEl>
                                          </p:spTgt>
                                        </p:tgtEl>
                                        <p:attrNameLst>
                                          <p:attrName>ppt_h</p:attrName>
                                        </p:attrNameLst>
                                      </p:cBhvr>
                                      <p:tavLst>
                                        <p:tav tm="0">
                                          <p:val>
                                            <p:fltVal val="0"/>
                                          </p:val>
                                        </p:tav>
                                        <p:tav tm="100000">
                                          <p:val>
                                            <p:strVal val="#ppt_h"/>
                                          </p:val>
                                        </p:tav>
                                      </p:tavLst>
                                    </p:anim>
                                    <p:anim calcmode="lin" valueType="num">
                                      <p:cBhvr>
                                        <p:cTn id="9" dur="2000" fill="hold"/>
                                        <p:tgtEl>
                                          <p:spTgt spid="10">
                                            <p:txEl>
                                              <p:pRg st="0" end="0"/>
                                            </p:txEl>
                                          </p:spTgt>
                                        </p:tgtEl>
                                        <p:attrNameLst>
                                          <p:attrName>style.rotation</p:attrName>
                                        </p:attrNameLst>
                                      </p:cBhvr>
                                      <p:tavLst>
                                        <p:tav tm="0">
                                          <p:val>
                                            <p:fltVal val="90"/>
                                          </p:val>
                                        </p:tav>
                                        <p:tav tm="100000">
                                          <p:val>
                                            <p:fltVal val="0"/>
                                          </p:val>
                                        </p:tav>
                                      </p:tavLst>
                                    </p:anim>
                                    <p:animEffect transition="in" filter="fade">
                                      <p:cBhvr>
                                        <p:cTn id="10" dur="2000"/>
                                        <p:tgtEl>
                                          <p:spTgt spid="1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9" name="Rubrik"/>
          <p:cNvSpPr txBox="1">
            <a:spLocks noGrp="1"/>
          </p:cNvSpPr>
          <p:nvPr>
            <p:ph type="subTitle" sz="quarter" idx="1"/>
          </p:nvPr>
        </p:nvSpPr>
        <p:spPr>
          <a:prstGeom prst="rect">
            <a:avLst/>
          </a:prstGeom>
        </p:spPr>
        <p:txBody>
          <a:bodyPr/>
          <a:lstStyle/>
          <a:p>
            <a:r>
              <a:rPr lang="sv-SE" dirty="0"/>
              <a:t>Vad är ett lag?</a:t>
            </a:r>
            <a:endParaRPr dirty="0"/>
          </a:p>
        </p:txBody>
      </p:sp>
      <p:pic>
        <p:nvPicPr>
          <p:cNvPr id="180" name="VIBKlogo_18_outline.pdf" descr="VIBKlogo_18_outline.pdf"/>
          <p:cNvPicPr>
            <a:picLocks noChangeAspect="1"/>
          </p:cNvPicPr>
          <p:nvPr/>
        </p:nvPicPr>
        <p:blipFill>
          <a:blip r:embed="rId2">
            <a:alphaModFix amt="11681"/>
          </a:blip>
          <a:stretch>
            <a:fillRect/>
          </a:stretch>
        </p:blipFill>
        <p:spPr>
          <a:xfrm>
            <a:off x="7244447" y="3322341"/>
            <a:ext cx="9895107" cy="5691547"/>
          </a:xfrm>
          <a:prstGeom prst="rect">
            <a:avLst/>
          </a:prstGeom>
          <a:ln w="12700">
            <a:miter lim="400000"/>
          </a:ln>
        </p:spPr>
      </p:pic>
      <p:sp>
        <p:nvSpPr>
          <p:cNvPr id="10" name="Rubrik">
            <a:extLst>
              <a:ext uri="{FF2B5EF4-FFF2-40B4-BE49-F238E27FC236}">
                <a16:creationId xmlns:a16="http://schemas.microsoft.com/office/drawing/2014/main" id="{1250B6A4-B61A-4F51-88AA-EC271036FACC}"/>
              </a:ext>
            </a:extLst>
          </p:cNvPr>
          <p:cNvSpPr txBox="1">
            <a:spLocks/>
          </p:cNvSpPr>
          <p:nvPr/>
        </p:nvSpPr>
        <p:spPr>
          <a:xfrm>
            <a:off x="1451687" y="3324217"/>
            <a:ext cx="15287432" cy="405629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ormAutofit/>
          </a:bodyPr>
          <a:lstStyle>
            <a:lvl1pPr marL="0" marR="0" indent="0" algn="l" defTabSz="825500" rtl="0" latinLnBrk="0">
              <a:lnSpc>
                <a:spcPct val="80000"/>
              </a:lnSpc>
              <a:spcBef>
                <a:spcPts val="0"/>
              </a:spcBef>
              <a:spcAft>
                <a:spcPts val="0"/>
              </a:spcAft>
              <a:buClrTx/>
              <a:buSzTx/>
              <a:buFontTx/>
              <a:buNone/>
              <a:tabLst/>
              <a:defRPr sz="8000" b="0" i="0" u="none" strike="noStrike" cap="none" spc="-79" baseline="0">
                <a:solidFill>
                  <a:schemeClr val="accent4"/>
                </a:solidFill>
                <a:uFillTx/>
                <a:latin typeface="Founders Grotesk"/>
                <a:ea typeface="Founders Grotesk"/>
                <a:cs typeface="Founders Grotesk"/>
                <a:sym typeface="Founders Grotesk"/>
              </a:defRPr>
            </a:lvl1pPr>
            <a:lvl2pPr marL="0" marR="0" indent="0" algn="l" defTabSz="825500" rtl="0" latinLnBrk="0">
              <a:lnSpc>
                <a:spcPct val="80000"/>
              </a:lnSpc>
              <a:spcBef>
                <a:spcPts val="0"/>
              </a:spcBef>
              <a:spcAft>
                <a:spcPts val="0"/>
              </a:spcAft>
              <a:buClrTx/>
              <a:buSzTx/>
              <a:buFontTx/>
              <a:buNone/>
              <a:tabLst/>
              <a:defRPr sz="8000" b="0" i="0" u="none" strike="noStrike" cap="none" spc="-79" baseline="0">
                <a:solidFill>
                  <a:schemeClr val="accent4"/>
                </a:solidFill>
                <a:uFillTx/>
                <a:latin typeface="Founders Grotesk"/>
                <a:ea typeface="Founders Grotesk"/>
                <a:cs typeface="Founders Grotesk"/>
                <a:sym typeface="Founders Grotesk"/>
              </a:defRPr>
            </a:lvl2pPr>
            <a:lvl3pPr marL="0" marR="0" indent="0" algn="l" defTabSz="825500" rtl="0" latinLnBrk="0">
              <a:lnSpc>
                <a:spcPct val="80000"/>
              </a:lnSpc>
              <a:spcBef>
                <a:spcPts val="0"/>
              </a:spcBef>
              <a:spcAft>
                <a:spcPts val="0"/>
              </a:spcAft>
              <a:buClrTx/>
              <a:buSzTx/>
              <a:buFontTx/>
              <a:buNone/>
              <a:tabLst/>
              <a:defRPr sz="8000" b="0" i="0" u="none" strike="noStrike" cap="none" spc="-79" baseline="0">
                <a:solidFill>
                  <a:schemeClr val="accent4"/>
                </a:solidFill>
                <a:uFillTx/>
                <a:latin typeface="Founders Grotesk"/>
                <a:ea typeface="Founders Grotesk"/>
                <a:cs typeface="Founders Grotesk"/>
                <a:sym typeface="Founders Grotesk"/>
              </a:defRPr>
            </a:lvl3pPr>
            <a:lvl4pPr marL="0" marR="0" indent="0" algn="l" defTabSz="825500" rtl="0" latinLnBrk="0">
              <a:lnSpc>
                <a:spcPct val="80000"/>
              </a:lnSpc>
              <a:spcBef>
                <a:spcPts val="0"/>
              </a:spcBef>
              <a:spcAft>
                <a:spcPts val="0"/>
              </a:spcAft>
              <a:buClrTx/>
              <a:buSzTx/>
              <a:buFontTx/>
              <a:buNone/>
              <a:tabLst/>
              <a:defRPr sz="8000" b="0" i="0" u="none" strike="noStrike" cap="none" spc="-79" baseline="0">
                <a:solidFill>
                  <a:schemeClr val="accent4"/>
                </a:solidFill>
                <a:uFillTx/>
                <a:latin typeface="Founders Grotesk"/>
                <a:ea typeface="Founders Grotesk"/>
                <a:cs typeface="Founders Grotesk"/>
                <a:sym typeface="Founders Grotesk"/>
              </a:defRPr>
            </a:lvl4pPr>
            <a:lvl5pPr marL="0" marR="0" indent="0" algn="l" defTabSz="825500" rtl="0" latinLnBrk="0">
              <a:lnSpc>
                <a:spcPct val="80000"/>
              </a:lnSpc>
              <a:spcBef>
                <a:spcPts val="0"/>
              </a:spcBef>
              <a:spcAft>
                <a:spcPts val="0"/>
              </a:spcAft>
              <a:buClrTx/>
              <a:buSzTx/>
              <a:buFontTx/>
              <a:buNone/>
              <a:tabLst/>
              <a:defRPr sz="8000" b="0" i="0" u="none" strike="noStrike" cap="none" spc="-79" baseline="0">
                <a:solidFill>
                  <a:schemeClr val="accent4"/>
                </a:solidFill>
                <a:uFillTx/>
                <a:latin typeface="Founders Grotesk"/>
                <a:ea typeface="Founders Grotesk"/>
                <a:cs typeface="Founders Grotesk"/>
                <a:sym typeface="Founders Grotesk"/>
              </a:defRPr>
            </a:lvl5pPr>
            <a:lvl6pPr marL="0" marR="0" indent="0" algn="l" defTabSz="469900" rtl="0" latinLnBrk="0">
              <a:lnSpc>
                <a:spcPct val="120000"/>
              </a:lnSpc>
              <a:spcBef>
                <a:spcPts val="0"/>
              </a:spcBef>
              <a:spcAft>
                <a:spcPts val="0"/>
              </a:spcAft>
              <a:buClrTx/>
              <a:buSzTx/>
              <a:buFontTx/>
              <a:buNone/>
              <a:tabLst>
                <a:tab pos="469900" algn="l"/>
              </a:tabLst>
              <a:defRPr sz="8000" b="0" i="0" u="none" strike="noStrike" cap="none" spc="0" baseline="0">
                <a:solidFill>
                  <a:srgbClr val="C3CCB0"/>
                </a:solidFill>
                <a:uFillTx/>
                <a:latin typeface="+mn-lt"/>
                <a:ea typeface="+mn-ea"/>
                <a:cs typeface="+mn-cs"/>
                <a:sym typeface="Founders Grotesk Semibold"/>
              </a:defRPr>
            </a:lvl6pPr>
            <a:lvl7pPr marL="0" marR="0" indent="0" algn="l" defTabSz="469900" rtl="0" latinLnBrk="0">
              <a:lnSpc>
                <a:spcPct val="120000"/>
              </a:lnSpc>
              <a:spcBef>
                <a:spcPts val="0"/>
              </a:spcBef>
              <a:spcAft>
                <a:spcPts val="0"/>
              </a:spcAft>
              <a:buClrTx/>
              <a:buSzTx/>
              <a:buFontTx/>
              <a:buNone/>
              <a:tabLst>
                <a:tab pos="469900" algn="l"/>
              </a:tabLst>
              <a:defRPr sz="8000" b="0" i="0" u="none" strike="noStrike" cap="none" spc="0" baseline="0">
                <a:solidFill>
                  <a:srgbClr val="C3CCB0"/>
                </a:solidFill>
                <a:uFillTx/>
                <a:latin typeface="+mn-lt"/>
                <a:ea typeface="+mn-ea"/>
                <a:cs typeface="+mn-cs"/>
                <a:sym typeface="Founders Grotesk Semibold"/>
              </a:defRPr>
            </a:lvl7pPr>
            <a:lvl8pPr marL="0" marR="0" indent="0" algn="l" defTabSz="469900" rtl="0" latinLnBrk="0">
              <a:lnSpc>
                <a:spcPct val="120000"/>
              </a:lnSpc>
              <a:spcBef>
                <a:spcPts val="0"/>
              </a:spcBef>
              <a:spcAft>
                <a:spcPts val="0"/>
              </a:spcAft>
              <a:buClrTx/>
              <a:buSzTx/>
              <a:buFontTx/>
              <a:buNone/>
              <a:tabLst>
                <a:tab pos="469900" algn="l"/>
              </a:tabLst>
              <a:defRPr sz="8000" b="0" i="0" u="none" strike="noStrike" cap="none" spc="0" baseline="0">
                <a:solidFill>
                  <a:srgbClr val="C3CCB0"/>
                </a:solidFill>
                <a:uFillTx/>
                <a:latin typeface="+mn-lt"/>
                <a:ea typeface="+mn-ea"/>
                <a:cs typeface="+mn-cs"/>
                <a:sym typeface="Founders Grotesk Semibold"/>
              </a:defRPr>
            </a:lvl8pPr>
            <a:lvl9pPr marL="0" marR="0" indent="0" algn="l" defTabSz="469900" rtl="0" latinLnBrk="0">
              <a:lnSpc>
                <a:spcPct val="120000"/>
              </a:lnSpc>
              <a:spcBef>
                <a:spcPts val="0"/>
              </a:spcBef>
              <a:spcAft>
                <a:spcPts val="0"/>
              </a:spcAft>
              <a:buClrTx/>
              <a:buSzTx/>
              <a:buFontTx/>
              <a:buNone/>
              <a:tabLst>
                <a:tab pos="469900" algn="l"/>
              </a:tabLst>
              <a:defRPr sz="8000" b="0" i="0" u="none" strike="noStrike" cap="none" spc="0" baseline="0">
                <a:solidFill>
                  <a:srgbClr val="C3CCB0"/>
                </a:solidFill>
                <a:uFillTx/>
                <a:latin typeface="+mn-lt"/>
                <a:ea typeface="+mn-ea"/>
                <a:cs typeface="+mn-cs"/>
                <a:sym typeface="Founders Grotesk Semibold"/>
              </a:defRPr>
            </a:lvl9pPr>
          </a:lstStyle>
          <a:p>
            <a:pPr marL="685800" indent="-685800" hangingPunct="1">
              <a:buFont typeface="Arial" panose="020B0604020202020204" pitchFamily="34" charset="0"/>
              <a:buChar char="•"/>
            </a:pPr>
            <a:r>
              <a:rPr lang="sv-SE" sz="5400" dirty="0"/>
              <a:t> </a:t>
            </a:r>
          </a:p>
          <a:p>
            <a:pPr marL="685800" indent="-685800" hangingPunct="1">
              <a:buFont typeface="Arial" panose="020B0604020202020204" pitchFamily="34" charset="0"/>
              <a:buChar char="•"/>
            </a:pPr>
            <a:r>
              <a:rPr lang="sv-SE" sz="5400" dirty="0"/>
              <a:t> </a:t>
            </a:r>
          </a:p>
          <a:p>
            <a:pPr marL="685800" indent="-685800" hangingPunct="1">
              <a:buFont typeface="Arial" panose="020B0604020202020204" pitchFamily="34" charset="0"/>
              <a:buChar char="•"/>
            </a:pPr>
            <a:r>
              <a:rPr lang="sv-SE" sz="5400" dirty="0"/>
              <a:t> </a:t>
            </a:r>
          </a:p>
          <a:p>
            <a:pPr marL="685800" indent="-685800" hangingPunct="1">
              <a:buFont typeface="Arial" panose="020B0604020202020204" pitchFamily="34" charset="0"/>
              <a:buChar char="•"/>
            </a:pPr>
            <a:r>
              <a:rPr lang="sv-SE" sz="5400" dirty="0"/>
              <a:t> </a:t>
            </a:r>
          </a:p>
          <a:p>
            <a:pPr marL="685800" indent="-685800" hangingPunct="1">
              <a:buFont typeface="Arial" panose="020B0604020202020204" pitchFamily="34" charset="0"/>
              <a:buChar char="•"/>
            </a:pPr>
            <a:r>
              <a:rPr lang="sv-SE" sz="5400" dirty="0"/>
              <a:t> </a:t>
            </a:r>
          </a:p>
          <a:p>
            <a:pPr marL="685800" indent="-685800" hangingPunct="1">
              <a:buFont typeface="Arial" panose="020B0604020202020204" pitchFamily="34" charset="0"/>
              <a:buChar char="•"/>
            </a:pPr>
            <a:r>
              <a:rPr lang="sv-SE" sz="5400" dirty="0"/>
              <a:t> </a:t>
            </a:r>
          </a:p>
          <a:p>
            <a:pPr marL="685800" indent="-685800" hangingPunct="1">
              <a:buFont typeface="Arial" panose="020B0604020202020204" pitchFamily="34" charset="0"/>
              <a:buChar char="•"/>
            </a:pPr>
            <a:endParaRPr lang="sv-SE" sz="5400" dirty="0"/>
          </a:p>
        </p:txBody>
      </p:sp>
    </p:spTree>
    <p:extLst>
      <p:ext uri="{BB962C8B-B14F-4D97-AF65-F5344CB8AC3E}">
        <p14:creationId xmlns:p14="http://schemas.microsoft.com/office/powerpoint/2010/main" val="3360844282"/>
      </p:ext>
    </p:extLst>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9" name="Rubrik"/>
          <p:cNvSpPr txBox="1">
            <a:spLocks noGrp="1"/>
          </p:cNvSpPr>
          <p:nvPr>
            <p:ph type="subTitle" sz="quarter" idx="1"/>
          </p:nvPr>
        </p:nvSpPr>
        <p:spPr>
          <a:prstGeom prst="rect">
            <a:avLst/>
          </a:prstGeom>
        </p:spPr>
        <p:txBody>
          <a:bodyPr/>
          <a:lstStyle/>
          <a:p>
            <a:r>
              <a:rPr lang="sv-SE" dirty="0"/>
              <a:t>Vad är ett lag?</a:t>
            </a:r>
            <a:endParaRPr dirty="0"/>
          </a:p>
        </p:txBody>
      </p:sp>
      <p:pic>
        <p:nvPicPr>
          <p:cNvPr id="180" name="VIBKlogo_18_outline.pdf" descr="VIBKlogo_18_outline.pdf"/>
          <p:cNvPicPr>
            <a:picLocks noChangeAspect="1"/>
          </p:cNvPicPr>
          <p:nvPr/>
        </p:nvPicPr>
        <p:blipFill>
          <a:blip r:embed="rId2">
            <a:alphaModFix amt="11681"/>
          </a:blip>
          <a:stretch>
            <a:fillRect/>
          </a:stretch>
        </p:blipFill>
        <p:spPr>
          <a:xfrm>
            <a:off x="7244447" y="3322341"/>
            <a:ext cx="9895107" cy="5691547"/>
          </a:xfrm>
          <a:prstGeom prst="rect">
            <a:avLst/>
          </a:prstGeom>
          <a:ln w="12700">
            <a:miter lim="400000"/>
          </a:ln>
        </p:spPr>
      </p:pic>
      <p:sp>
        <p:nvSpPr>
          <p:cNvPr id="10" name="Rubrik">
            <a:extLst>
              <a:ext uri="{FF2B5EF4-FFF2-40B4-BE49-F238E27FC236}">
                <a16:creationId xmlns:a16="http://schemas.microsoft.com/office/drawing/2014/main" id="{1250B6A4-B61A-4F51-88AA-EC271036FACC}"/>
              </a:ext>
            </a:extLst>
          </p:cNvPr>
          <p:cNvSpPr txBox="1">
            <a:spLocks/>
          </p:cNvSpPr>
          <p:nvPr/>
        </p:nvSpPr>
        <p:spPr>
          <a:xfrm>
            <a:off x="2701989" y="4139965"/>
            <a:ext cx="13141391" cy="332452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ormAutofit fontScale="92500"/>
          </a:bodyPr>
          <a:lstStyle>
            <a:lvl1pPr marL="0" marR="0" indent="0" algn="l" defTabSz="825500" rtl="0" latinLnBrk="0">
              <a:lnSpc>
                <a:spcPct val="80000"/>
              </a:lnSpc>
              <a:spcBef>
                <a:spcPts val="0"/>
              </a:spcBef>
              <a:spcAft>
                <a:spcPts val="0"/>
              </a:spcAft>
              <a:buClrTx/>
              <a:buSzTx/>
              <a:buFontTx/>
              <a:buNone/>
              <a:tabLst/>
              <a:defRPr sz="8000" b="0" i="0" u="none" strike="noStrike" cap="none" spc="-79" baseline="0">
                <a:solidFill>
                  <a:schemeClr val="accent4"/>
                </a:solidFill>
                <a:uFillTx/>
                <a:latin typeface="Founders Grotesk"/>
                <a:ea typeface="Founders Grotesk"/>
                <a:cs typeface="Founders Grotesk"/>
                <a:sym typeface="Founders Grotesk"/>
              </a:defRPr>
            </a:lvl1pPr>
            <a:lvl2pPr marL="0" marR="0" indent="0" algn="l" defTabSz="825500" rtl="0" latinLnBrk="0">
              <a:lnSpc>
                <a:spcPct val="80000"/>
              </a:lnSpc>
              <a:spcBef>
                <a:spcPts val="0"/>
              </a:spcBef>
              <a:spcAft>
                <a:spcPts val="0"/>
              </a:spcAft>
              <a:buClrTx/>
              <a:buSzTx/>
              <a:buFontTx/>
              <a:buNone/>
              <a:tabLst/>
              <a:defRPr sz="8000" b="0" i="0" u="none" strike="noStrike" cap="none" spc="-79" baseline="0">
                <a:solidFill>
                  <a:schemeClr val="accent4"/>
                </a:solidFill>
                <a:uFillTx/>
                <a:latin typeface="Founders Grotesk"/>
                <a:ea typeface="Founders Grotesk"/>
                <a:cs typeface="Founders Grotesk"/>
                <a:sym typeface="Founders Grotesk"/>
              </a:defRPr>
            </a:lvl2pPr>
            <a:lvl3pPr marL="0" marR="0" indent="0" algn="l" defTabSz="825500" rtl="0" latinLnBrk="0">
              <a:lnSpc>
                <a:spcPct val="80000"/>
              </a:lnSpc>
              <a:spcBef>
                <a:spcPts val="0"/>
              </a:spcBef>
              <a:spcAft>
                <a:spcPts val="0"/>
              </a:spcAft>
              <a:buClrTx/>
              <a:buSzTx/>
              <a:buFontTx/>
              <a:buNone/>
              <a:tabLst/>
              <a:defRPr sz="8000" b="0" i="0" u="none" strike="noStrike" cap="none" spc="-79" baseline="0">
                <a:solidFill>
                  <a:schemeClr val="accent4"/>
                </a:solidFill>
                <a:uFillTx/>
                <a:latin typeface="Founders Grotesk"/>
                <a:ea typeface="Founders Grotesk"/>
                <a:cs typeface="Founders Grotesk"/>
                <a:sym typeface="Founders Grotesk"/>
              </a:defRPr>
            </a:lvl3pPr>
            <a:lvl4pPr marL="0" marR="0" indent="0" algn="l" defTabSz="825500" rtl="0" latinLnBrk="0">
              <a:lnSpc>
                <a:spcPct val="80000"/>
              </a:lnSpc>
              <a:spcBef>
                <a:spcPts val="0"/>
              </a:spcBef>
              <a:spcAft>
                <a:spcPts val="0"/>
              </a:spcAft>
              <a:buClrTx/>
              <a:buSzTx/>
              <a:buFontTx/>
              <a:buNone/>
              <a:tabLst/>
              <a:defRPr sz="8000" b="0" i="0" u="none" strike="noStrike" cap="none" spc="-79" baseline="0">
                <a:solidFill>
                  <a:schemeClr val="accent4"/>
                </a:solidFill>
                <a:uFillTx/>
                <a:latin typeface="Founders Grotesk"/>
                <a:ea typeface="Founders Grotesk"/>
                <a:cs typeface="Founders Grotesk"/>
                <a:sym typeface="Founders Grotesk"/>
              </a:defRPr>
            </a:lvl4pPr>
            <a:lvl5pPr marL="0" marR="0" indent="0" algn="l" defTabSz="825500" rtl="0" latinLnBrk="0">
              <a:lnSpc>
                <a:spcPct val="80000"/>
              </a:lnSpc>
              <a:spcBef>
                <a:spcPts val="0"/>
              </a:spcBef>
              <a:spcAft>
                <a:spcPts val="0"/>
              </a:spcAft>
              <a:buClrTx/>
              <a:buSzTx/>
              <a:buFontTx/>
              <a:buNone/>
              <a:tabLst/>
              <a:defRPr sz="8000" b="0" i="0" u="none" strike="noStrike" cap="none" spc="-79" baseline="0">
                <a:solidFill>
                  <a:schemeClr val="accent4"/>
                </a:solidFill>
                <a:uFillTx/>
                <a:latin typeface="Founders Grotesk"/>
                <a:ea typeface="Founders Grotesk"/>
                <a:cs typeface="Founders Grotesk"/>
                <a:sym typeface="Founders Grotesk"/>
              </a:defRPr>
            </a:lvl5pPr>
            <a:lvl6pPr marL="0" marR="0" indent="0" algn="l" defTabSz="469900" rtl="0" latinLnBrk="0">
              <a:lnSpc>
                <a:spcPct val="120000"/>
              </a:lnSpc>
              <a:spcBef>
                <a:spcPts val="0"/>
              </a:spcBef>
              <a:spcAft>
                <a:spcPts val="0"/>
              </a:spcAft>
              <a:buClrTx/>
              <a:buSzTx/>
              <a:buFontTx/>
              <a:buNone/>
              <a:tabLst>
                <a:tab pos="469900" algn="l"/>
              </a:tabLst>
              <a:defRPr sz="8000" b="0" i="0" u="none" strike="noStrike" cap="none" spc="0" baseline="0">
                <a:solidFill>
                  <a:srgbClr val="C3CCB0"/>
                </a:solidFill>
                <a:uFillTx/>
                <a:latin typeface="+mn-lt"/>
                <a:ea typeface="+mn-ea"/>
                <a:cs typeface="+mn-cs"/>
                <a:sym typeface="Founders Grotesk Semibold"/>
              </a:defRPr>
            </a:lvl6pPr>
            <a:lvl7pPr marL="0" marR="0" indent="0" algn="l" defTabSz="469900" rtl="0" latinLnBrk="0">
              <a:lnSpc>
                <a:spcPct val="120000"/>
              </a:lnSpc>
              <a:spcBef>
                <a:spcPts val="0"/>
              </a:spcBef>
              <a:spcAft>
                <a:spcPts val="0"/>
              </a:spcAft>
              <a:buClrTx/>
              <a:buSzTx/>
              <a:buFontTx/>
              <a:buNone/>
              <a:tabLst>
                <a:tab pos="469900" algn="l"/>
              </a:tabLst>
              <a:defRPr sz="8000" b="0" i="0" u="none" strike="noStrike" cap="none" spc="0" baseline="0">
                <a:solidFill>
                  <a:srgbClr val="C3CCB0"/>
                </a:solidFill>
                <a:uFillTx/>
                <a:latin typeface="+mn-lt"/>
                <a:ea typeface="+mn-ea"/>
                <a:cs typeface="+mn-cs"/>
                <a:sym typeface="Founders Grotesk Semibold"/>
              </a:defRPr>
            </a:lvl7pPr>
            <a:lvl8pPr marL="0" marR="0" indent="0" algn="l" defTabSz="469900" rtl="0" latinLnBrk="0">
              <a:lnSpc>
                <a:spcPct val="120000"/>
              </a:lnSpc>
              <a:spcBef>
                <a:spcPts val="0"/>
              </a:spcBef>
              <a:spcAft>
                <a:spcPts val="0"/>
              </a:spcAft>
              <a:buClrTx/>
              <a:buSzTx/>
              <a:buFontTx/>
              <a:buNone/>
              <a:tabLst>
                <a:tab pos="469900" algn="l"/>
              </a:tabLst>
              <a:defRPr sz="8000" b="0" i="0" u="none" strike="noStrike" cap="none" spc="0" baseline="0">
                <a:solidFill>
                  <a:srgbClr val="C3CCB0"/>
                </a:solidFill>
                <a:uFillTx/>
                <a:latin typeface="+mn-lt"/>
                <a:ea typeface="+mn-ea"/>
                <a:cs typeface="+mn-cs"/>
                <a:sym typeface="Founders Grotesk Semibold"/>
              </a:defRPr>
            </a:lvl8pPr>
            <a:lvl9pPr marL="0" marR="0" indent="0" algn="l" defTabSz="469900" rtl="0" latinLnBrk="0">
              <a:lnSpc>
                <a:spcPct val="120000"/>
              </a:lnSpc>
              <a:spcBef>
                <a:spcPts val="0"/>
              </a:spcBef>
              <a:spcAft>
                <a:spcPts val="0"/>
              </a:spcAft>
              <a:buClrTx/>
              <a:buSzTx/>
              <a:buFontTx/>
              <a:buNone/>
              <a:tabLst>
                <a:tab pos="469900" algn="l"/>
              </a:tabLst>
              <a:defRPr sz="8000" b="0" i="0" u="none" strike="noStrike" cap="none" spc="0" baseline="0">
                <a:solidFill>
                  <a:srgbClr val="C3CCB0"/>
                </a:solidFill>
                <a:uFillTx/>
                <a:latin typeface="+mn-lt"/>
                <a:ea typeface="+mn-ea"/>
                <a:cs typeface="+mn-cs"/>
                <a:sym typeface="Founders Grotesk Semibold"/>
              </a:defRPr>
            </a:lvl9pPr>
          </a:lstStyle>
          <a:p>
            <a:pPr hangingPunct="1"/>
            <a:r>
              <a:rPr lang="sv-SE" sz="16600" dirty="0"/>
              <a:t>#TILLSAMMANS</a:t>
            </a:r>
            <a:endParaRPr lang="sv-SE" sz="6600" dirty="0"/>
          </a:p>
        </p:txBody>
      </p:sp>
    </p:spTree>
    <p:extLst>
      <p:ext uri="{BB962C8B-B14F-4D97-AF65-F5344CB8AC3E}">
        <p14:creationId xmlns:p14="http://schemas.microsoft.com/office/powerpoint/2010/main" val="3903739493"/>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 calcmode="lin" valueType="num">
                                      <p:cBhvr>
                                        <p:cTn id="7" dur="1000" fill="hold"/>
                                        <p:tgtEl>
                                          <p:spTgt spid="10">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10">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10">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1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A634721-3206-43E9-BEE4-09BF77F4D006}"/>
              </a:ext>
            </a:extLst>
          </p:cNvPr>
          <p:cNvSpPr>
            <a:spLocks noGrp="1"/>
          </p:cNvSpPr>
          <p:nvPr>
            <p:ph type="title"/>
          </p:nvPr>
        </p:nvSpPr>
        <p:spPr>
          <a:xfrm>
            <a:off x="1524002" y="1606651"/>
            <a:ext cx="10629072" cy="2651126"/>
          </a:xfrm>
        </p:spPr>
        <p:txBody>
          <a:bodyPr>
            <a:normAutofit/>
          </a:bodyPr>
          <a:lstStyle/>
          <a:p>
            <a:r>
              <a:rPr lang="sv-SE" sz="10000" b="1" dirty="0"/>
              <a:t>”Vart var vi på väg”</a:t>
            </a:r>
          </a:p>
        </p:txBody>
      </p:sp>
      <p:sp>
        <p:nvSpPr>
          <p:cNvPr id="3" name="Platshållare för innehåll 2">
            <a:extLst>
              <a:ext uri="{FF2B5EF4-FFF2-40B4-BE49-F238E27FC236}">
                <a16:creationId xmlns:a16="http://schemas.microsoft.com/office/drawing/2014/main" id="{A51C1DBA-BC72-479E-AC89-BF6B23EDE0D6}"/>
              </a:ext>
            </a:extLst>
          </p:cNvPr>
          <p:cNvSpPr>
            <a:spLocks noGrp="1"/>
          </p:cNvSpPr>
          <p:nvPr>
            <p:ph idx="1"/>
          </p:nvPr>
        </p:nvSpPr>
        <p:spPr>
          <a:xfrm>
            <a:off x="1524001" y="4558036"/>
            <a:ext cx="10629086" cy="6751840"/>
          </a:xfrm>
        </p:spPr>
        <p:txBody>
          <a:bodyPr anchor="t">
            <a:normAutofit/>
          </a:bodyPr>
          <a:lstStyle/>
          <a:p>
            <a:r>
              <a:rPr lang="sv-SE" sz="9000" dirty="0"/>
              <a:t>”</a:t>
            </a:r>
            <a:r>
              <a:rPr lang="sv-SE" sz="9000" dirty="0" err="1"/>
              <a:t>LÄRbro</a:t>
            </a:r>
            <a:r>
              <a:rPr lang="sv-SE" sz="9000" dirty="0"/>
              <a:t>”</a:t>
            </a:r>
          </a:p>
          <a:p>
            <a:r>
              <a:rPr lang="sv-SE" sz="9000" dirty="0"/>
              <a:t>”</a:t>
            </a:r>
            <a:r>
              <a:rPr lang="sv-SE" sz="9000" dirty="0" err="1"/>
              <a:t>VÄXjö</a:t>
            </a:r>
            <a:r>
              <a:rPr lang="sv-SE" sz="9000" dirty="0"/>
              <a:t>”</a:t>
            </a:r>
          </a:p>
          <a:p>
            <a:r>
              <a:rPr lang="sv-SE" sz="9000" dirty="0"/>
              <a:t>”</a:t>
            </a:r>
            <a:r>
              <a:rPr lang="sv-SE" sz="9000" dirty="0" err="1"/>
              <a:t>MÅLilla</a:t>
            </a:r>
            <a:r>
              <a:rPr lang="sv-SE" sz="9000" dirty="0"/>
              <a:t>”</a:t>
            </a:r>
          </a:p>
          <a:p>
            <a:endParaRPr lang="sv-SE" sz="9000" dirty="0"/>
          </a:p>
        </p:txBody>
      </p:sp>
      <p:pic>
        <p:nvPicPr>
          <p:cNvPr id="2050" name="Picture 2" descr="Bildresultat fÃ¶r pÃ¥ spÃ¥ret logga">
            <a:extLst>
              <a:ext uri="{FF2B5EF4-FFF2-40B4-BE49-F238E27FC236}">
                <a16:creationId xmlns:a16="http://schemas.microsoft.com/office/drawing/2014/main" id="{49F1A7C9-16D4-40D8-8FA0-7A4C976878CC}"/>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3128" r="641"/>
          <a:stretch/>
        </p:blipFill>
        <p:spPr bwMode="auto">
          <a:xfrm>
            <a:off x="13500283" y="-4"/>
            <a:ext cx="10883718" cy="11309880"/>
          </a:xfrm>
          <a:custGeom>
            <a:avLst/>
            <a:gdLst>
              <a:gd name="connsiteX0" fmla="*/ 1041368 w 5441859"/>
              <a:gd name="connsiteY0" fmla="*/ 0 h 5654940"/>
              <a:gd name="connsiteX1" fmla="*/ 5441859 w 5441859"/>
              <a:gd name="connsiteY1" fmla="*/ 0 h 5654940"/>
              <a:gd name="connsiteX2" fmla="*/ 5441859 w 5441859"/>
              <a:gd name="connsiteY2" fmla="*/ 4820612 h 5654940"/>
              <a:gd name="connsiteX3" fmla="*/ 5285166 w 5441859"/>
              <a:gd name="connsiteY3" fmla="*/ 4957981 h 5654940"/>
              <a:gd name="connsiteX4" fmla="*/ 3267719 w 5441859"/>
              <a:gd name="connsiteY4" fmla="*/ 5654940 h 5654940"/>
              <a:gd name="connsiteX5" fmla="*/ 0 w 5441859"/>
              <a:gd name="connsiteY5" fmla="*/ 2387221 h 5654940"/>
              <a:gd name="connsiteX6" fmla="*/ 957093 w 5441859"/>
              <a:gd name="connsiteY6" fmla="*/ 76595 h 5654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441859" h="5654940">
                <a:moveTo>
                  <a:pt x="1041368" y="0"/>
                </a:moveTo>
                <a:lnTo>
                  <a:pt x="5441859" y="0"/>
                </a:lnTo>
                <a:lnTo>
                  <a:pt x="5441859" y="4820612"/>
                </a:lnTo>
                <a:lnTo>
                  <a:pt x="5285166" y="4957981"/>
                </a:lnTo>
                <a:cubicBezTo>
                  <a:pt x="4729628" y="5394557"/>
                  <a:pt x="4029081" y="5654940"/>
                  <a:pt x="3267719" y="5654940"/>
                </a:cubicBezTo>
                <a:cubicBezTo>
                  <a:pt x="1463008" y="5654940"/>
                  <a:pt x="0" y="4191932"/>
                  <a:pt x="0" y="2387221"/>
                </a:cubicBezTo>
                <a:cubicBezTo>
                  <a:pt x="0" y="1484866"/>
                  <a:pt x="365752" y="667936"/>
                  <a:pt x="957093" y="76595"/>
                </a:cubicBez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211785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1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1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Bildobjekt 8" descr="En bild som visar utomhus, himmel, vatten, strand&#10;&#10;Automatiskt genererad beskrivning">
            <a:extLst>
              <a:ext uri="{FF2B5EF4-FFF2-40B4-BE49-F238E27FC236}">
                <a16:creationId xmlns:a16="http://schemas.microsoft.com/office/drawing/2014/main" id="{F306189F-625D-42A1-942D-0F5C617C9F3A}"/>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1" y="-4297009"/>
            <a:ext cx="24870382" cy="18652786"/>
          </a:xfrm>
          <a:prstGeom prst="rect">
            <a:avLst/>
          </a:prstGeom>
        </p:spPr>
      </p:pic>
      <p:sp>
        <p:nvSpPr>
          <p:cNvPr id="10" name="textruta 9">
            <a:extLst>
              <a:ext uri="{FF2B5EF4-FFF2-40B4-BE49-F238E27FC236}">
                <a16:creationId xmlns:a16="http://schemas.microsoft.com/office/drawing/2014/main" id="{6A8551E7-E2A4-40A9-9056-1301E0687B6C}"/>
              </a:ext>
            </a:extLst>
          </p:cNvPr>
          <p:cNvSpPr txBox="1"/>
          <p:nvPr/>
        </p:nvSpPr>
        <p:spPr>
          <a:xfrm>
            <a:off x="-486381" y="14066578"/>
            <a:ext cx="24870382" cy="319446"/>
          </a:xfrm>
          <a:prstGeom prst="rect">
            <a:avLst/>
          </a:prstGeom>
          <a:noFill/>
        </p:spPr>
        <p:txBody>
          <a:bodyPr wrap="square" rtlCol="0">
            <a:spAutoFit/>
          </a:bodyPr>
          <a:lstStyle/>
          <a:p>
            <a:r>
              <a:rPr lang="sv-SE" sz="1800">
                <a:hlinkClick r:id="rId3" tooltip="https://sv.wikipedia.org/wiki/Fil:Tofta_strand_norra.JPG"/>
              </a:rPr>
              <a:t>Det här fotot</a:t>
            </a:r>
            <a:r>
              <a:rPr lang="sv-SE" sz="1800"/>
              <a:t> av Okänd författare licensieras enligt </a:t>
            </a:r>
            <a:r>
              <a:rPr lang="sv-SE" sz="1800">
                <a:hlinkClick r:id="rId4" tooltip="https://creativecommons.org/licenses/by-sa/3.0/"/>
              </a:rPr>
              <a:t>CC BY-SA</a:t>
            </a:r>
            <a:endParaRPr lang="sv-SE" sz="1800"/>
          </a:p>
        </p:txBody>
      </p:sp>
      <p:sp>
        <p:nvSpPr>
          <p:cNvPr id="2" name="Rubrik 1">
            <a:extLst>
              <a:ext uri="{FF2B5EF4-FFF2-40B4-BE49-F238E27FC236}">
                <a16:creationId xmlns:a16="http://schemas.microsoft.com/office/drawing/2014/main" id="{A3D01FAF-7C85-4512-94E0-2FC40D84D773}"/>
              </a:ext>
            </a:extLst>
          </p:cNvPr>
          <p:cNvSpPr>
            <a:spLocks noGrp="1"/>
          </p:cNvSpPr>
          <p:nvPr>
            <p:ph type="title"/>
          </p:nvPr>
        </p:nvSpPr>
        <p:spPr>
          <a:xfrm>
            <a:off x="2246394" y="5071639"/>
            <a:ext cx="21031200" cy="2651126"/>
          </a:xfrm>
        </p:spPr>
        <p:txBody>
          <a:bodyPr>
            <a:normAutofit/>
          </a:bodyPr>
          <a:lstStyle/>
          <a:p>
            <a:r>
              <a:rPr lang="sv-SE" sz="13200" b="1" dirty="0"/>
              <a:t>#GOTLANDSSCHYSSTASTELAG</a:t>
            </a:r>
          </a:p>
        </p:txBody>
      </p:sp>
      <p:pic>
        <p:nvPicPr>
          <p:cNvPr id="12" name="Picture 2" descr="Visby IBK">
            <a:extLst>
              <a:ext uri="{FF2B5EF4-FFF2-40B4-BE49-F238E27FC236}">
                <a16:creationId xmlns:a16="http://schemas.microsoft.com/office/drawing/2014/main" id="{FD3BC3B0-6017-401B-B20F-13F95E2385E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90438" y="10292414"/>
            <a:ext cx="4762500" cy="2743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8539120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9" name="Rubrik"/>
          <p:cNvSpPr txBox="1">
            <a:spLocks noGrp="1"/>
          </p:cNvSpPr>
          <p:nvPr>
            <p:ph type="subTitle" sz="quarter" idx="1"/>
          </p:nvPr>
        </p:nvSpPr>
        <p:spPr>
          <a:xfrm>
            <a:off x="1148853" y="847716"/>
            <a:ext cx="18967947" cy="2324101"/>
          </a:xfrm>
          <a:prstGeom prst="rect">
            <a:avLst/>
          </a:prstGeom>
        </p:spPr>
        <p:txBody>
          <a:bodyPr/>
          <a:lstStyle/>
          <a:p>
            <a:r>
              <a:rPr lang="sv-SE" dirty="0"/>
              <a:t>Utvärdering</a:t>
            </a:r>
            <a:endParaRPr dirty="0"/>
          </a:p>
        </p:txBody>
      </p:sp>
      <p:pic>
        <p:nvPicPr>
          <p:cNvPr id="180" name="VIBKlogo_18_outline.pdf" descr="VIBKlogo_18_outline.pdf"/>
          <p:cNvPicPr>
            <a:picLocks noChangeAspect="1"/>
          </p:cNvPicPr>
          <p:nvPr/>
        </p:nvPicPr>
        <p:blipFill>
          <a:blip r:embed="rId2">
            <a:alphaModFix amt="11681"/>
          </a:blip>
          <a:stretch>
            <a:fillRect/>
          </a:stretch>
        </p:blipFill>
        <p:spPr>
          <a:xfrm>
            <a:off x="7241519" y="3324217"/>
            <a:ext cx="9895107" cy="5691547"/>
          </a:xfrm>
          <a:prstGeom prst="rect">
            <a:avLst/>
          </a:prstGeom>
          <a:ln w="12700">
            <a:miter lim="400000"/>
          </a:ln>
        </p:spPr>
      </p:pic>
      <p:sp>
        <p:nvSpPr>
          <p:cNvPr id="10" name="Rubrik">
            <a:extLst>
              <a:ext uri="{FF2B5EF4-FFF2-40B4-BE49-F238E27FC236}">
                <a16:creationId xmlns:a16="http://schemas.microsoft.com/office/drawing/2014/main" id="{1250B6A4-B61A-4F51-88AA-EC271036FACC}"/>
              </a:ext>
            </a:extLst>
          </p:cNvPr>
          <p:cNvSpPr txBox="1">
            <a:spLocks/>
          </p:cNvSpPr>
          <p:nvPr/>
        </p:nvSpPr>
        <p:spPr>
          <a:xfrm>
            <a:off x="1451687" y="3324217"/>
            <a:ext cx="15287432" cy="405629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ormAutofit lnSpcReduction="10000"/>
          </a:bodyPr>
          <a:lstStyle>
            <a:lvl1pPr marL="0" marR="0" indent="0" algn="l" defTabSz="825500" rtl="0" latinLnBrk="0">
              <a:lnSpc>
                <a:spcPct val="80000"/>
              </a:lnSpc>
              <a:spcBef>
                <a:spcPts val="0"/>
              </a:spcBef>
              <a:spcAft>
                <a:spcPts val="0"/>
              </a:spcAft>
              <a:buClrTx/>
              <a:buSzTx/>
              <a:buFontTx/>
              <a:buNone/>
              <a:tabLst/>
              <a:defRPr sz="8000" b="0" i="0" u="none" strike="noStrike" cap="none" spc="-79" baseline="0">
                <a:solidFill>
                  <a:schemeClr val="accent4"/>
                </a:solidFill>
                <a:uFillTx/>
                <a:latin typeface="Founders Grotesk"/>
                <a:ea typeface="Founders Grotesk"/>
                <a:cs typeface="Founders Grotesk"/>
                <a:sym typeface="Founders Grotesk"/>
              </a:defRPr>
            </a:lvl1pPr>
            <a:lvl2pPr marL="0" marR="0" indent="0" algn="l" defTabSz="825500" rtl="0" latinLnBrk="0">
              <a:lnSpc>
                <a:spcPct val="80000"/>
              </a:lnSpc>
              <a:spcBef>
                <a:spcPts val="0"/>
              </a:spcBef>
              <a:spcAft>
                <a:spcPts val="0"/>
              </a:spcAft>
              <a:buClrTx/>
              <a:buSzTx/>
              <a:buFontTx/>
              <a:buNone/>
              <a:tabLst/>
              <a:defRPr sz="8000" b="0" i="0" u="none" strike="noStrike" cap="none" spc="-79" baseline="0">
                <a:solidFill>
                  <a:schemeClr val="accent4"/>
                </a:solidFill>
                <a:uFillTx/>
                <a:latin typeface="Founders Grotesk"/>
                <a:ea typeface="Founders Grotesk"/>
                <a:cs typeface="Founders Grotesk"/>
                <a:sym typeface="Founders Grotesk"/>
              </a:defRPr>
            </a:lvl2pPr>
            <a:lvl3pPr marL="0" marR="0" indent="0" algn="l" defTabSz="825500" rtl="0" latinLnBrk="0">
              <a:lnSpc>
                <a:spcPct val="80000"/>
              </a:lnSpc>
              <a:spcBef>
                <a:spcPts val="0"/>
              </a:spcBef>
              <a:spcAft>
                <a:spcPts val="0"/>
              </a:spcAft>
              <a:buClrTx/>
              <a:buSzTx/>
              <a:buFontTx/>
              <a:buNone/>
              <a:tabLst/>
              <a:defRPr sz="8000" b="0" i="0" u="none" strike="noStrike" cap="none" spc="-79" baseline="0">
                <a:solidFill>
                  <a:schemeClr val="accent4"/>
                </a:solidFill>
                <a:uFillTx/>
                <a:latin typeface="Founders Grotesk"/>
                <a:ea typeface="Founders Grotesk"/>
                <a:cs typeface="Founders Grotesk"/>
                <a:sym typeface="Founders Grotesk"/>
              </a:defRPr>
            </a:lvl3pPr>
            <a:lvl4pPr marL="0" marR="0" indent="0" algn="l" defTabSz="825500" rtl="0" latinLnBrk="0">
              <a:lnSpc>
                <a:spcPct val="80000"/>
              </a:lnSpc>
              <a:spcBef>
                <a:spcPts val="0"/>
              </a:spcBef>
              <a:spcAft>
                <a:spcPts val="0"/>
              </a:spcAft>
              <a:buClrTx/>
              <a:buSzTx/>
              <a:buFontTx/>
              <a:buNone/>
              <a:tabLst/>
              <a:defRPr sz="8000" b="0" i="0" u="none" strike="noStrike" cap="none" spc="-79" baseline="0">
                <a:solidFill>
                  <a:schemeClr val="accent4"/>
                </a:solidFill>
                <a:uFillTx/>
                <a:latin typeface="Founders Grotesk"/>
                <a:ea typeface="Founders Grotesk"/>
                <a:cs typeface="Founders Grotesk"/>
                <a:sym typeface="Founders Grotesk"/>
              </a:defRPr>
            </a:lvl4pPr>
            <a:lvl5pPr marL="0" marR="0" indent="0" algn="l" defTabSz="825500" rtl="0" latinLnBrk="0">
              <a:lnSpc>
                <a:spcPct val="80000"/>
              </a:lnSpc>
              <a:spcBef>
                <a:spcPts val="0"/>
              </a:spcBef>
              <a:spcAft>
                <a:spcPts val="0"/>
              </a:spcAft>
              <a:buClrTx/>
              <a:buSzTx/>
              <a:buFontTx/>
              <a:buNone/>
              <a:tabLst/>
              <a:defRPr sz="8000" b="0" i="0" u="none" strike="noStrike" cap="none" spc="-79" baseline="0">
                <a:solidFill>
                  <a:schemeClr val="accent4"/>
                </a:solidFill>
                <a:uFillTx/>
                <a:latin typeface="Founders Grotesk"/>
                <a:ea typeface="Founders Grotesk"/>
                <a:cs typeface="Founders Grotesk"/>
                <a:sym typeface="Founders Grotesk"/>
              </a:defRPr>
            </a:lvl5pPr>
            <a:lvl6pPr marL="0" marR="0" indent="0" algn="l" defTabSz="469900" rtl="0" latinLnBrk="0">
              <a:lnSpc>
                <a:spcPct val="120000"/>
              </a:lnSpc>
              <a:spcBef>
                <a:spcPts val="0"/>
              </a:spcBef>
              <a:spcAft>
                <a:spcPts val="0"/>
              </a:spcAft>
              <a:buClrTx/>
              <a:buSzTx/>
              <a:buFontTx/>
              <a:buNone/>
              <a:tabLst>
                <a:tab pos="469900" algn="l"/>
              </a:tabLst>
              <a:defRPr sz="8000" b="0" i="0" u="none" strike="noStrike" cap="none" spc="0" baseline="0">
                <a:solidFill>
                  <a:srgbClr val="C3CCB0"/>
                </a:solidFill>
                <a:uFillTx/>
                <a:latin typeface="+mn-lt"/>
                <a:ea typeface="+mn-ea"/>
                <a:cs typeface="+mn-cs"/>
                <a:sym typeface="Founders Grotesk Semibold"/>
              </a:defRPr>
            </a:lvl6pPr>
            <a:lvl7pPr marL="0" marR="0" indent="0" algn="l" defTabSz="469900" rtl="0" latinLnBrk="0">
              <a:lnSpc>
                <a:spcPct val="120000"/>
              </a:lnSpc>
              <a:spcBef>
                <a:spcPts val="0"/>
              </a:spcBef>
              <a:spcAft>
                <a:spcPts val="0"/>
              </a:spcAft>
              <a:buClrTx/>
              <a:buSzTx/>
              <a:buFontTx/>
              <a:buNone/>
              <a:tabLst>
                <a:tab pos="469900" algn="l"/>
              </a:tabLst>
              <a:defRPr sz="8000" b="0" i="0" u="none" strike="noStrike" cap="none" spc="0" baseline="0">
                <a:solidFill>
                  <a:srgbClr val="C3CCB0"/>
                </a:solidFill>
                <a:uFillTx/>
                <a:latin typeface="+mn-lt"/>
                <a:ea typeface="+mn-ea"/>
                <a:cs typeface="+mn-cs"/>
                <a:sym typeface="Founders Grotesk Semibold"/>
              </a:defRPr>
            </a:lvl7pPr>
            <a:lvl8pPr marL="0" marR="0" indent="0" algn="l" defTabSz="469900" rtl="0" latinLnBrk="0">
              <a:lnSpc>
                <a:spcPct val="120000"/>
              </a:lnSpc>
              <a:spcBef>
                <a:spcPts val="0"/>
              </a:spcBef>
              <a:spcAft>
                <a:spcPts val="0"/>
              </a:spcAft>
              <a:buClrTx/>
              <a:buSzTx/>
              <a:buFontTx/>
              <a:buNone/>
              <a:tabLst>
                <a:tab pos="469900" algn="l"/>
              </a:tabLst>
              <a:defRPr sz="8000" b="0" i="0" u="none" strike="noStrike" cap="none" spc="0" baseline="0">
                <a:solidFill>
                  <a:srgbClr val="C3CCB0"/>
                </a:solidFill>
                <a:uFillTx/>
                <a:latin typeface="+mn-lt"/>
                <a:ea typeface="+mn-ea"/>
                <a:cs typeface="+mn-cs"/>
                <a:sym typeface="Founders Grotesk Semibold"/>
              </a:defRPr>
            </a:lvl8pPr>
            <a:lvl9pPr marL="0" marR="0" indent="0" algn="l" defTabSz="469900" rtl="0" latinLnBrk="0">
              <a:lnSpc>
                <a:spcPct val="120000"/>
              </a:lnSpc>
              <a:spcBef>
                <a:spcPts val="0"/>
              </a:spcBef>
              <a:spcAft>
                <a:spcPts val="0"/>
              </a:spcAft>
              <a:buClrTx/>
              <a:buSzTx/>
              <a:buFontTx/>
              <a:buNone/>
              <a:tabLst>
                <a:tab pos="469900" algn="l"/>
              </a:tabLst>
              <a:defRPr sz="8000" b="0" i="0" u="none" strike="noStrike" cap="none" spc="0" baseline="0">
                <a:solidFill>
                  <a:srgbClr val="C3CCB0"/>
                </a:solidFill>
                <a:uFillTx/>
                <a:latin typeface="+mn-lt"/>
                <a:ea typeface="+mn-ea"/>
                <a:cs typeface="+mn-cs"/>
                <a:sym typeface="Founders Grotesk Semibold"/>
              </a:defRPr>
            </a:lvl9pPr>
          </a:lstStyle>
          <a:p>
            <a:pPr marL="1143000" indent="-1143000" hangingPunct="1">
              <a:buFont typeface="Arial" panose="020B0604020202020204" pitchFamily="34" charset="0"/>
              <a:buChar char="•"/>
            </a:pPr>
            <a:r>
              <a:rPr lang="sv-SE" sz="5400" dirty="0"/>
              <a:t>Kommunikation?</a:t>
            </a:r>
          </a:p>
          <a:p>
            <a:pPr marL="1143000" indent="-1143000" hangingPunct="1">
              <a:buFont typeface="Arial" panose="020B0604020202020204" pitchFamily="34" charset="0"/>
              <a:buChar char="•"/>
            </a:pPr>
            <a:endParaRPr lang="sv-SE" sz="5400" dirty="0"/>
          </a:p>
          <a:p>
            <a:pPr hangingPunct="1"/>
            <a:r>
              <a:rPr lang="sv-SE" sz="5400" b="1" dirty="0"/>
              <a:t>BARNEN</a:t>
            </a:r>
          </a:p>
          <a:p>
            <a:pPr marL="1143000" indent="-1143000" hangingPunct="1">
              <a:buFont typeface="Arial" panose="020B0604020202020204" pitchFamily="34" charset="0"/>
              <a:buChar char="•"/>
            </a:pPr>
            <a:r>
              <a:rPr lang="sv-SE" sz="5400" dirty="0"/>
              <a:t>Välkomna till träningen?</a:t>
            </a:r>
          </a:p>
          <a:p>
            <a:pPr marL="1143000" indent="-1143000" hangingPunct="1">
              <a:buFont typeface="Arial" panose="020B0604020202020204" pitchFamily="34" charset="0"/>
              <a:buChar char="•"/>
            </a:pPr>
            <a:r>
              <a:rPr lang="sv-SE" sz="5400" dirty="0"/>
              <a:t>Sedda under träningen?</a:t>
            </a:r>
          </a:p>
          <a:p>
            <a:pPr marL="1143000" indent="-1143000" hangingPunct="1">
              <a:buFont typeface="Arial" panose="020B0604020202020204" pitchFamily="34" charset="0"/>
              <a:buChar char="•"/>
            </a:pPr>
            <a:r>
              <a:rPr lang="sv-SE" sz="5400" dirty="0"/>
              <a:t>Utveckling?</a:t>
            </a:r>
          </a:p>
        </p:txBody>
      </p:sp>
    </p:spTree>
    <p:extLst>
      <p:ext uri="{BB962C8B-B14F-4D97-AF65-F5344CB8AC3E}">
        <p14:creationId xmlns:p14="http://schemas.microsoft.com/office/powerpoint/2010/main" val="1514178158"/>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fade">
                                      <p:cBhvr>
                                        <p:cTn id="7" dur="500"/>
                                        <p:tgtEl>
                                          <p:spTgt spid="1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0">
                                            <p:txEl>
                                              <p:pRg st="2" end="2"/>
                                            </p:txEl>
                                          </p:spTgt>
                                        </p:tgtEl>
                                        <p:attrNameLst>
                                          <p:attrName>style.visibility</p:attrName>
                                        </p:attrNameLst>
                                      </p:cBhvr>
                                      <p:to>
                                        <p:strVal val="visible"/>
                                      </p:to>
                                    </p:set>
                                    <p:animEffect transition="in" filter="fade">
                                      <p:cBhvr>
                                        <p:cTn id="12" dur="500"/>
                                        <p:tgtEl>
                                          <p:spTgt spid="10">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0">
                                            <p:txEl>
                                              <p:pRg st="3" end="3"/>
                                            </p:txEl>
                                          </p:spTgt>
                                        </p:tgtEl>
                                        <p:attrNameLst>
                                          <p:attrName>style.visibility</p:attrName>
                                        </p:attrNameLst>
                                      </p:cBhvr>
                                      <p:to>
                                        <p:strVal val="visible"/>
                                      </p:to>
                                    </p:set>
                                    <p:animEffect transition="in" filter="fade">
                                      <p:cBhvr>
                                        <p:cTn id="17" dur="500"/>
                                        <p:tgtEl>
                                          <p:spTgt spid="10">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0">
                                            <p:txEl>
                                              <p:pRg st="4" end="4"/>
                                            </p:txEl>
                                          </p:spTgt>
                                        </p:tgtEl>
                                        <p:attrNameLst>
                                          <p:attrName>style.visibility</p:attrName>
                                        </p:attrNameLst>
                                      </p:cBhvr>
                                      <p:to>
                                        <p:strVal val="visible"/>
                                      </p:to>
                                    </p:set>
                                    <p:animEffect transition="in" filter="fade">
                                      <p:cBhvr>
                                        <p:cTn id="22" dur="500"/>
                                        <p:tgtEl>
                                          <p:spTgt spid="10">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0">
                                            <p:txEl>
                                              <p:pRg st="5" end="5"/>
                                            </p:txEl>
                                          </p:spTgt>
                                        </p:tgtEl>
                                        <p:attrNameLst>
                                          <p:attrName>style.visibility</p:attrName>
                                        </p:attrNameLst>
                                      </p:cBhvr>
                                      <p:to>
                                        <p:strVal val="visible"/>
                                      </p:to>
                                    </p:set>
                                    <p:animEffect transition="in" filter="fade">
                                      <p:cBhvr>
                                        <p:cTn id="27" dur="500"/>
                                        <p:tgtEl>
                                          <p:spTgt spid="10">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28_Academy">
  <a:themeElements>
    <a:clrScheme name="28_Academy">
      <a:dk1>
        <a:srgbClr val="000000"/>
      </a:dk1>
      <a:lt1>
        <a:srgbClr val="000034"/>
      </a:lt1>
      <a:dk2>
        <a:srgbClr val="555952"/>
      </a:dk2>
      <a:lt2>
        <a:srgbClr val="D6DCCF"/>
      </a:lt2>
      <a:accent1>
        <a:srgbClr val="3B39E4"/>
      </a:accent1>
      <a:accent2>
        <a:srgbClr val="51C1FD"/>
      </a:accent2>
      <a:accent3>
        <a:srgbClr val="5EF7D2"/>
      </a:accent3>
      <a:accent4>
        <a:srgbClr val="BFF823"/>
      </a:accent4>
      <a:accent5>
        <a:srgbClr val="FFA728"/>
      </a:accent5>
      <a:accent6>
        <a:srgbClr val="FF5F52"/>
      </a:accent6>
      <a:hlink>
        <a:srgbClr val="0000FF"/>
      </a:hlink>
      <a:folHlink>
        <a:srgbClr val="FF00FF"/>
      </a:folHlink>
    </a:clrScheme>
    <a:fontScheme name="28_Academy">
      <a:majorFont>
        <a:latin typeface="Founders Grotesk Semibold"/>
        <a:ea typeface="Founders Grotesk Semibold"/>
        <a:cs typeface="Founders Grotesk Semibold"/>
      </a:majorFont>
      <a:minorFont>
        <a:latin typeface="Founders Grotesk Semibold"/>
        <a:ea typeface="Founders Grotesk Semibold"/>
        <a:cs typeface="Founders Grotesk Semibold"/>
      </a:minorFont>
    </a:fontScheme>
    <a:fmtScheme name="28_Academy">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hueOff val="-42304"/>
            <a:satOff val="23749"/>
            <a:lumOff val="-45745"/>
          </a:schemeClr>
        </a:solid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2600" b="1" i="0" u="none" strike="noStrike" cap="all" spc="156" normalizeH="0" baseline="0">
            <a:ln>
              <a:noFill/>
            </a:ln>
            <a:solidFill>
              <a:srgbClr val="FFFFFF"/>
            </a:solidFill>
            <a:effectLst/>
            <a:uFillTx/>
            <a:latin typeface="Founders Grotesk Condensed"/>
            <a:ea typeface="Founders Grotesk Condensed"/>
            <a:cs typeface="Founders Grotesk Condensed"/>
            <a:sym typeface="Founders Grotesk Condensed"/>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1143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l" defTabSz="825500" rtl="0" fontAlgn="auto" latinLnBrk="0" hangingPunct="0">
          <a:lnSpc>
            <a:spcPct val="80000"/>
          </a:lnSpc>
          <a:spcBef>
            <a:spcPts val="3600"/>
          </a:spcBef>
          <a:spcAft>
            <a:spcPts val="0"/>
          </a:spcAft>
          <a:buClrTx/>
          <a:buSzTx/>
          <a:buFontTx/>
          <a:buNone/>
          <a:tabLst/>
          <a:defRPr kumimoji="0" sz="4200" b="0" i="0" u="none" strike="noStrike" cap="none" spc="-42" normalizeH="0" baseline="0">
            <a:ln>
              <a:noFill/>
            </a:ln>
            <a:solidFill>
              <a:srgbClr val="000000"/>
            </a:solidFill>
            <a:effectLst/>
            <a:uFillTx/>
            <a:latin typeface="Founders Grotesk Text"/>
            <a:ea typeface="Founders Grotesk Text"/>
            <a:cs typeface="Founders Grotesk Text"/>
            <a:sym typeface="Founders Grotesk Tex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28_Academy">
  <a:themeElements>
    <a:clrScheme name="28_Academy">
      <a:dk1>
        <a:srgbClr val="000000"/>
      </a:dk1>
      <a:lt1>
        <a:srgbClr val="FFFFFF"/>
      </a:lt1>
      <a:dk2>
        <a:srgbClr val="555952"/>
      </a:dk2>
      <a:lt2>
        <a:srgbClr val="D6DCCF"/>
      </a:lt2>
      <a:accent1>
        <a:srgbClr val="3B39E4"/>
      </a:accent1>
      <a:accent2>
        <a:srgbClr val="51C1FD"/>
      </a:accent2>
      <a:accent3>
        <a:srgbClr val="5EF7D2"/>
      </a:accent3>
      <a:accent4>
        <a:srgbClr val="BFF823"/>
      </a:accent4>
      <a:accent5>
        <a:srgbClr val="FFA728"/>
      </a:accent5>
      <a:accent6>
        <a:srgbClr val="FF5F52"/>
      </a:accent6>
      <a:hlink>
        <a:srgbClr val="0000FF"/>
      </a:hlink>
      <a:folHlink>
        <a:srgbClr val="FF00FF"/>
      </a:folHlink>
    </a:clrScheme>
    <a:fontScheme name="28_Academy">
      <a:majorFont>
        <a:latin typeface="Founders Grotesk Semibold"/>
        <a:ea typeface="Founders Grotesk Semibold"/>
        <a:cs typeface="Founders Grotesk Semibold"/>
      </a:majorFont>
      <a:minorFont>
        <a:latin typeface="Founders Grotesk Semibold"/>
        <a:ea typeface="Founders Grotesk Semibold"/>
        <a:cs typeface="Founders Grotesk Semibold"/>
      </a:minorFont>
    </a:fontScheme>
    <a:fmtScheme name="28_Academy">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hueOff val="-42304"/>
            <a:satOff val="23749"/>
            <a:lumOff val="-45745"/>
          </a:schemeClr>
        </a:solid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2600" b="1" i="0" u="none" strike="noStrike" cap="all" spc="156" normalizeH="0" baseline="0">
            <a:ln>
              <a:noFill/>
            </a:ln>
            <a:solidFill>
              <a:srgbClr val="FFFFFF"/>
            </a:solidFill>
            <a:effectLst/>
            <a:uFillTx/>
            <a:latin typeface="Founders Grotesk Condensed"/>
            <a:ea typeface="Founders Grotesk Condensed"/>
            <a:cs typeface="Founders Grotesk Condensed"/>
            <a:sym typeface="Founders Grotesk Condensed"/>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1143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l" defTabSz="825500" rtl="0" fontAlgn="auto" latinLnBrk="0" hangingPunct="0">
          <a:lnSpc>
            <a:spcPct val="80000"/>
          </a:lnSpc>
          <a:spcBef>
            <a:spcPts val="3600"/>
          </a:spcBef>
          <a:spcAft>
            <a:spcPts val="0"/>
          </a:spcAft>
          <a:buClrTx/>
          <a:buSzTx/>
          <a:buFontTx/>
          <a:buNone/>
          <a:tabLst/>
          <a:defRPr kumimoji="0" sz="4200" b="0" i="0" u="none" strike="noStrike" cap="none" spc="-42" normalizeH="0" baseline="0">
            <a:ln>
              <a:noFill/>
            </a:ln>
            <a:solidFill>
              <a:srgbClr val="000000"/>
            </a:solidFill>
            <a:effectLst/>
            <a:uFillTx/>
            <a:latin typeface="Founders Grotesk Text"/>
            <a:ea typeface="Founders Grotesk Text"/>
            <a:cs typeface="Founders Grotesk Text"/>
            <a:sym typeface="Founders Grotesk Tex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141</TotalTime>
  <Words>1085</Words>
  <Application>Microsoft Office PowerPoint</Application>
  <PresentationFormat>Anpassad</PresentationFormat>
  <Paragraphs>108</Paragraphs>
  <Slides>21</Slides>
  <Notes>8</Notes>
  <HiddenSlides>0</HiddenSlides>
  <MMClips>0</MMClips>
  <ScaleCrop>false</ScaleCrop>
  <HeadingPairs>
    <vt:vector size="6" baseType="variant">
      <vt:variant>
        <vt:lpstr>Använt teckensnitt</vt:lpstr>
      </vt:variant>
      <vt:variant>
        <vt:i4>10</vt:i4>
      </vt:variant>
      <vt:variant>
        <vt:lpstr>Tema</vt:lpstr>
      </vt:variant>
      <vt:variant>
        <vt:i4>1</vt:i4>
      </vt:variant>
      <vt:variant>
        <vt:lpstr>Bildrubriker</vt:lpstr>
      </vt:variant>
      <vt:variant>
        <vt:i4>21</vt:i4>
      </vt:variant>
    </vt:vector>
  </HeadingPairs>
  <TitlesOfParts>
    <vt:vector size="32" baseType="lpstr">
      <vt:lpstr>Arial</vt:lpstr>
      <vt:lpstr>Founders Grotesk</vt:lpstr>
      <vt:lpstr>Founders Grotesk Condensed</vt:lpstr>
      <vt:lpstr>Founders Grotesk Light</vt:lpstr>
      <vt:lpstr>Founders Grotesk Semibold</vt:lpstr>
      <vt:lpstr>Founders Grotesk Text</vt:lpstr>
      <vt:lpstr>georgia</vt:lpstr>
      <vt:lpstr>Helvetica Neue</vt:lpstr>
      <vt:lpstr>Merriweather</vt:lpstr>
      <vt:lpstr>Open Sans</vt:lpstr>
      <vt:lpstr>28_Academy</vt:lpstr>
      <vt:lpstr>Visby IBK</vt:lpstr>
      <vt:lpstr>PowerPoint-presentation</vt:lpstr>
      <vt:lpstr>PowerPoint-presentation</vt:lpstr>
      <vt:lpstr>PowerPoint-presentation</vt:lpstr>
      <vt:lpstr>PowerPoint-presentation</vt:lpstr>
      <vt:lpstr>PowerPoint-presentation</vt:lpstr>
      <vt:lpstr>”Vart var vi på väg”</vt:lpstr>
      <vt:lpstr>#GOTLANDSSCHYSSTASTELAG</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#GOTLANDSSCHYSSTASTELAG</vt:lpstr>
      <vt:lpstr>PowerPoint-presentation</vt:lpstr>
      <vt:lpstr>”Vart är på väg”</vt:lpstr>
      <vt:lpstr>#GOTLANDSSCHYSSTASTELAG</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Visby IBK</dc:title>
  <dc:creator>Peter Dahlgren</dc:creator>
  <cp:lastModifiedBy>Peter Dahlgren</cp:lastModifiedBy>
  <cp:revision>34</cp:revision>
  <dcterms:modified xsi:type="dcterms:W3CDTF">2020-10-11T09:08:59Z</dcterms:modified>
</cp:coreProperties>
</file>