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4"/>
  </p:notesMasterIdLst>
  <p:sldIdLst>
    <p:sldId id="264" r:id="rId5"/>
    <p:sldId id="301" r:id="rId6"/>
    <p:sldId id="306" r:id="rId7"/>
    <p:sldId id="302" r:id="rId8"/>
    <p:sldId id="303" r:id="rId9"/>
    <p:sldId id="314" r:id="rId10"/>
    <p:sldId id="318" r:id="rId11"/>
    <p:sldId id="317" r:id="rId12"/>
    <p:sldId id="269" r:id="rId13"/>
    <p:sldId id="295" r:id="rId14"/>
    <p:sldId id="284" r:id="rId15"/>
    <p:sldId id="296" r:id="rId16"/>
    <p:sldId id="297" r:id="rId17"/>
    <p:sldId id="298" r:id="rId18"/>
    <p:sldId id="299" r:id="rId19"/>
    <p:sldId id="300" r:id="rId20"/>
    <p:sldId id="304" r:id="rId21"/>
    <p:sldId id="305" r:id="rId22"/>
    <p:sldId id="277" r:id="rId23"/>
    <p:sldId id="307" r:id="rId24"/>
    <p:sldId id="286" r:id="rId25"/>
    <p:sldId id="308" r:id="rId26"/>
    <p:sldId id="292" r:id="rId27"/>
    <p:sldId id="309" r:id="rId28"/>
    <p:sldId id="310" r:id="rId29"/>
    <p:sldId id="316" r:id="rId30"/>
    <p:sldId id="312" r:id="rId31"/>
    <p:sldId id="315" r:id="rId32"/>
    <p:sldId id="313" r:id="rId33"/>
  </p:sldIdLst>
  <p:sldSz cx="10693400" cy="756285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4721D3-9771-4273-A555-BD1B65167F6E}" v="262" dt="2026-09-09T14:26:41.83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832" autoAdjust="0"/>
    <p:restoredTop sz="79552" autoAdjust="0"/>
  </p:normalViewPr>
  <p:slideViewPr>
    <p:cSldViewPr>
      <p:cViewPr varScale="1">
        <p:scale>
          <a:sx n="80" d="100"/>
          <a:sy n="80" d="100"/>
        </p:scale>
        <p:origin x="1542" y="84"/>
      </p:cViewPr>
      <p:guideLst>
        <p:guide orient="horz" pos="2880"/>
        <p:guide pos="2160"/>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Dahlgren" userId="286780d9-fc2b-412f-8a26-31e0ca6a282e" providerId="ADAL" clId="{882670A3-EE01-4CFF-BBB3-BC504FFE72FF}"/>
    <pc:docChg chg="custSel addSld modSld sldOrd">
      <pc:chgData name="Peter Dahlgren" userId="286780d9-fc2b-412f-8a26-31e0ca6a282e" providerId="ADAL" clId="{882670A3-EE01-4CFF-BBB3-BC504FFE72FF}" dt="2026-09-09T14:26:41.835" v="1914" actId="20577"/>
      <pc:docMkLst>
        <pc:docMk/>
      </pc:docMkLst>
      <pc:sldChg chg="modSp modAnim">
        <pc:chgData name="Peter Dahlgren" userId="286780d9-fc2b-412f-8a26-31e0ca6a282e" providerId="ADAL" clId="{882670A3-EE01-4CFF-BBB3-BC504FFE72FF}" dt="2026-09-09T13:43:54.699" v="1301" actId="20577"/>
        <pc:sldMkLst>
          <pc:docMk/>
          <pc:sldMk cId="278574921" sldId="264"/>
        </pc:sldMkLst>
        <pc:spChg chg="mod">
          <ac:chgData name="Peter Dahlgren" userId="286780d9-fc2b-412f-8a26-31e0ca6a282e" providerId="ADAL" clId="{882670A3-EE01-4CFF-BBB3-BC504FFE72FF}" dt="2026-09-09T13:43:54.699" v="1301" actId="20577"/>
          <ac:spMkLst>
            <pc:docMk/>
            <pc:sldMk cId="278574921" sldId="264"/>
            <ac:spMk id="7" creationId="{D67434F3-DEFF-4E75-AFDC-F3B136E07AF3}"/>
          </ac:spMkLst>
        </pc:spChg>
      </pc:sldChg>
      <pc:sldChg chg="modAnim modNotesTx">
        <pc:chgData name="Peter Dahlgren" userId="286780d9-fc2b-412f-8a26-31e0ca6a282e" providerId="ADAL" clId="{882670A3-EE01-4CFF-BBB3-BC504FFE72FF}" dt="2026-09-09T13:32:25.250" v="999" actId="20577"/>
        <pc:sldMkLst>
          <pc:docMk/>
          <pc:sldMk cId="2350942005" sldId="269"/>
        </pc:sldMkLst>
      </pc:sldChg>
      <pc:sldChg chg="modSp ord modAnim">
        <pc:chgData name="Peter Dahlgren" userId="286780d9-fc2b-412f-8a26-31e0ca6a282e" providerId="ADAL" clId="{882670A3-EE01-4CFF-BBB3-BC504FFE72FF}" dt="2026-09-06T21:38:02.333" v="69" actId="20577"/>
        <pc:sldMkLst>
          <pc:docMk/>
          <pc:sldMk cId="4051898180" sldId="277"/>
        </pc:sldMkLst>
        <pc:spChg chg="mod">
          <ac:chgData name="Peter Dahlgren" userId="286780d9-fc2b-412f-8a26-31e0ca6a282e" providerId="ADAL" clId="{882670A3-EE01-4CFF-BBB3-BC504FFE72FF}" dt="2026-09-06T21:38:02.333" v="69" actId="20577"/>
          <ac:spMkLst>
            <pc:docMk/>
            <pc:sldMk cId="4051898180" sldId="277"/>
            <ac:spMk id="6" creationId="{2B33B5D8-C55D-471B-86BC-D2E058378C40}"/>
          </ac:spMkLst>
        </pc:spChg>
      </pc:sldChg>
      <pc:sldChg chg="modSp mod modAnim">
        <pc:chgData name="Peter Dahlgren" userId="286780d9-fc2b-412f-8a26-31e0ca6a282e" providerId="ADAL" clId="{882670A3-EE01-4CFF-BBB3-BC504FFE72FF}" dt="2026-09-09T13:48:55.838" v="1339"/>
        <pc:sldMkLst>
          <pc:docMk/>
          <pc:sldMk cId="1964550227" sldId="284"/>
        </pc:sldMkLst>
        <pc:spChg chg="mod">
          <ac:chgData name="Peter Dahlgren" userId="286780d9-fc2b-412f-8a26-31e0ca6a282e" providerId="ADAL" clId="{882670A3-EE01-4CFF-BBB3-BC504FFE72FF}" dt="2026-09-09T13:48:21.893" v="1334" actId="113"/>
          <ac:spMkLst>
            <pc:docMk/>
            <pc:sldMk cId="1964550227" sldId="284"/>
            <ac:spMk id="6" creationId="{2B33B5D8-C55D-471B-86BC-D2E058378C40}"/>
          </ac:spMkLst>
        </pc:spChg>
      </pc:sldChg>
      <pc:sldChg chg="modSp mod addAnim delAnim modAnim">
        <pc:chgData name="Peter Dahlgren" userId="286780d9-fc2b-412f-8a26-31e0ca6a282e" providerId="ADAL" clId="{882670A3-EE01-4CFF-BBB3-BC504FFE72FF}" dt="2026-09-09T14:25:18.558" v="1906"/>
        <pc:sldMkLst>
          <pc:docMk/>
          <pc:sldMk cId="2337968211" sldId="286"/>
        </pc:sldMkLst>
        <pc:spChg chg="mod">
          <ac:chgData name="Peter Dahlgren" userId="286780d9-fc2b-412f-8a26-31e0ca6a282e" providerId="ADAL" clId="{882670A3-EE01-4CFF-BBB3-BC504FFE72FF}" dt="2026-09-09T14:24:45.266" v="1898" actId="6549"/>
          <ac:spMkLst>
            <pc:docMk/>
            <pc:sldMk cId="2337968211" sldId="286"/>
            <ac:spMk id="7" creationId="{D67434F3-DEFF-4E75-AFDC-F3B136E07AF3}"/>
          </ac:spMkLst>
        </pc:spChg>
        <pc:picChg chg="mod">
          <ac:chgData name="Peter Dahlgren" userId="286780d9-fc2b-412f-8a26-31e0ca6a282e" providerId="ADAL" clId="{882670A3-EE01-4CFF-BBB3-BC504FFE72FF}" dt="2026-09-09T14:24:37.546" v="1896" actId="1076"/>
          <ac:picMkLst>
            <pc:docMk/>
            <pc:sldMk cId="2337968211" sldId="286"/>
            <ac:picMk id="4" creationId="{E3C2BEF4-8389-3CCA-C0AB-7434EF316C55}"/>
          </ac:picMkLst>
        </pc:picChg>
      </pc:sldChg>
      <pc:sldChg chg="modAnim modNotesTx">
        <pc:chgData name="Peter Dahlgren" userId="286780d9-fc2b-412f-8a26-31e0ca6a282e" providerId="ADAL" clId="{882670A3-EE01-4CFF-BBB3-BC504FFE72FF}" dt="2026-09-09T13:48:09.595" v="1332"/>
        <pc:sldMkLst>
          <pc:docMk/>
          <pc:sldMk cId="52442684" sldId="295"/>
        </pc:sldMkLst>
      </pc:sldChg>
      <pc:sldChg chg="modSp modAnim">
        <pc:chgData name="Peter Dahlgren" userId="286780d9-fc2b-412f-8a26-31e0ca6a282e" providerId="ADAL" clId="{882670A3-EE01-4CFF-BBB3-BC504FFE72FF}" dt="2026-09-09T13:49:24.450" v="1347" actId="113"/>
        <pc:sldMkLst>
          <pc:docMk/>
          <pc:sldMk cId="215381630" sldId="296"/>
        </pc:sldMkLst>
        <pc:spChg chg="mod">
          <ac:chgData name="Peter Dahlgren" userId="286780d9-fc2b-412f-8a26-31e0ca6a282e" providerId="ADAL" clId="{882670A3-EE01-4CFF-BBB3-BC504FFE72FF}" dt="2026-09-09T13:49:24.450" v="1347" actId="113"/>
          <ac:spMkLst>
            <pc:docMk/>
            <pc:sldMk cId="215381630" sldId="296"/>
            <ac:spMk id="6" creationId="{3C853D96-4E72-5374-E9C1-3E52BFB2CA41}"/>
          </ac:spMkLst>
        </pc:spChg>
      </pc:sldChg>
      <pc:sldChg chg="modSp mod modAnim">
        <pc:chgData name="Peter Dahlgren" userId="286780d9-fc2b-412f-8a26-31e0ca6a282e" providerId="ADAL" clId="{882670A3-EE01-4CFF-BBB3-BC504FFE72FF}" dt="2026-09-09T13:49:56.626" v="1354"/>
        <pc:sldMkLst>
          <pc:docMk/>
          <pc:sldMk cId="3772344919" sldId="297"/>
        </pc:sldMkLst>
        <pc:spChg chg="mod">
          <ac:chgData name="Peter Dahlgren" userId="286780d9-fc2b-412f-8a26-31e0ca6a282e" providerId="ADAL" clId="{882670A3-EE01-4CFF-BBB3-BC504FFE72FF}" dt="2026-09-09T13:49:32.027" v="1348" actId="113"/>
          <ac:spMkLst>
            <pc:docMk/>
            <pc:sldMk cId="3772344919" sldId="297"/>
            <ac:spMk id="6" creationId="{1222C769-E475-526A-9C38-9E9514947CF4}"/>
          </ac:spMkLst>
        </pc:spChg>
      </pc:sldChg>
      <pc:sldChg chg="modSp mod modAnim">
        <pc:chgData name="Peter Dahlgren" userId="286780d9-fc2b-412f-8a26-31e0ca6a282e" providerId="ADAL" clId="{882670A3-EE01-4CFF-BBB3-BC504FFE72FF}" dt="2026-09-09T13:50:20.925" v="1359"/>
        <pc:sldMkLst>
          <pc:docMk/>
          <pc:sldMk cId="19155804" sldId="298"/>
        </pc:sldMkLst>
        <pc:spChg chg="mod">
          <ac:chgData name="Peter Dahlgren" userId="286780d9-fc2b-412f-8a26-31e0ca6a282e" providerId="ADAL" clId="{882670A3-EE01-4CFF-BBB3-BC504FFE72FF}" dt="2026-09-09T13:50:12.415" v="1357" actId="20577"/>
          <ac:spMkLst>
            <pc:docMk/>
            <pc:sldMk cId="19155804" sldId="298"/>
            <ac:spMk id="6" creationId="{1B0338E7-276F-0DCD-441E-3F268E4E8EB4}"/>
          </ac:spMkLst>
        </pc:spChg>
      </pc:sldChg>
      <pc:sldChg chg="modSp mod modAnim">
        <pc:chgData name="Peter Dahlgren" userId="286780d9-fc2b-412f-8a26-31e0ca6a282e" providerId="ADAL" clId="{882670A3-EE01-4CFF-BBB3-BC504FFE72FF}" dt="2026-09-09T13:50:35.330" v="1364"/>
        <pc:sldMkLst>
          <pc:docMk/>
          <pc:sldMk cId="2860028996" sldId="299"/>
        </pc:sldMkLst>
        <pc:spChg chg="mod">
          <ac:chgData name="Peter Dahlgren" userId="286780d9-fc2b-412f-8a26-31e0ca6a282e" providerId="ADAL" clId="{882670A3-EE01-4CFF-BBB3-BC504FFE72FF}" dt="2026-09-09T13:50:25.930" v="1361" actId="113"/>
          <ac:spMkLst>
            <pc:docMk/>
            <pc:sldMk cId="2860028996" sldId="299"/>
            <ac:spMk id="6" creationId="{22E0D99D-6A82-8383-FE7F-AF26919D9850}"/>
          </ac:spMkLst>
        </pc:spChg>
      </pc:sldChg>
      <pc:sldChg chg="modSp mod modAnim">
        <pc:chgData name="Peter Dahlgren" userId="286780d9-fc2b-412f-8a26-31e0ca6a282e" providerId="ADAL" clId="{882670A3-EE01-4CFF-BBB3-BC504FFE72FF}" dt="2026-09-09T13:50:49.571" v="1369"/>
        <pc:sldMkLst>
          <pc:docMk/>
          <pc:sldMk cId="1082292207" sldId="300"/>
        </pc:sldMkLst>
        <pc:spChg chg="mod">
          <ac:chgData name="Peter Dahlgren" userId="286780d9-fc2b-412f-8a26-31e0ca6a282e" providerId="ADAL" clId="{882670A3-EE01-4CFF-BBB3-BC504FFE72FF}" dt="2026-09-09T13:50:40.240" v="1366" actId="113"/>
          <ac:spMkLst>
            <pc:docMk/>
            <pc:sldMk cId="1082292207" sldId="300"/>
            <ac:spMk id="6" creationId="{F36CDAB3-32F6-2D21-61DA-252DB2439985}"/>
          </ac:spMkLst>
        </pc:spChg>
      </pc:sldChg>
      <pc:sldChg chg="modAnim">
        <pc:chgData name="Peter Dahlgren" userId="286780d9-fc2b-412f-8a26-31e0ca6a282e" providerId="ADAL" clId="{882670A3-EE01-4CFF-BBB3-BC504FFE72FF}" dt="2026-09-09T13:45:03.584" v="1308"/>
        <pc:sldMkLst>
          <pc:docMk/>
          <pc:sldMk cId="932273451" sldId="301"/>
        </pc:sldMkLst>
      </pc:sldChg>
      <pc:sldChg chg="modAnim modNotesTx">
        <pc:chgData name="Peter Dahlgren" userId="286780d9-fc2b-412f-8a26-31e0ca6a282e" providerId="ADAL" clId="{882670A3-EE01-4CFF-BBB3-BC504FFE72FF}" dt="2026-09-09T13:46:18.608" v="1320"/>
        <pc:sldMkLst>
          <pc:docMk/>
          <pc:sldMk cId="3780416228" sldId="302"/>
        </pc:sldMkLst>
      </pc:sldChg>
      <pc:sldChg chg="modAnim modNotesTx">
        <pc:chgData name="Peter Dahlgren" userId="286780d9-fc2b-412f-8a26-31e0ca6a282e" providerId="ADAL" clId="{882670A3-EE01-4CFF-BBB3-BC504FFE72FF}" dt="2026-09-09T13:46:52.441" v="1321"/>
        <pc:sldMkLst>
          <pc:docMk/>
          <pc:sldMk cId="2629686846" sldId="303"/>
        </pc:sldMkLst>
      </pc:sldChg>
      <pc:sldChg chg="addSp modSp modAnim">
        <pc:chgData name="Peter Dahlgren" userId="286780d9-fc2b-412f-8a26-31e0ca6a282e" providerId="ADAL" clId="{882670A3-EE01-4CFF-BBB3-BC504FFE72FF}" dt="2026-09-06T20:27:50.789" v="22" actId="6549"/>
        <pc:sldMkLst>
          <pc:docMk/>
          <pc:sldMk cId="1012878904" sldId="304"/>
        </pc:sldMkLst>
        <pc:spChg chg="add mod">
          <ac:chgData name="Peter Dahlgren" userId="286780d9-fc2b-412f-8a26-31e0ca6a282e" providerId="ADAL" clId="{882670A3-EE01-4CFF-BBB3-BC504FFE72FF}" dt="2026-09-06T20:27:50.789" v="22" actId="6549"/>
          <ac:spMkLst>
            <pc:docMk/>
            <pc:sldMk cId="1012878904" sldId="304"/>
            <ac:spMk id="5" creationId="{3CF333E8-0374-49DB-1B32-36217D774FC5}"/>
          </ac:spMkLst>
        </pc:spChg>
      </pc:sldChg>
      <pc:sldChg chg="modSp add mod ord modAnim modNotesTx">
        <pc:chgData name="Peter Dahlgren" userId="286780d9-fc2b-412f-8a26-31e0ca6a282e" providerId="ADAL" clId="{882670A3-EE01-4CFF-BBB3-BC504FFE72FF}" dt="2026-09-09T13:52:33.963" v="1571"/>
        <pc:sldMkLst>
          <pc:docMk/>
          <pc:sldMk cId="1105826000" sldId="305"/>
        </pc:sldMkLst>
        <pc:spChg chg="mod">
          <ac:chgData name="Peter Dahlgren" userId="286780d9-fc2b-412f-8a26-31e0ca6a282e" providerId="ADAL" clId="{882670A3-EE01-4CFF-BBB3-BC504FFE72FF}" dt="2026-09-09T13:34:41.657" v="1073" actId="20577"/>
          <ac:spMkLst>
            <pc:docMk/>
            <pc:sldMk cId="1105826000" sldId="305"/>
            <ac:spMk id="6" creationId="{41067383-4A77-2371-3D34-516D33B1242C}"/>
          </ac:spMkLst>
        </pc:spChg>
      </pc:sldChg>
      <pc:sldChg chg="ord modAnim modNotesTx">
        <pc:chgData name="Peter Dahlgren" userId="286780d9-fc2b-412f-8a26-31e0ca6a282e" providerId="ADAL" clId="{882670A3-EE01-4CFF-BBB3-BC504FFE72FF}" dt="2026-09-09T13:31:41.184" v="883" actId="20577"/>
        <pc:sldMkLst>
          <pc:docMk/>
          <pc:sldMk cId="994163682" sldId="306"/>
        </pc:sldMkLst>
      </pc:sldChg>
      <pc:sldChg chg="modSp mod modAnim">
        <pc:chgData name="Peter Dahlgren" userId="286780d9-fc2b-412f-8a26-31e0ca6a282e" providerId="ADAL" clId="{882670A3-EE01-4CFF-BBB3-BC504FFE72FF}" dt="2026-09-09T13:52:55.064" v="1574"/>
        <pc:sldMkLst>
          <pc:docMk/>
          <pc:sldMk cId="2224854549" sldId="307"/>
        </pc:sldMkLst>
        <pc:spChg chg="mod">
          <ac:chgData name="Peter Dahlgren" userId="286780d9-fc2b-412f-8a26-31e0ca6a282e" providerId="ADAL" clId="{882670A3-EE01-4CFF-BBB3-BC504FFE72FF}" dt="2026-09-09T13:52:44.228" v="1572" actId="113"/>
          <ac:spMkLst>
            <pc:docMk/>
            <pc:sldMk cId="2224854549" sldId="307"/>
            <ac:spMk id="6" creationId="{38F9ECE9-9CA0-B305-6373-B9FBC08AA4F5}"/>
          </ac:spMkLst>
        </pc:spChg>
      </pc:sldChg>
      <pc:sldChg chg="modSp ord modAnim">
        <pc:chgData name="Peter Dahlgren" userId="286780d9-fc2b-412f-8a26-31e0ca6a282e" providerId="ADAL" clId="{882670A3-EE01-4CFF-BBB3-BC504FFE72FF}" dt="2026-09-09T13:53:50.616" v="1674"/>
        <pc:sldMkLst>
          <pc:docMk/>
          <pc:sldMk cId="2536635045" sldId="308"/>
        </pc:sldMkLst>
        <pc:spChg chg="mod">
          <ac:chgData name="Peter Dahlgren" userId="286780d9-fc2b-412f-8a26-31e0ca6a282e" providerId="ADAL" clId="{882670A3-EE01-4CFF-BBB3-BC504FFE72FF}" dt="2026-09-09T13:53:45.378" v="1673" actId="20577"/>
          <ac:spMkLst>
            <pc:docMk/>
            <pc:sldMk cId="2536635045" sldId="308"/>
            <ac:spMk id="2" creationId="{BA45BAB3-06C8-CE20-B947-F8E1FD8CF348}"/>
          </ac:spMkLst>
        </pc:spChg>
      </pc:sldChg>
      <pc:sldChg chg="ord modAnim modNotesTx">
        <pc:chgData name="Peter Dahlgren" userId="286780d9-fc2b-412f-8a26-31e0ca6a282e" providerId="ADAL" clId="{882670A3-EE01-4CFF-BBB3-BC504FFE72FF}" dt="2026-09-09T13:54:45.829" v="1828"/>
        <pc:sldMkLst>
          <pc:docMk/>
          <pc:sldMk cId="2099704782" sldId="309"/>
        </pc:sldMkLst>
      </pc:sldChg>
      <pc:sldChg chg="modSp mod modAnim">
        <pc:chgData name="Peter Dahlgren" userId="286780d9-fc2b-412f-8a26-31e0ca6a282e" providerId="ADAL" clId="{882670A3-EE01-4CFF-BBB3-BC504FFE72FF}" dt="2026-09-09T13:56:15.981" v="1859"/>
        <pc:sldMkLst>
          <pc:docMk/>
          <pc:sldMk cId="3080432228" sldId="310"/>
        </pc:sldMkLst>
        <pc:spChg chg="mod">
          <ac:chgData name="Peter Dahlgren" userId="286780d9-fc2b-412f-8a26-31e0ca6a282e" providerId="ADAL" clId="{882670A3-EE01-4CFF-BBB3-BC504FFE72FF}" dt="2026-09-09T13:55:47.662" v="1853" actId="113"/>
          <ac:spMkLst>
            <pc:docMk/>
            <pc:sldMk cId="3080432228" sldId="310"/>
            <ac:spMk id="2" creationId="{12094ED0-BD62-BC15-C236-8C111A20E07D}"/>
          </ac:spMkLst>
        </pc:spChg>
      </pc:sldChg>
      <pc:sldChg chg="modSp mod modAnim">
        <pc:chgData name="Peter Dahlgren" userId="286780d9-fc2b-412f-8a26-31e0ca6a282e" providerId="ADAL" clId="{882670A3-EE01-4CFF-BBB3-BC504FFE72FF}" dt="2026-09-09T14:03:47.267" v="1865"/>
        <pc:sldMkLst>
          <pc:docMk/>
          <pc:sldMk cId="91797694" sldId="312"/>
        </pc:sldMkLst>
        <pc:spChg chg="mod">
          <ac:chgData name="Peter Dahlgren" userId="286780d9-fc2b-412f-8a26-31e0ca6a282e" providerId="ADAL" clId="{882670A3-EE01-4CFF-BBB3-BC504FFE72FF}" dt="2026-09-09T13:42:58.401" v="1288" actId="20577"/>
          <ac:spMkLst>
            <pc:docMk/>
            <pc:sldMk cId="91797694" sldId="312"/>
            <ac:spMk id="2" creationId="{E1DA8454-E2BB-1D64-F1EF-F14F5C26E758}"/>
          </ac:spMkLst>
        </pc:spChg>
      </pc:sldChg>
      <pc:sldChg chg="modAnim">
        <pc:chgData name="Peter Dahlgren" userId="286780d9-fc2b-412f-8a26-31e0ca6a282e" providerId="ADAL" clId="{882670A3-EE01-4CFF-BBB3-BC504FFE72FF}" dt="2026-09-09T14:04:19.922" v="1870"/>
        <pc:sldMkLst>
          <pc:docMk/>
          <pc:sldMk cId="3812357654" sldId="313"/>
        </pc:sldMkLst>
      </pc:sldChg>
      <pc:sldChg chg="modAnim modNotesTx">
        <pc:chgData name="Peter Dahlgren" userId="286780d9-fc2b-412f-8a26-31e0ca6a282e" providerId="ADAL" clId="{882670A3-EE01-4CFF-BBB3-BC504FFE72FF}" dt="2026-09-09T13:47:04.004" v="1322"/>
        <pc:sldMkLst>
          <pc:docMk/>
          <pc:sldMk cId="3208187178" sldId="314"/>
        </pc:sldMkLst>
      </pc:sldChg>
      <pc:sldChg chg="modSp mod modAnim">
        <pc:chgData name="Peter Dahlgren" userId="286780d9-fc2b-412f-8a26-31e0ca6a282e" providerId="ADAL" clId="{882670A3-EE01-4CFF-BBB3-BC504FFE72FF}" dt="2026-09-09T14:04:11.980" v="1869"/>
        <pc:sldMkLst>
          <pc:docMk/>
          <pc:sldMk cId="2459806882" sldId="315"/>
        </pc:sldMkLst>
        <pc:spChg chg="mod">
          <ac:chgData name="Peter Dahlgren" userId="286780d9-fc2b-412f-8a26-31e0ca6a282e" providerId="ADAL" clId="{882670A3-EE01-4CFF-BBB3-BC504FFE72FF}" dt="2026-09-09T13:27:45.307" v="286" actId="20577"/>
          <ac:spMkLst>
            <pc:docMk/>
            <pc:sldMk cId="2459806882" sldId="315"/>
            <ac:spMk id="2" creationId="{49EAA75F-AD42-75A1-D626-6060B8DBCC50}"/>
          </ac:spMkLst>
        </pc:spChg>
        <pc:spChg chg="mod">
          <ac:chgData name="Peter Dahlgren" userId="286780d9-fc2b-412f-8a26-31e0ca6a282e" providerId="ADAL" clId="{882670A3-EE01-4CFF-BBB3-BC504FFE72FF}" dt="2026-09-09T13:27:14.485" v="185" actId="20577"/>
          <ac:spMkLst>
            <pc:docMk/>
            <pc:sldMk cId="2459806882" sldId="315"/>
            <ac:spMk id="7" creationId="{2761A976-7AE7-7AC6-2EAF-99C3937CB37D}"/>
          </ac:spMkLst>
        </pc:spChg>
      </pc:sldChg>
      <pc:sldChg chg="modSp add mod ord modAnim">
        <pc:chgData name="Peter Dahlgren" userId="286780d9-fc2b-412f-8a26-31e0ca6a282e" providerId="ADAL" clId="{882670A3-EE01-4CFF-BBB3-BC504FFE72FF}" dt="2026-09-09T14:26:41.835" v="1914" actId="20577"/>
        <pc:sldMkLst>
          <pc:docMk/>
          <pc:sldMk cId="184706451" sldId="316"/>
        </pc:sldMkLst>
        <pc:spChg chg="mod">
          <ac:chgData name="Peter Dahlgren" userId="286780d9-fc2b-412f-8a26-31e0ca6a282e" providerId="ADAL" clId="{882670A3-EE01-4CFF-BBB3-BC504FFE72FF}" dt="2026-09-09T14:26:41.835" v="1914" actId="20577"/>
          <ac:spMkLst>
            <pc:docMk/>
            <pc:sldMk cId="184706451" sldId="316"/>
            <ac:spMk id="2" creationId="{6775E99D-B603-B3B5-CFF9-728F0DE04143}"/>
          </ac:spMkLst>
        </pc:spChg>
        <pc:spChg chg="mod">
          <ac:chgData name="Peter Dahlgren" userId="286780d9-fc2b-412f-8a26-31e0ca6a282e" providerId="ADAL" clId="{882670A3-EE01-4CFF-BBB3-BC504FFE72FF}" dt="2026-09-09T13:13:09.806" v="99" actId="20577"/>
          <ac:spMkLst>
            <pc:docMk/>
            <pc:sldMk cId="184706451" sldId="316"/>
            <ac:spMk id="7" creationId="{47496584-5135-6E04-EB05-F02AFA173D0E}"/>
          </ac:spMkLst>
        </pc:spChg>
      </pc:sldChg>
      <pc:sldChg chg="modSp add ord modAnim modNotesTx">
        <pc:chgData name="Peter Dahlgren" userId="286780d9-fc2b-412f-8a26-31e0ca6a282e" providerId="ADAL" clId="{882670A3-EE01-4CFF-BBB3-BC504FFE72FF}" dt="2026-09-09T14:19:12.717" v="1890"/>
        <pc:sldMkLst>
          <pc:docMk/>
          <pc:sldMk cId="1961870205" sldId="317"/>
        </pc:sldMkLst>
        <pc:spChg chg="mod">
          <ac:chgData name="Peter Dahlgren" userId="286780d9-fc2b-412f-8a26-31e0ca6a282e" providerId="ADAL" clId="{882670A3-EE01-4CFF-BBB3-BC504FFE72FF}" dt="2026-09-09T13:51:27.908" v="1383" actId="20577"/>
          <ac:spMkLst>
            <pc:docMk/>
            <pc:sldMk cId="1961870205" sldId="317"/>
            <ac:spMk id="7" creationId="{2D1A3F7B-B767-01AF-D87B-DF61668CCA01}"/>
          </ac:spMkLst>
        </pc:spChg>
      </pc:sldChg>
      <pc:sldChg chg="addSp modSp add mod modAnim">
        <pc:chgData name="Peter Dahlgren" userId="286780d9-fc2b-412f-8a26-31e0ca6a282e" providerId="ADAL" clId="{882670A3-EE01-4CFF-BBB3-BC504FFE72FF}" dt="2026-09-09T14:21:29.690" v="1892"/>
        <pc:sldMkLst>
          <pc:docMk/>
          <pc:sldMk cId="3323994843" sldId="318"/>
        </pc:sldMkLst>
        <pc:spChg chg="mod">
          <ac:chgData name="Peter Dahlgren" userId="286780d9-fc2b-412f-8a26-31e0ca6a282e" providerId="ADAL" clId="{882670A3-EE01-4CFF-BBB3-BC504FFE72FF}" dt="2026-09-09T14:05:52.013" v="1878" actId="20577"/>
          <ac:spMkLst>
            <pc:docMk/>
            <pc:sldMk cId="3323994843" sldId="318"/>
            <ac:spMk id="7" creationId="{2B7AB6B1-644C-FF49-1192-FD6CADE10460}"/>
          </ac:spMkLst>
        </pc:spChg>
        <pc:picChg chg="add mod">
          <ac:chgData name="Peter Dahlgren" userId="286780d9-fc2b-412f-8a26-31e0ca6a282e" providerId="ADAL" clId="{882670A3-EE01-4CFF-BBB3-BC504FFE72FF}" dt="2026-09-09T14:06:22.530" v="1888" actId="1076"/>
          <ac:picMkLst>
            <pc:docMk/>
            <pc:sldMk cId="3323994843" sldId="318"/>
            <ac:picMk id="2" creationId="{82221CB6-7E8E-1184-93E7-995E708F43F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5727" cy="497999"/>
          </a:xfrm>
          <a:prstGeom prst="rect">
            <a:avLst/>
          </a:prstGeom>
        </p:spPr>
        <p:txBody>
          <a:bodyPr vert="horz" lIns="83759" tIns="41880" rIns="83759" bIns="41880" rtlCol="0"/>
          <a:lstStyle>
            <a:lvl1pPr algn="l">
              <a:defRPr sz="1100"/>
            </a:lvl1pPr>
          </a:lstStyle>
          <a:p>
            <a:endParaRPr lang="sv-SE"/>
          </a:p>
        </p:txBody>
      </p:sp>
      <p:sp>
        <p:nvSpPr>
          <p:cNvPr id="3" name="Platshållare för datum 2"/>
          <p:cNvSpPr>
            <a:spLocks noGrp="1"/>
          </p:cNvSpPr>
          <p:nvPr>
            <p:ph type="dt" idx="1"/>
          </p:nvPr>
        </p:nvSpPr>
        <p:spPr>
          <a:xfrm>
            <a:off x="3850940" y="1"/>
            <a:ext cx="2944717" cy="497999"/>
          </a:xfrm>
          <a:prstGeom prst="rect">
            <a:avLst/>
          </a:prstGeom>
        </p:spPr>
        <p:txBody>
          <a:bodyPr vert="horz" lIns="83759" tIns="41880" rIns="83759" bIns="41880" rtlCol="0"/>
          <a:lstStyle>
            <a:lvl1pPr algn="r">
              <a:defRPr sz="1100"/>
            </a:lvl1pPr>
          </a:lstStyle>
          <a:p>
            <a:fld id="{5186F7C2-3DA2-4634-8274-6ED7A6A42B7B}" type="datetimeFigureOut">
              <a:rPr lang="sv-SE" smtClean="0"/>
              <a:t>2026-09-09</a:t>
            </a:fld>
            <a:endParaRPr lang="sv-SE"/>
          </a:p>
        </p:txBody>
      </p:sp>
      <p:sp>
        <p:nvSpPr>
          <p:cNvPr id="4" name="Platshållare för bildobjekt 3"/>
          <p:cNvSpPr>
            <a:spLocks noGrp="1" noRot="1" noChangeAspect="1"/>
          </p:cNvSpPr>
          <p:nvPr>
            <p:ph type="sldImg" idx="2"/>
          </p:nvPr>
        </p:nvSpPr>
        <p:spPr>
          <a:xfrm>
            <a:off x="1033463" y="1243013"/>
            <a:ext cx="4730750" cy="3348037"/>
          </a:xfrm>
          <a:prstGeom prst="rect">
            <a:avLst/>
          </a:prstGeom>
          <a:noFill/>
          <a:ln w="12700">
            <a:solidFill>
              <a:prstClr val="black"/>
            </a:solidFill>
          </a:ln>
        </p:spPr>
        <p:txBody>
          <a:bodyPr vert="horz" lIns="83759" tIns="41880" rIns="83759" bIns="41880" rtlCol="0" anchor="ctr"/>
          <a:lstStyle/>
          <a:p>
            <a:endParaRPr lang="sv-SE"/>
          </a:p>
        </p:txBody>
      </p:sp>
      <p:sp>
        <p:nvSpPr>
          <p:cNvPr id="5" name="Platshållare för anteckningar 4"/>
          <p:cNvSpPr>
            <a:spLocks noGrp="1"/>
          </p:cNvSpPr>
          <p:nvPr>
            <p:ph type="body" sz="quarter" idx="3"/>
          </p:nvPr>
        </p:nvSpPr>
        <p:spPr>
          <a:xfrm>
            <a:off x="680171" y="4777873"/>
            <a:ext cx="5437333" cy="3908978"/>
          </a:xfrm>
          <a:prstGeom prst="rect">
            <a:avLst/>
          </a:prstGeom>
        </p:spPr>
        <p:txBody>
          <a:bodyPr vert="horz" lIns="83759" tIns="41880" rIns="83759" bIns="4188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640"/>
            <a:ext cx="2945727" cy="497998"/>
          </a:xfrm>
          <a:prstGeom prst="rect">
            <a:avLst/>
          </a:prstGeom>
        </p:spPr>
        <p:txBody>
          <a:bodyPr vert="horz" lIns="83759" tIns="41880" rIns="83759" bIns="41880" rtlCol="0" anchor="b"/>
          <a:lstStyle>
            <a:lvl1pPr algn="l">
              <a:defRPr sz="1100"/>
            </a:lvl1pPr>
          </a:lstStyle>
          <a:p>
            <a:endParaRPr lang="sv-SE"/>
          </a:p>
        </p:txBody>
      </p:sp>
      <p:sp>
        <p:nvSpPr>
          <p:cNvPr id="7" name="Platshållare för bildnummer 6"/>
          <p:cNvSpPr>
            <a:spLocks noGrp="1"/>
          </p:cNvSpPr>
          <p:nvPr>
            <p:ph type="sldNum" sz="quarter" idx="5"/>
          </p:nvPr>
        </p:nvSpPr>
        <p:spPr>
          <a:xfrm>
            <a:off x="3850940" y="9428640"/>
            <a:ext cx="2944717" cy="497998"/>
          </a:xfrm>
          <a:prstGeom prst="rect">
            <a:avLst/>
          </a:prstGeom>
        </p:spPr>
        <p:txBody>
          <a:bodyPr vert="horz" lIns="83759" tIns="41880" rIns="83759" bIns="41880" rtlCol="0" anchor="b"/>
          <a:lstStyle>
            <a:lvl1pPr algn="r">
              <a:defRPr sz="1100"/>
            </a:lvl1pPr>
          </a:lstStyle>
          <a:p>
            <a:fld id="{B98D9FEF-BB3B-4200-B5E4-D27C0BE5E0CC}" type="slidenum">
              <a:rPr lang="sv-SE" smtClean="0"/>
              <a:t>‹#›</a:t>
            </a:fld>
            <a:endParaRPr lang="sv-SE"/>
          </a:p>
        </p:txBody>
      </p:sp>
    </p:spTree>
    <p:extLst>
      <p:ext uri="{BB962C8B-B14F-4D97-AF65-F5344CB8AC3E}">
        <p14:creationId xmlns:p14="http://schemas.microsoft.com/office/powerpoint/2010/main" val="10710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0" i="0" kern="1200" dirty="0">
                <a:solidFill>
                  <a:schemeClr val="tx1"/>
                </a:solidFill>
                <a:effectLst/>
                <a:latin typeface="+mn-lt"/>
                <a:ea typeface="+mn-ea"/>
                <a:cs typeface="+mn-cs"/>
              </a:rPr>
              <a:t>"Hej och välkomna allihop. Jättekul att så många kunde komma.</a:t>
            </a:r>
          </a:p>
          <a:p>
            <a:pPr fontAlgn="t"/>
            <a:r>
              <a:rPr lang="sv-SE" sz="1200" b="0" i="0" kern="1200" dirty="0">
                <a:solidFill>
                  <a:schemeClr val="tx1"/>
                </a:solidFill>
                <a:effectLst/>
                <a:latin typeface="+mn-lt"/>
                <a:ea typeface="+mn-ea"/>
                <a:cs typeface="+mn-cs"/>
              </a:rPr>
              <a:t>Det här är egentligen inte ett möte om innebandy i första hand, utan om vilka vi vill vara som lag under året.</a:t>
            </a:r>
          </a:p>
          <a:p>
            <a:pPr fontAlgn="t"/>
            <a:r>
              <a:rPr lang="sv-SE" sz="1200" b="0" i="0" kern="1200" dirty="0">
                <a:solidFill>
                  <a:schemeClr val="tx1"/>
                </a:solidFill>
                <a:effectLst/>
                <a:latin typeface="+mn-lt"/>
                <a:ea typeface="+mn-ea"/>
                <a:cs typeface="+mn-cs"/>
              </a:rPr>
              <a:t>Vi har två grupper som ska bli ett lag. Vi kommer att spela mycket innebandy, resa tillsammans och tillbringa många timmar tillsammans under säsongen. Därför vill vi börja med att prata om kultur, beteenden och vilka förväntningar vi har på spelare, ledare och föräldrar.</a:t>
            </a:r>
          </a:p>
          <a:p>
            <a:pPr fontAlgn="t"/>
            <a:r>
              <a:rPr lang="sv-SE" sz="1200" b="0" i="0" kern="1200" dirty="0">
                <a:solidFill>
                  <a:schemeClr val="tx1"/>
                </a:solidFill>
                <a:effectLst/>
                <a:latin typeface="+mn-lt"/>
                <a:ea typeface="+mn-ea"/>
                <a:cs typeface="+mn-cs"/>
              </a:rPr>
              <a:t>Sedan går vi igenom säsongen, seriespel, ekonomi, våra åtaganden och det praktiska kring året."</a:t>
            </a:r>
          </a:p>
          <a:p>
            <a:endParaRPr lang="sv-SE" dirty="0"/>
          </a:p>
        </p:txBody>
      </p:sp>
      <p:sp>
        <p:nvSpPr>
          <p:cNvPr id="4" name="Platshållare för bildnummer 3"/>
          <p:cNvSpPr>
            <a:spLocks noGrp="1"/>
          </p:cNvSpPr>
          <p:nvPr>
            <p:ph type="sldNum" sz="quarter" idx="5"/>
          </p:nvPr>
        </p:nvSpPr>
        <p:spPr/>
        <p:txBody>
          <a:bodyPr/>
          <a:lstStyle/>
          <a:p>
            <a:fld id="{B98D9FEF-BB3B-4200-B5E4-D27C0BE5E0CC}" type="slidenum">
              <a:rPr lang="sv-SE" smtClean="0"/>
              <a:t>1</a:t>
            </a:fld>
            <a:endParaRPr lang="sv-SE"/>
          </a:p>
        </p:txBody>
      </p:sp>
    </p:spTree>
    <p:extLst>
      <p:ext uri="{BB962C8B-B14F-4D97-AF65-F5344CB8AC3E}">
        <p14:creationId xmlns:p14="http://schemas.microsoft.com/office/powerpoint/2010/main" val="846749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6931A-ADC2-989B-F7A7-8947B2298F4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C74498F-F8B1-A990-BA3C-140BCEDB3CF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F6E8E2D-8BAA-AF69-E863-28D6CBD72DD4}"/>
              </a:ext>
            </a:extLst>
          </p:cNvPr>
          <p:cNvSpPr>
            <a:spLocks noGrp="1"/>
          </p:cNvSpPr>
          <p:nvPr>
            <p:ph type="body" idx="1"/>
          </p:nvPr>
        </p:nvSpPr>
        <p:spPr/>
        <p:txBody>
          <a:bodyPr/>
          <a:lstStyle/>
          <a:p>
            <a:pPr fontAlgn="t"/>
            <a:r>
              <a:rPr lang="sv-SE" sz="1200" b="1" i="0" kern="1200" dirty="0">
                <a:solidFill>
                  <a:schemeClr val="tx1"/>
                </a:solidFill>
                <a:effectLst/>
                <a:latin typeface="+mn-lt"/>
                <a:ea typeface="+mn-ea"/>
                <a:cs typeface="+mn-cs"/>
              </a:rPr>
              <a:t>Huvudbudskap</a:t>
            </a:r>
          </a:p>
          <a:p>
            <a:pPr lvl="0" fontAlgn="t"/>
            <a:r>
              <a:rPr lang="sv-SE" sz="1200" b="0" i="0" kern="1200" dirty="0">
                <a:solidFill>
                  <a:schemeClr val="tx1"/>
                </a:solidFill>
                <a:effectLst/>
                <a:latin typeface="+mn-lt"/>
                <a:ea typeface="+mn-ea"/>
                <a:cs typeface="+mn-cs"/>
              </a:rPr>
              <a:t>Vi är väldigt positiva inför säsongen.</a:t>
            </a:r>
          </a:p>
          <a:p>
            <a:pPr lvl="0" fontAlgn="t"/>
            <a:r>
              <a:rPr lang="sv-SE" sz="1200" b="0" i="0" kern="1200" dirty="0">
                <a:solidFill>
                  <a:schemeClr val="tx1"/>
                </a:solidFill>
                <a:effectLst/>
                <a:latin typeface="+mn-lt"/>
                <a:ea typeface="+mn-ea"/>
                <a:cs typeface="+mn-cs"/>
              </a:rPr>
              <a:t>Två grupper ska bli ett lag.</a:t>
            </a:r>
          </a:p>
          <a:p>
            <a:pPr lvl="0" fontAlgn="t"/>
            <a:r>
              <a:rPr lang="sv-SE" sz="1200" b="0" i="0" kern="1200" dirty="0">
                <a:solidFill>
                  <a:schemeClr val="tx1"/>
                </a:solidFill>
                <a:effectLst/>
                <a:latin typeface="+mn-lt"/>
                <a:ea typeface="+mn-ea"/>
                <a:cs typeface="+mn-cs"/>
              </a:rPr>
              <a:t>Det kommer ta tid.</a:t>
            </a:r>
          </a:p>
          <a:p>
            <a:pPr lvl="0" fontAlgn="t"/>
            <a:r>
              <a:rPr lang="sv-SE" sz="1200" b="0" i="0" kern="1200" dirty="0">
                <a:solidFill>
                  <a:schemeClr val="tx1"/>
                </a:solidFill>
                <a:effectLst/>
                <a:latin typeface="+mn-lt"/>
                <a:ea typeface="+mn-ea"/>
                <a:cs typeface="+mn-cs"/>
              </a:rPr>
              <a:t>Det kommer kräva arbete.</a:t>
            </a:r>
          </a:p>
          <a:p>
            <a:pPr lvl="0" fontAlgn="t"/>
            <a:r>
              <a:rPr lang="sv-SE" sz="1200" b="0" i="0" kern="1200" dirty="0">
                <a:solidFill>
                  <a:schemeClr val="tx1"/>
                </a:solidFill>
                <a:effectLst/>
                <a:latin typeface="+mn-lt"/>
                <a:ea typeface="+mn-ea"/>
                <a:cs typeface="+mn-cs"/>
              </a:rPr>
              <a:t>Men vi ser enorm potential.</a:t>
            </a:r>
          </a:p>
          <a:p>
            <a:pPr fontAlgn="t"/>
            <a:r>
              <a:rPr lang="sv-SE" sz="1200" b="1" i="0" kern="1200" dirty="0">
                <a:solidFill>
                  <a:schemeClr val="tx1"/>
                </a:solidFill>
                <a:effectLst/>
                <a:latin typeface="+mn-lt"/>
                <a:ea typeface="+mn-ea"/>
                <a:cs typeface="+mn-cs"/>
              </a:rPr>
              <a:t>Att säga</a:t>
            </a:r>
          </a:p>
          <a:p>
            <a:pPr fontAlgn="t"/>
            <a:r>
              <a:rPr lang="sv-SE" sz="1200" b="0" i="0" kern="1200" dirty="0">
                <a:solidFill>
                  <a:schemeClr val="tx1"/>
                </a:solidFill>
                <a:effectLst/>
                <a:latin typeface="+mn-lt"/>
                <a:ea typeface="+mn-ea"/>
                <a:cs typeface="+mn-cs"/>
              </a:rPr>
              <a:t>"Inför säsongen står vi inför en väldigt spännande utmaning. Vi har två grupper som ska bli ett lag.</a:t>
            </a:r>
          </a:p>
          <a:p>
            <a:pPr fontAlgn="t"/>
            <a:r>
              <a:rPr lang="sv-SE" sz="1200" b="0" i="0" kern="1200" dirty="0">
                <a:solidFill>
                  <a:schemeClr val="tx1"/>
                </a:solidFill>
                <a:effectLst/>
                <a:latin typeface="+mn-lt"/>
                <a:ea typeface="+mn-ea"/>
                <a:cs typeface="+mn-cs"/>
              </a:rPr>
              <a:t>Det kommer naturligtvis inte att ske av sig självt. Relationer behöver byggas och det kommer att ta lite tid.</a:t>
            </a:r>
          </a:p>
          <a:p>
            <a:pPr fontAlgn="t"/>
            <a:r>
              <a:rPr lang="sv-SE" sz="1200" b="0" i="0" kern="1200" dirty="0">
                <a:solidFill>
                  <a:schemeClr val="tx1"/>
                </a:solidFill>
                <a:effectLst/>
                <a:latin typeface="+mn-lt"/>
                <a:ea typeface="+mn-ea"/>
                <a:cs typeface="+mn-cs"/>
              </a:rPr>
              <a:t>Samtidigt är det här kanske det som gör oss mest positiva inför året. Vi har fått möjlighet att arbeta med en fantastisk grupp ungdomar.</a:t>
            </a:r>
          </a:p>
          <a:p>
            <a:pPr fontAlgn="t"/>
            <a:r>
              <a:rPr lang="sv-SE" sz="1200" b="0" i="0" kern="1200" dirty="0">
                <a:solidFill>
                  <a:schemeClr val="tx1"/>
                </a:solidFill>
                <a:effectLst/>
                <a:latin typeface="+mn-lt"/>
                <a:ea typeface="+mn-ea"/>
                <a:cs typeface="+mn-cs"/>
              </a:rPr>
              <a:t>Det finns mycket energi, mycket karaktär och väldigt många fina människor i den här </a:t>
            </a:r>
            <a:r>
              <a:rPr lang="sv-SE" sz="1200" b="0" i="0" kern="1200" dirty="0" err="1">
                <a:solidFill>
                  <a:schemeClr val="tx1"/>
                </a:solidFill>
                <a:effectLst/>
                <a:latin typeface="+mn-lt"/>
                <a:ea typeface="+mn-ea"/>
                <a:cs typeface="+mn-cs"/>
              </a:rPr>
              <a:t>spelargruppen</a:t>
            </a:r>
            <a:r>
              <a:rPr lang="sv-SE" sz="1200" b="0" i="0" kern="1200" dirty="0">
                <a:solidFill>
                  <a:schemeClr val="tx1"/>
                </a:solidFill>
                <a:effectLst/>
                <a:latin typeface="+mn-lt"/>
                <a:ea typeface="+mn-ea"/>
                <a:cs typeface="+mn-cs"/>
              </a:rPr>
              <a:t>.</a:t>
            </a:r>
          </a:p>
          <a:p>
            <a:pPr fontAlgn="t"/>
            <a:r>
              <a:rPr lang="sv-SE" sz="1200" b="0" i="0" kern="1200" dirty="0">
                <a:solidFill>
                  <a:schemeClr val="tx1"/>
                </a:solidFill>
                <a:effectLst/>
                <a:latin typeface="+mn-lt"/>
                <a:ea typeface="+mn-ea"/>
                <a:cs typeface="+mn-cs"/>
              </a:rPr>
              <a:t>Vårt jobb som ledare är egentligen att hjälpa gruppen att komma samman och skapa en miljö där alla kan utvecklas och trivas."</a:t>
            </a:r>
          </a:p>
        </p:txBody>
      </p:sp>
      <p:sp>
        <p:nvSpPr>
          <p:cNvPr id="4" name="Platshållare för bildnummer 3">
            <a:extLst>
              <a:ext uri="{FF2B5EF4-FFF2-40B4-BE49-F238E27FC236}">
                <a16:creationId xmlns:a16="http://schemas.microsoft.com/office/drawing/2014/main" id="{52FE355B-B3F1-6634-9569-DE6BBDDD4AFD}"/>
              </a:ext>
            </a:extLst>
          </p:cNvPr>
          <p:cNvSpPr>
            <a:spLocks noGrp="1"/>
          </p:cNvSpPr>
          <p:nvPr>
            <p:ph type="sldNum" sz="quarter" idx="5"/>
          </p:nvPr>
        </p:nvSpPr>
        <p:spPr/>
        <p:txBody>
          <a:bodyPr/>
          <a:lstStyle/>
          <a:p>
            <a:fld id="{B98D9FEF-BB3B-4200-B5E4-D27C0BE5E0CC}" type="slidenum">
              <a:rPr lang="sv-SE" smtClean="0"/>
              <a:t>2</a:t>
            </a:fld>
            <a:endParaRPr lang="sv-SE"/>
          </a:p>
        </p:txBody>
      </p:sp>
    </p:spTree>
    <p:extLst>
      <p:ext uri="{BB962C8B-B14F-4D97-AF65-F5344CB8AC3E}">
        <p14:creationId xmlns:p14="http://schemas.microsoft.com/office/powerpoint/2010/main" val="3584248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D09C4-A0EB-B691-BA23-02830B6D217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3F8DB4-6E9E-E882-A398-255595A72C1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F77C091-2F58-81EF-D532-D51470774034}"/>
              </a:ext>
            </a:extLst>
          </p:cNvPr>
          <p:cNvSpPr>
            <a:spLocks noGrp="1"/>
          </p:cNvSpPr>
          <p:nvPr>
            <p:ph type="body" idx="1"/>
          </p:nvPr>
        </p:nvSpPr>
        <p:spPr/>
        <p:txBody>
          <a:bodyPr/>
          <a:lstStyle/>
          <a:p>
            <a:r>
              <a:rPr lang="sv-SE" dirty="0"/>
              <a:t>Vi som skall ro denna skuta iland är följande.. </a:t>
            </a:r>
          </a:p>
        </p:txBody>
      </p:sp>
      <p:sp>
        <p:nvSpPr>
          <p:cNvPr id="4" name="Platshållare för bildnummer 3">
            <a:extLst>
              <a:ext uri="{FF2B5EF4-FFF2-40B4-BE49-F238E27FC236}">
                <a16:creationId xmlns:a16="http://schemas.microsoft.com/office/drawing/2014/main" id="{48B5197B-03FE-875C-E433-5AA13E5BD58C}"/>
              </a:ext>
            </a:extLst>
          </p:cNvPr>
          <p:cNvSpPr>
            <a:spLocks noGrp="1"/>
          </p:cNvSpPr>
          <p:nvPr>
            <p:ph type="sldNum" sz="quarter" idx="5"/>
          </p:nvPr>
        </p:nvSpPr>
        <p:spPr/>
        <p:txBody>
          <a:bodyPr/>
          <a:lstStyle/>
          <a:p>
            <a:fld id="{B98D9FEF-BB3B-4200-B5E4-D27C0BE5E0CC}" type="slidenum">
              <a:rPr lang="sv-SE" smtClean="0"/>
              <a:t>3</a:t>
            </a:fld>
            <a:endParaRPr lang="sv-SE"/>
          </a:p>
        </p:txBody>
      </p:sp>
    </p:spTree>
    <p:extLst>
      <p:ext uri="{BB962C8B-B14F-4D97-AF65-F5344CB8AC3E}">
        <p14:creationId xmlns:p14="http://schemas.microsoft.com/office/powerpoint/2010/main" val="3760079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5FEBF-58B8-96F6-EB17-5E80DE917EA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A3FC20F-4F1D-E742-6D21-AE3A88B4138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CFC5BAF-868E-E887-1B98-335D9B8D5FF5}"/>
              </a:ext>
            </a:extLst>
          </p:cNvPr>
          <p:cNvSpPr>
            <a:spLocks noGrp="1"/>
          </p:cNvSpPr>
          <p:nvPr>
            <p:ph type="body" idx="1"/>
          </p:nvPr>
        </p:nvSpPr>
        <p:spPr/>
        <p:txBody>
          <a:bodyPr/>
          <a:lstStyle/>
          <a:p>
            <a:r>
              <a:rPr lang="sv-SE" dirty="0"/>
              <a:t>Men </a:t>
            </a:r>
            <a:r>
              <a:rPr lang="sv-SE" dirty="0" err="1"/>
              <a:t>first</a:t>
            </a:r>
            <a:r>
              <a:rPr lang="sv-SE" dirty="0"/>
              <a:t> </a:t>
            </a:r>
            <a:r>
              <a:rPr lang="sv-SE" dirty="0" err="1"/>
              <a:t>thing</a:t>
            </a:r>
            <a:r>
              <a:rPr lang="sv-SE" dirty="0"/>
              <a:t> </a:t>
            </a:r>
            <a:r>
              <a:rPr lang="sv-SE" dirty="0" err="1"/>
              <a:t>first</a:t>
            </a:r>
            <a:r>
              <a:rPr lang="sv-SE" dirty="0"/>
              <a:t>. Vad börjar vi alltid med? Hade ni varit spelare i vårt lag hade ni fått underkänt. För att få alla att känna sig välkomna, inkluderade och inte minst trygga att kunna göra sitt bästa är det ett krav att man hälsar på samtliga spelare när man kommer. Ett lite exempel. – En person som vi hälsar välkommen &amp; en person som vi inte hälsar välkommen. </a:t>
            </a:r>
          </a:p>
          <a:p>
            <a:endParaRPr lang="sv-SE" dirty="0"/>
          </a:p>
          <a:p>
            <a:r>
              <a:rPr lang="sv-SE" dirty="0"/>
              <a:t>+ Samurajen</a:t>
            </a:r>
          </a:p>
        </p:txBody>
      </p:sp>
      <p:sp>
        <p:nvSpPr>
          <p:cNvPr id="4" name="Platshållare för bildnummer 3">
            <a:extLst>
              <a:ext uri="{FF2B5EF4-FFF2-40B4-BE49-F238E27FC236}">
                <a16:creationId xmlns:a16="http://schemas.microsoft.com/office/drawing/2014/main" id="{EA4186FD-97C8-9581-1E9D-03922CB59972}"/>
              </a:ext>
            </a:extLst>
          </p:cNvPr>
          <p:cNvSpPr>
            <a:spLocks noGrp="1"/>
          </p:cNvSpPr>
          <p:nvPr>
            <p:ph type="sldNum" sz="quarter" idx="5"/>
          </p:nvPr>
        </p:nvSpPr>
        <p:spPr/>
        <p:txBody>
          <a:bodyPr/>
          <a:lstStyle/>
          <a:p>
            <a:fld id="{B98D9FEF-BB3B-4200-B5E4-D27C0BE5E0CC}" type="slidenum">
              <a:rPr lang="sv-SE" smtClean="0"/>
              <a:t>4</a:t>
            </a:fld>
            <a:endParaRPr lang="sv-SE"/>
          </a:p>
        </p:txBody>
      </p:sp>
    </p:spTree>
    <p:extLst>
      <p:ext uri="{BB962C8B-B14F-4D97-AF65-F5344CB8AC3E}">
        <p14:creationId xmlns:p14="http://schemas.microsoft.com/office/powerpoint/2010/main" val="3762832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06DD1-04A7-4E75-E6A0-E60CDCB391A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0AF19F3-9718-CD08-D0AB-658186A3D0D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1B08E0B-1874-1C5B-21D3-EBE45EB33EC0}"/>
              </a:ext>
            </a:extLst>
          </p:cNvPr>
          <p:cNvSpPr>
            <a:spLocks noGrp="1"/>
          </p:cNvSpPr>
          <p:nvPr>
            <p:ph type="body" idx="1"/>
          </p:nvPr>
        </p:nvSpPr>
        <p:spPr/>
        <p:txBody>
          <a:bodyPr/>
          <a:lstStyle/>
          <a:p>
            <a:r>
              <a:rPr lang="sv-SE" dirty="0"/>
              <a:t>Älskar att göra saker och ting enkelt – vi kallar det </a:t>
            </a:r>
            <a:r>
              <a:rPr lang="sv-SE" dirty="0" err="1"/>
              <a:t>first</a:t>
            </a:r>
            <a:r>
              <a:rPr lang="sv-SE" dirty="0"/>
              <a:t> </a:t>
            </a:r>
            <a:r>
              <a:rPr lang="sv-SE" dirty="0" err="1"/>
              <a:t>principle</a:t>
            </a:r>
            <a:r>
              <a:rPr lang="sv-SE" dirty="0"/>
              <a:t>. Vi tror att lyckas vi skapa Gotlands schysstaste lag så är väldigt mycket vunnet. </a:t>
            </a:r>
          </a:p>
        </p:txBody>
      </p:sp>
      <p:sp>
        <p:nvSpPr>
          <p:cNvPr id="4" name="Platshållare för bildnummer 3">
            <a:extLst>
              <a:ext uri="{FF2B5EF4-FFF2-40B4-BE49-F238E27FC236}">
                <a16:creationId xmlns:a16="http://schemas.microsoft.com/office/drawing/2014/main" id="{82FAFB07-D0D0-33C8-F98D-B59029562933}"/>
              </a:ext>
            </a:extLst>
          </p:cNvPr>
          <p:cNvSpPr>
            <a:spLocks noGrp="1"/>
          </p:cNvSpPr>
          <p:nvPr>
            <p:ph type="sldNum" sz="quarter" idx="5"/>
          </p:nvPr>
        </p:nvSpPr>
        <p:spPr/>
        <p:txBody>
          <a:bodyPr/>
          <a:lstStyle/>
          <a:p>
            <a:fld id="{B98D9FEF-BB3B-4200-B5E4-D27C0BE5E0CC}" type="slidenum">
              <a:rPr lang="sv-SE" smtClean="0"/>
              <a:t>5</a:t>
            </a:fld>
            <a:endParaRPr lang="sv-SE"/>
          </a:p>
        </p:txBody>
      </p:sp>
    </p:spTree>
    <p:extLst>
      <p:ext uri="{BB962C8B-B14F-4D97-AF65-F5344CB8AC3E}">
        <p14:creationId xmlns:p14="http://schemas.microsoft.com/office/powerpoint/2010/main" val="3519778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BE741-E797-188A-C34C-A3857517F64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D438AEB-1361-D2DA-DA81-FF71F0C77D3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185DABC-15E4-C2ED-5AFB-ED2795A6597D}"/>
              </a:ext>
            </a:extLst>
          </p:cNvPr>
          <p:cNvSpPr>
            <a:spLocks noGrp="1"/>
          </p:cNvSpPr>
          <p:nvPr>
            <p:ph type="body" idx="1"/>
          </p:nvPr>
        </p:nvSpPr>
        <p:spPr/>
        <p:txBody>
          <a:bodyPr/>
          <a:lstStyle/>
          <a:p>
            <a:r>
              <a:rPr lang="sv-SE" dirty="0"/>
              <a:t>Förutom att träna, hänga i omklädningsrummet, spela match, resa men också umgås på sidan om innebandyn. Vi har historiskt arbetat under parollen Operation lagsammanhållning. I år har vi gjort kick-offen samt så har vi Taco-kväll inplanerat. Vad kan vi göra mer?</a:t>
            </a:r>
          </a:p>
        </p:txBody>
      </p:sp>
      <p:sp>
        <p:nvSpPr>
          <p:cNvPr id="4" name="Platshållare för bildnummer 3">
            <a:extLst>
              <a:ext uri="{FF2B5EF4-FFF2-40B4-BE49-F238E27FC236}">
                <a16:creationId xmlns:a16="http://schemas.microsoft.com/office/drawing/2014/main" id="{D3F28CD1-363F-7599-E0BF-BC1D1CEDF93B}"/>
              </a:ext>
            </a:extLst>
          </p:cNvPr>
          <p:cNvSpPr>
            <a:spLocks noGrp="1"/>
          </p:cNvSpPr>
          <p:nvPr>
            <p:ph type="sldNum" sz="quarter" idx="5"/>
          </p:nvPr>
        </p:nvSpPr>
        <p:spPr/>
        <p:txBody>
          <a:bodyPr/>
          <a:lstStyle/>
          <a:p>
            <a:fld id="{B98D9FEF-BB3B-4200-B5E4-D27C0BE5E0CC}" type="slidenum">
              <a:rPr lang="sv-SE" smtClean="0"/>
              <a:t>6</a:t>
            </a:fld>
            <a:endParaRPr lang="sv-SE"/>
          </a:p>
        </p:txBody>
      </p:sp>
    </p:spTree>
    <p:extLst>
      <p:ext uri="{BB962C8B-B14F-4D97-AF65-F5344CB8AC3E}">
        <p14:creationId xmlns:p14="http://schemas.microsoft.com/office/powerpoint/2010/main" val="431602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ADDC8-5A55-050B-E085-775C0DABC84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3EB13DE-F7CD-9649-E3A1-68DC7E3F4A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08F6961-1B42-E39B-5885-6DBA54556A29}"/>
              </a:ext>
            </a:extLst>
          </p:cNvPr>
          <p:cNvSpPr>
            <a:spLocks noGrp="1"/>
          </p:cNvSpPr>
          <p:nvPr>
            <p:ph type="body" idx="1"/>
          </p:nvPr>
        </p:nvSpPr>
        <p:spPr/>
        <p:txBody>
          <a:bodyPr/>
          <a:lstStyle/>
          <a:p>
            <a:pPr algn="l"/>
            <a:r>
              <a:rPr lang="sv-SE" b="1" i="0" dirty="0">
                <a:solidFill>
                  <a:srgbClr val="111111"/>
                </a:solidFill>
                <a:effectLst/>
                <a:latin typeface="Open Sans"/>
              </a:rPr>
              <a:t>1. Tillhörighet</a:t>
            </a:r>
          </a:p>
          <a:p>
            <a:pPr algn="l"/>
            <a:r>
              <a:rPr lang="sv-SE" b="0" i="0" dirty="0">
                <a:solidFill>
                  <a:srgbClr val="111111"/>
                </a:solidFill>
                <a:effectLst/>
                <a:latin typeface="Open Sans"/>
              </a:rPr>
              <a:t>Under den första fasen i en grupp lär man känna varandra och undviker gärna konflikter, man vill passa in och bli accepterad. Gruppen kommer inte att komma vidare förrän alla känner att de är accepterade. Denna fas tar stor energi från arbetet. Det är viktigt att klargöra regler och ha struktur för samarbetet. Ledarskapet behöver auktoritet för att ge tydlighet och trygghet.</a:t>
            </a:r>
          </a:p>
          <a:p>
            <a:pPr algn="l"/>
            <a:r>
              <a:rPr lang="sv-SE" b="1" i="0" dirty="0">
                <a:solidFill>
                  <a:srgbClr val="111111"/>
                </a:solidFill>
                <a:effectLst/>
                <a:latin typeface="Open Sans"/>
              </a:rPr>
              <a:t>2. Idyllfasen</a:t>
            </a:r>
          </a:p>
          <a:p>
            <a:pPr algn="l"/>
            <a:r>
              <a:rPr lang="sv-SE" b="0" i="0" dirty="0">
                <a:solidFill>
                  <a:srgbClr val="111111"/>
                </a:solidFill>
                <a:effectLst/>
                <a:latin typeface="Open Sans"/>
              </a:rPr>
              <a:t>Efter den första fasen så pustar alla ut. Man känner att det var skönt man ”fick vara med på båten”. När gruppen kommer in i denna fas så stannar produktiviteten upp. Gruppen är nöjd och lever i nuet men det blir inte så mycket faktiskt arbete utfört. Eftersom det är en så trevlig fas så stannar många grupper i arbetslivet upp i den här fasen och är nöjda med det. Som ledare ska du givetvis låta alla få njuta ett slag av segern och känslan av tillhörighet, men snart behöver du leda gruppen vidare till nästa fas.</a:t>
            </a:r>
          </a:p>
          <a:p>
            <a:pPr algn="l"/>
            <a:r>
              <a:rPr lang="sv-SE" b="1" i="0" dirty="0">
                <a:solidFill>
                  <a:srgbClr val="111111"/>
                </a:solidFill>
                <a:effectLst/>
                <a:latin typeface="Open Sans"/>
              </a:rPr>
              <a:t>3. Rollsökning</a:t>
            </a:r>
          </a:p>
          <a:p>
            <a:pPr algn="l"/>
            <a:r>
              <a:rPr lang="sv-SE" b="0" i="0" dirty="0">
                <a:solidFill>
                  <a:srgbClr val="111111"/>
                </a:solidFill>
                <a:effectLst/>
                <a:latin typeface="Open Sans"/>
              </a:rPr>
              <a:t>När man vet att man är accepterad i gruppen är nästa steg att finna sin roll. Det kanske är jag som ska vara den informella ledaren i gruppen och kanske behöver utmana den här personen. Eller jag kanske ska ha ansvar för ett visst specialområde i det här projektet som vi bedriver. Här börjar man mäta sina krafter med varandra för att se vem som ska ta vilken roll. Och alla är väldigt intresserade av att hitta sin roll och den trygghet som en väl definierad roll ger. I den här fasen kan det lätt uppstå konflikter mellan olika personer och grupperingar. Som chef är det därför viktigt att vara beredd på att detta kommer att hända vara lyhörd för vem som passar var samt att medla när det behövs. Det är ditt ansvar att guida och hjälpa till att så att var och en snabbt hittar sin roll så att var och en kan andas ut. Vi får ganska låg produktivitet i denna fas i och med att det går så mycket energi åt interna konflikter och stridigheter.</a:t>
            </a:r>
          </a:p>
          <a:p>
            <a:pPr algn="l"/>
            <a:r>
              <a:rPr lang="sv-SE" b="1" i="0" dirty="0">
                <a:solidFill>
                  <a:srgbClr val="111111"/>
                </a:solidFill>
                <a:effectLst/>
                <a:latin typeface="Open Sans"/>
              </a:rPr>
              <a:t>4. Gemyt-fasen</a:t>
            </a:r>
          </a:p>
          <a:p>
            <a:pPr algn="l"/>
            <a:r>
              <a:rPr lang="sv-SE" b="0" i="0" dirty="0">
                <a:solidFill>
                  <a:srgbClr val="111111"/>
                </a:solidFill>
                <a:effectLst/>
                <a:latin typeface="Open Sans"/>
              </a:rPr>
              <a:t>Gemytfasen är ytterligare en ”hämta-andan-fas” som påminner om idyllfasen. Alla har funnit sina roller som är tydliga och klara. Dock är produktiviteten fortfarande låg.</a:t>
            </a:r>
          </a:p>
          <a:p>
            <a:pPr algn="l"/>
            <a:r>
              <a:rPr lang="sv-SE" b="1" i="0" dirty="0">
                <a:solidFill>
                  <a:srgbClr val="111111"/>
                </a:solidFill>
                <a:effectLst/>
                <a:latin typeface="Open Sans"/>
              </a:rPr>
              <a:t>5. Samhörighet</a:t>
            </a:r>
          </a:p>
          <a:p>
            <a:pPr algn="l"/>
            <a:r>
              <a:rPr lang="sv-SE" b="0" i="0" dirty="0">
                <a:solidFill>
                  <a:srgbClr val="111111"/>
                </a:solidFill>
                <a:effectLst/>
                <a:latin typeface="Open Sans"/>
              </a:rPr>
              <a:t>Nu kommer vi till den mest intressanta fasen som få grupper sällan uppnår i arbetslivet, samhörighetsfasen. Det är hit vi stävar. Här växlar vi roller beroende på behov. Jag måste kanske inte sitta på samma stol vid varje möte. Om ämnet för dagen är något som en annan person har kunskap kring och förmåga att leda så kan jag låta honom eller henne ta över ledningen över ett möte. Om jag känner mig trygg i min roll så har jag inte problem med att underordna mig om det gagnar arbetet. Är vi ett väl fungerande lag så kan vi gå in och täcka för varandra och skifta roller efter behov. Man vet att man är accepterad, man är trygg i sin roll, så trygg att jag till och med kan släppa den till någon annan som är bättre lämpad för arbetsuppgiften just då. Ur den här arbetsgruppen får vi ut verkligt hög produktivitet.</a:t>
            </a:r>
          </a:p>
          <a:p>
            <a:pPr algn="l"/>
            <a:r>
              <a:rPr lang="sv-SE" b="0" i="0" dirty="0">
                <a:solidFill>
                  <a:srgbClr val="111111"/>
                </a:solidFill>
                <a:effectLst/>
                <a:latin typeface="Open Sans"/>
              </a:rPr>
              <a:t>Även i denna fas kan man dock snabbt ramla tillbaks vid en nyrekrytering. Hela gruppen kommer in i en ny </a:t>
            </a:r>
            <a:r>
              <a:rPr lang="sv-SE" b="0" i="0" dirty="0" err="1">
                <a:solidFill>
                  <a:srgbClr val="111111"/>
                </a:solidFill>
                <a:effectLst/>
                <a:latin typeface="Open Sans"/>
              </a:rPr>
              <a:t>tillhörafas</a:t>
            </a:r>
            <a:r>
              <a:rPr lang="sv-SE" b="0" i="0" dirty="0">
                <a:solidFill>
                  <a:srgbClr val="111111"/>
                </a:solidFill>
                <a:effectLst/>
                <a:latin typeface="Open Sans"/>
              </a:rPr>
              <a:t>. Men har man en väl fungerade grupp så kan man snabbt återgå till samhörighetsfasen.</a:t>
            </a:r>
          </a:p>
        </p:txBody>
      </p:sp>
      <p:sp>
        <p:nvSpPr>
          <p:cNvPr id="4" name="Platshållare för bildnummer 3">
            <a:extLst>
              <a:ext uri="{FF2B5EF4-FFF2-40B4-BE49-F238E27FC236}">
                <a16:creationId xmlns:a16="http://schemas.microsoft.com/office/drawing/2014/main" id="{6A80A546-A40D-9DAF-02C2-041501D698B4}"/>
              </a:ext>
            </a:extLst>
          </p:cNvPr>
          <p:cNvSpPr>
            <a:spLocks noGrp="1"/>
          </p:cNvSpPr>
          <p:nvPr>
            <p:ph type="sldNum" sz="quarter" idx="5"/>
          </p:nvPr>
        </p:nvSpPr>
        <p:spPr/>
        <p:txBody>
          <a:bodyPr/>
          <a:lstStyle/>
          <a:p>
            <a:fld id="{B98D9FEF-BB3B-4200-B5E4-D27C0BE5E0CC}" type="slidenum">
              <a:rPr lang="sv-SE" smtClean="0"/>
              <a:t>7</a:t>
            </a:fld>
            <a:endParaRPr lang="sv-SE"/>
          </a:p>
        </p:txBody>
      </p:sp>
    </p:spTree>
    <p:extLst>
      <p:ext uri="{BB962C8B-B14F-4D97-AF65-F5344CB8AC3E}">
        <p14:creationId xmlns:p14="http://schemas.microsoft.com/office/powerpoint/2010/main" val="2603456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90958-5DE3-D440-2B6E-5C27D2672E8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AF5A59F-6773-2C77-95F1-9F7364824F2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F3995DD-82C7-21FF-2783-DBBD5F0B3D40}"/>
              </a:ext>
            </a:extLst>
          </p:cNvPr>
          <p:cNvSpPr>
            <a:spLocks noGrp="1"/>
          </p:cNvSpPr>
          <p:nvPr>
            <p:ph type="body" idx="1"/>
          </p:nvPr>
        </p:nvSpPr>
        <p:spPr/>
        <p:txBody>
          <a:bodyPr/>
          <a:lstStyle/>
          <a:p>
            <a:r>
              <a:rPr lang="sv-SE" dirty="0"/>
              <a:t>Spelhandbok – att underlätta för oss som ledare och för våra spelare. Vad gäller egentligen. Under </a:t>
            </a:r>
            <a:r>
              <a:rPr lang="sv-SE" dirty="0" err="1"/>
              <a:t>construction</a:t>
            </a:r>
            <a:r>
              <a:rPr lang="sv-SE" dirty="0"/>
              <a:t>. Kultur – beteende – spelet.</a:t>
            </a:r>
          </a:p>
        </p:txBody>
      </p:sp>
      <p:sp>
        <p:nvSpPr>
          <p:cNvPr id="4" name="Platshållare för bildnummer 3">
            <a:extLst>
              <a:ext uri="{FF2B5EF4-FFF2-40B4-BE49-F238E27FC236}">
                <a16:creationId xmlns:a16="http://schemas.microsoft.com/office/drawing/2014/main" id="{8DCCD2CB-B934-8B8B-F1BC-EE6DEAA94FA0}"/>
              </a:ext>
            </a:extLst>
          </p:cNvPr>
          <p:cNvSpPr>
            <a:spLocks noGrp="1"/>
          </p:cNvSpPr>
          <p:nvPr>
            <p:ph type="sldNum" sz="quarter" idx="5"/>
          </p:nvPr>
        </p:nvSpPr>
        <p:spPr/>
        <p:txBody>
          <a:bodyPr/>
          <a:lstStyle/>
          <a:p>
            <a:fld id="{B98D9FEF-BB3B-4200-B5E4-D27C0BE5E0CC}" type="slidenum">
              <a:rPr lang="sv-SE" smtClean="0"/>
              <a:t>8</a:t>
            </a:fld>
            <a:endParaRPr lang="sv-SE"/>
          </a:p>
        </p:txBody>
      </p:sp>
    </p:spTree>
    <p:extLst>
      <p:ext uri="{BB962C8B-B14F-4D97-AF65-F5344CB8AC3E}">
        <p14:creationId xmlns:p14="http://schemas.microsoft.com/office/powerpoint/2010/main" val="3189933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Spelhandbok som börjar ta form. </a:t>
            </a:r>
          </a:p>
          <a:p>
            <a:r>
              <a:rPr lang="sv-SE" sz="1200" kern="1200" dirty="0">
                <a:solidFill>
                  <a:schemeClr val="tx1"/>
                </a:solidFill>
                <a:effectLst/>
                <a:latin typeface="+mn-lt"/>
                <a:ea typeface="+mn-ea"/>
                <a:cs typeface="+mn-cs"/>
              </a:rPr>
              <a:t>Vi spelar innebandy för att det är roligt.</a:t>
            </a:r>
          </a:p>
          <a:p>
            <a:r>
              <a:rPr lang="sv-SE" sz="1200" kern="1200" dirty="0">
                <a:solidFill>
                  <a:schemeClr val="tx1"/>
                </a:solidFill>
                <a:effectLst/>
                <a:latin typeface="+mn-lt"/>
                <a:ea typeface="+mn-ea"/>
                <a:cs typeface="+mn-cs"/>
              </a:rPr>
              <a:t>Vi tycker om att träna, tävla, utvecklas och vara tillsammans med våra lagkamrater.</a:t>
            </a:r>
          </a:p>
          <a:p>
            <a:r>
              <a:rPr lang="sv-SE" sz="1200" kern="1200" dirty="0">
                <a:solidFill>
                  <a:schemeClr val="tx1"/>
                </a:solidFill>
                <a:effectLst/>
                <a:latin typeface="+mn-lt"/>
                <a:ea typeface="+mn-ea"/>
                <a:cs typeface="+mn-cs"/>
              </a:rPr>
              <a:t>Vi spelar för att bli bättre.</a:t>
            </a:r>
          </a:p>
          <a:p>
            <a:r>
              <a:rPr lang="sv-SE" sz="1200" kern="1200" dirty="0">
                <a:solidFill>
                  <a:schemeClr val="tx1"/>
                </a:solidFill>
                <a:effectLst/>
                <a:latin typeface="+mn-lt"/>
                <a:ea typeface="+mn-ea"/>
                <a:cs typeface="+mn-cs"/>
              </a:rPr>
              <a:t>Varje träning gör oss lite bättre.</a:t>
            </a:r>
          </a:p>
          <a:p>
            <a:r>
              <a:rPr lang="sv-SE" sz="1200" kern="1200" dirty="0">
                <a:solidFill>
                  <a:schemeClr val="tx1"/>
                </a:solidFill>
                <a:effectLst/>
                <a:latin typeface="+mn-lt"/>
                <a:ea typeface="+mn-ea"/>
                <a:cs typeface="+mn-cs"/>
              </a:rPr>
              <a:t>Varje match lär oss något.</a:t>
            </a:r>
          </a:p>
          <a:p>
            <a:r>
              <a:rPr lang="sv-SE" sz="1200" kern="1200" dirty="0">
                <a:solidFill>
                  <a:schemeClr val="tx1"/>
                </a:solidFill>
                <a:effectLst/>
                <a:latin typeface="+mn-lt"/>
                <a:ea typeface="+mn-ea"/>
                <a:cs typeface="+mn-cs"/>
              </a:rPr>
              <a:t>Varje misstag hjälper oss att utvecklas.</a:t>
            </a:r>
          </a:p>
          <a:p>
            <a:r>
              <a:rPr lang="sv-SE" sz="1200" kern="1200" dirty="0">
                <a:solidFill>
                  <a:schemeClr val="tx1"/>
                </a:solidFill>
                <a:effectLst/>
                <a:latin typeface="+mn-lt"/>
                <a:ea typeface="+mn-ea"/>
                <a:cs typeface="+mn-cs"/>
              </a:rPr>
              <a:t>Därför fokuserar vi inte bara på att vinna idag.</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Framgång är att:</a:t>
            </a:r>
          </a:p>
          <a:p>
            <a:pPr lvl="0"/>
            <a:r>
              <a:rPr lang="sv-SE" sz="1200" kern="1200" dirty="0">
                <a:solidFill>
                  <a:schemeClr val="tx1"/>
                </a:solidFill>
                <a:effectLst/>
                <a:latin typeface="+mn-lt"/>
                <a:ea typeface="+mn-ea"/>
                <a:cs typeface="+mn-cs"/>
              </a:rPr>
              <a:t>Våga försöka.</a:t>
            </a:r>
          </a:p>
          <a:p>
            <a:pPr lvl="0"/>
            <a:r>
              <a:rPr lang="sv-SE" sz="1200" kern="1200" dirty="0">
                <a:solidFill>
                  <a:schemeClr val="tx1"/>
                </a:solidFill>
                <a:effectLst/>
                <a:latin typeface="+mn-lt"/>
                <a:ea typeface="+mn-ea"/>
                <a:cs typeface="+mn-cs"/>
              </a:rPr>
              <a:t>Lära sig nya saker.</a:t>
            </a:r>
          </a:p>
          <a:p>
            <a:pPr lvl="0"/>
            <a:r>
              <a:rPr lang="sv-SE" sz="1200" kern="1200" dirty="0">
                <a:solidFill>
                  <a:schemeClr val="tx1"/>
                </a:solidFill>
                <a:effectLst/>
                <a:latin typeface="+mn-lt"/>
                <a:ea typeface="+mn-ea"/>
                <a:cs typeface="+mn-cs"/>
              </a:rPr>
              <a:t>Hjälpa sina lagkamrater.</a:t>
            </a:r>
          </a:p>
          <a:p>
            <a:pPr lvl="0"/>
            <a:r>
              <a:rPr lang="sv-SE" sz="1200" kern="1200" dirty="0">
                <a:solidFill>
                  <a:schemeClr val="tx1"/>
                </a:solidFill>
                <a:effectLst/>
                <a:latin typeface="+mn-lt"/>
                <a:ea typeface="+mn-ea"/>
                <a:cs typeface="+mn-cs"/>
              </a:rPr>
              <a:t>Göra sitt bästa.</a:t>
            </a:r>
          </a:p>
          <a:p>
            <a:pPr lvl="0"/>
            <a:r>
              <a:rPr lang="sv-SE" sz="1200" kern="1200" dirty="0">
                <a:solidFill>
                  <a:schemeClr val="tx1"/>
                </a:solidFill>
                <a:effectLst/>
                <a:latin typeface="+mn-lt"/>
                <a:ea typeface="+mn-ea"/>
                <a:cs typeface="+mn-cs"/>
              </a:rPr>
              <a:t>Utvecklas över tid.</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Om vi gör det tillräckligt ofta kommer resultaten att komma. </a:t>
            </a:r>
          </a:p>
          <a:p>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B98D9FEF-BB3B-4200-B5E4-D27C0BE5E0CC}" type="slidenum">
              <a:rPr lang="sv-SE" smtClean="0"/>
              <a:t>9</a:t>
            </a:fld>
            <a:endParaRPr lang="sv-SE"/>
          </a:p>
        </p:txBody>
      </p:sp>
    </p:spTree>
    <p:extLst>
      <p:ext uri="{BB962C8B-B14F-4D97-AF65-F5344CB8AC3E}">
        <p14:creationId xmlns:p14="http://schemas.microsoft.com/office/powerpoint/2010/main" val="3411497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BA568-88D8-C1DC-140F-E78C777C452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7831BF-3C84-5B66-0912-93BA98EFE7A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DB0888-D8B2-5946-6DB4-D6269543C058}"/>
              </a:ext>
            </a:extLst>
          </p:cNvPr>
          <p:cNvSpPr>
            <a:spLocks noGrp="1"/>
          </p:cNvSpPr>
          <p:nvPr>
            <p:ph type="body" idx="1"/>
          </p:nvPr>
        </p:nvSpPr>
        <p:spPr/>
        <p:txBody>
          <a:bodyPr/>
          <a:lstStyle/>
          <a:p>
            <a:r>
              <a:rPr lang="sv-SE" dirty="0"/>
              <a:t>Lite enklare?</a:t>
            </a:r>
          </a:p>
        </p:txBody>
      </p:sp>
      <p:sp>
        <p:nvSpPr>
          <p:cNvPr id="4" name="Platshållare för bildnummer 3">
            <a:extLst>
              <a:ext uri="{FF2B5EF4-FFF2-40B4-BE49-F238E27FC236}">
                <a16:creationId xmlns:a16="http://schemas.microsoft.com/office/drawing/2014/main" id="{4FEF4AF8-A63A-7ABD-5A04-33EA384FFC44}"/>
              </a:ext>
            </a:extLst>
          </p:cNvPr>
          <p:cNvSpPr>
            <a:spLocks noGrp="1"/>
          </p:cNvSpPr>
          <p:nvPr>
            <p:ph type="sldNum" sz="quarter" idx="5"/>
          </p:nvPr>
        </p:nvSpPr>
        <p:spPr/>
        <p:txBody>
          <a:bodyPr/>
          <a:lstStyle/>
          <a:p>
            <a:fld id="{B98D9FEF-BB3B-4200-B5E4-D27C0BE5E0CC}" type="slidenum">
              <a:rPr lang="sv-SE" smtClean="0"/>
              <a:t>10</a:t>
            </a:fld>
            <a:endParaRPr lang="sv-SE"/>
          </a:p>
        </p:txBody>
      </p:sp>
    </p:spTree>
    <p:extLst>
      <p:ext uri="{BB962C8B-B14F-4D97-AF65-F5344CB8AC3E}">
        <p14:creationId xmlns:p14="http://schemas.microsoft.com/office/powerpoint/2010/main" val="1329949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98D9FEF-BB3B-4200-B5E4-D27C0BE5E0CC}" type="slidenum">
              <a:rPr lang="sv-SE" smtClean="0"/>
              <a:t>11</a:t>
            </a:fld>
            <a:endParaRPr lang="sv-SE"/>
          </a:p>
        </p:txBody>
      </p:sp>
    </p:spTree>
    <p:extLst>
      <p:ext uri="{BB962C8B-B14F-4D97-AF65-F5344CB8AC3E}">
        <p14:creationId xmlns:p14="http://schemas.microsoft.com/office/powerpoint/2010/main" val="1236887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664AD-F6E1-850B-F597-363FF118D97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F063FBB-BEE6-D753-8B68-5E7473E5A19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CA28125-6A0A-4E16-FD01-721D8238906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8EF0667D-1580-40E4-6FED-5C5A9A76928A}"/>
              </a:ext>
            </a:extLst>
          </p:cNvPr>
          <p:cNvSpPr>
            <a:spLocks noGrp="1"/>
          </p:cNvSpPr>
          <p:nvPr>
            <p:ph type="sldNum" sz="quarter" idx="5"/>
          </p:nvPr>
        </p:nvSpPr>
        <p:spPr/>
        <p:txBody>
          <a:bodyPr/>
          <a:lstStyle/>
          <a:p>
            <a:fld id="{B98D9FEF-BB3B-4200-B5E4-D27C0BE5E0CC}" type="slidenum">
              <a:rPr lang="sv-SE" smtClean="0"/>
              <a:t>12</a:t>
            </a:fld>
            <a:endParaRPr lang="sv-SE"/>
          </a:p>
        </p:txBody>
      </p:sp>
    </p:spTree>
    <p:extLst>
      <p:ext uri="{BB962C8B-B14F-4D97-AF65-F5344CB8AC3E}">
        <p14:creationId xmlns:p14="http://schemas.microsoft.com/office/powerpoint/2010/main" val="2843159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D7B8F-1286-924B-ECC5-15DADF0381E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13B065E-B737-12B9-377F-0AE55E21DF2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A32FE96-B781-2CF0-05D7-47AEE234572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82114FDD-0E13-E349-F486-ED03D107EC10}"/>
              </a:ext>
            </a:extLst>
          </p:cNvPr>
          <p:cNvSpPr>
            <a:spLocks noGrp="1"/>
          </p:cNvSpPr>
          <p:nvPr>
            <p:ph type="sldNum" sz="quarter" idx="5"/>
          </p:nvPr>
        </p:nvSpPr>
        <p:spPr/>
        <p:txBody>
          <a:bodyPr/>
          <a:lstStyle/>
          <a:p>
            <a:fld id="{B98D9FEF-BB3B-4200-B5E4-D27C0BE5E0CC}" type="slidenum">
              <a:rPr lang="sv-SE" smtClean="0"/>
              <a:t>13</a:t>
            </a:fld>
            <a:endParaRPr lang="sv-SE"/>
          </a:p>
        </p:txBody>
      </p:sp>
    </p:spTree>
    <p:extLst>
      <p:ext uri="{BB962C8B-B14F-4D97-AF65-F5344CB8AC3E}">
        <p14:creationId xmlns:p14="http://schemas.microsoft.com/office/powerpoint/2010/main" val="2173853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ACDD1-795E-3341-C5E4-0606C648EC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95F7926-EFD4-A8BE-5721-93CC85DB5DC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9F78F1E-55BD-0F5E-D4AF-CEE9C30A07A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54E6E239-B1B0-FF17-3683-2B4FD5617D1C}"/>
              </a:ext>
            </a:extLst>
          </p:cNvPr>
          <p:cNvSpPr>
            <a:spLocks noGrp="1"/>
          </p:cNvSpPr>
          <p:nvPr>
            <p:ph type="sldNum" sz="quarter" idx="5"/>
          </p:nvPr>
        </p:nvSpPr>
        <p:spPr/>
        <p:txBody>
          <a:bodyPr/>
          <a:lstStyle/>
          <a:p>
            <a:fld id="{B98D9FEF-BB3B-4200-B5E4-D27C0BE5E0CC}" type="slidenum">
              <a:rPr lang="sv-SE" smtClean="0"/>
              <a:t>14</a:t>
            </a:fld>
            <a:endParaRPr lang="sv-SE"/>
          </a:p>
        </p:txBody>
      </p:sp>
    </p:spTree>
    <p:extLst>
      <p:ext uri="{BB962C8B-B14F-4D97-AF65-F5344CB8AC3E}">
        <p14:creationId xmlns:p14="http://schemas.microsoft.com/office/powerpoint/2010/main" val="984004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F265-E802-0AF5-EB30-2EAD8DCCA7D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CF825DC-0445-8087-728A-F9CD980B82F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41ADB58-0E7D-0538-2634-EC662A5E88B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A47957F-173D-5C2D-3F4F-343B925E9207}"/>
              </a:ext>
            </a:extLst>
          </p:cNvPr>
          <p:cNvSpPr>
            <a:spLocks noGrp="1"/>
          </p:cNvSpPr>
          <p:nvPr>
            <p:ph type="sldNum" sz="quarter" idx="5"/>
          </p:nvPr>
        </p:nvSpPr>
        <p:spPr/>
        <p:txBody>
          <a:bodyPr/>
          <a:lstStyle/>
          <a:p>
            <a:fld id="{B98D9FEF-BB3B-4200-B5E4-D27C0BE5E0CC}" type="slidenum">
              <a:rPr lang="sv-SE" smtClean="0"/>
              <a:t>15</a:t>
            </a:fld>
            <a:endParaRPr lang="sv-SE"/>
          </a:p>
        </p:txBody>
      </p:sp>
    </p:spTree>
    <p:extLst>
      <p:ext uri="{BB962C8B-B14F-4D97-AF65-F5344CB8AC3E}">
        <p14:creationId xmlns:p14="http://schemas.microsoft.com/office/powerpoint/2010/main" val="445793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27BB0-6403-BE27-05BB-6E3AF0C9FAE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02E36F9-8796-0BEC-32DD-08E8769A24E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FF2128D-1AA7-1099-CF32-F824CADC6CA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C8117990-05F4-CC93-F887-6072567C5000}"/>
              </a:ext>
            </a:extLst>
          </p:cNvPr>
          <p:cNvSpPr>
            <a:spLocks noGrp="1"/>
          </p:cNvSpPr>
          <p:nvPr>
            <p:ph type="sldNum" sz="quarter" idx="5"/>
          </p:nvPr>
        </p:nvSpPr>
        <p:spPr/>
        <p:txBody>
          <a:bodyPr/>
          <a:lstStyle/>
          <a:p>
            <a:fld id="{B98D9FEF-BB3B-4200-B5E4-D27C0BE5E0CC}" type="slidenum">
              <a:rPr lang="sv-SE" smtClean="0"/>
              <a:t>16</a:t>
            </a:fld>
            <a:endParaRPr lang="sv-SE"/>
          </a:p>
        </p:txBody>
      </p:sp>
    </p:spTree>
    <p:extLst>
      <p:ext uri="{BB962C8B-B14F-4D97-AF65-F5344CB8AC3E}">
        <p14:creationId xmlns:p14="http://schemas.microsoft.com/office/powerpoint/2010/main" val="1025130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D8B7A-C72D-320B-0728-F0CCBD2F45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0B291A6-28EF-427B-8621-8C91ABF234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CB86897-92E0-C574-847A-BD96AA577361}"/>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97FCE7E-DAC9-F3E7-8566-E6ED0C5F1E83}"/>
              </a:ext>
            </a:extLst>
          </p:cNvPr>
          <p:cNvSpPr>
            <a:spLocks noGrp="1"/>
          </p:cNvSpPr>
          <p:nvPr>
            <p:ph type="sldNum" sz="quarter" idx="5"/>
          </p:nvPr>
        </p:nvSpPr>
        <p:spPr/>
        <p:txBody>
          <a:bodyPr/>
          <a:lstStyle/>
          <a:p>
            <a:fld id="{B98D9FEF-BB3B-4200-B5E4-D27C0BE5E0CC}" type="slidenum">
              <a:rPr lang="sv-SE" smtClean="0"/>
              <a:t>17</a:t>
            </a:fld>
            <a:endParaRPr lang="sv-SE"/>
          </a:p>
        </p:txBody>
      </p:sp>
    </p:spTree>
    <p:extLst>
      <p:ext uri="{BB962C8B-B14F-4D97-AF65-F5344CB8AC3E}">
        <p14:creationId xmlns:p14="http://schemas.microsoft.com/office/powerpoint/2010/main" val="3234964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1142-E7F1-3F13-4A1A-B20FCD83FDF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3F891AA-E369-D58C-C601-8717D11F268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A8296A2-3540-7C3F-0E73-0A1124D3DB88}"/>
              </a:ext>
            </a:extLst>
          </p:cNvPr>
          <p:cNvSpPr>
            <a:spLocks noGrp="1"/>
          </p:cNvSpPr>
          <p:nvPr>
            <p:ph type="body" idx="1"/>
          </p:nvPr>
        </p:nvSpPr>
        <p:spPr/>
        <p:txBody>
          <a:bodyPr/>
          <a:lstStyle/>
          <a:p>
            <a:r>
              <a:rPr lang="sv-SE" dirty="0"/>
              <a:t>Hur slutade matchen?</a:t>
            </a:r>
          </a:p>
          <a:p>
            <a:r>
              <a:rPr lang="sv-SE" dirty="0"/>
              <a:t>Vem var coach?</a:t>
            </a:r>
          </a:p>
          <a:p>
            <a:r>
              <a:rPr lang="sv-SE" dirty="0"/>
              <a:t>Ledarskap - Nolltolerans mot dåligt kroppsspråk.</a:t>
            </a:r>
          </a:p>
        </p:txBody>
      </p:sp>
      <p:sp>
        <p:nvSpPr>
          <p:cNvPr id="4" name="Platshållare för bildnummer 3">
            <a:extLst>
              <a:ext uri="{FF2B5EF4-FFF2-40B4-BE49-F238E27FC236}">
                <a16:creationId xmlns:a16="http://schemas.microsoft.com/office/drawing/2014/main" id="{C0668D95-AC22-A83D-5EEC-61870A7A14FE}"/>
              </a:ext>
            </a:extLst>
          </p:cNvPr>
          <p:cNvSpPr>
            <a:spLocks noGrp="1"/>
          </p:cNvSpPr>
          <p:nvPr>
            <p:ph type="sldNum" sz="quarter" idx="5"/>
          </p:nvPr>
        </p:nvSpPr>
        <p:spPr/>
        <p:txBody>
          <a:bodyPr/>
          <a:lstStyle/>
          <a:p>
            <a:fld id="{B98D9FEF-BB3B-4200-B5E4-D27C0BE5E0CC}" type="slidenum">
              <a:rPr lang="sv-SE" smtClean="0"/>
              <a:t>18</a:t>
            </a:fld>
            <a:endParaRPr lang="sv-SE"/>
          </a:p>
        </p:txBody>
      </p:sp>
    </p:spTree>
    <p:extLst>
      <p:ext uri="{BB962C8B-B14F-4D97-AF65-F5344CB8AC3E}">
        <p14:creationId xmlns:p14="http://schemas.microsoft.com/office/powerpoint/2010/main" val="198238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98D9FEF-BB3B-4200-B5E4-D27C0BE5E0CC}" type="slidenum">
              <a:rPr lang="sv-SE" smtClean="0"/>
              <a:t>19</a:t>
            </a:fld>
            <a:endParaRPr lang="sv-SE"/>
          </a:p>
        </p:txBody>
      </p:sp>
    </p:spTree>
    <p:extLst>
      <p:ext uri="{BB962C8B-B14F-4D97-AF65-F5344CB8AC3E}">
        <p14:creationId xmlns:p14="http://schemas.microsoft.com/office/powerpoint/2010/main" val="846749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67FE2-F07B-74E1-23C9-B3FDA2AD4C8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76153C1-0B08-46FA-CA04-261875CD9BD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C76F3F5-FE54-8349-0FD3-E8087F3AFC8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14042E25-F065-4ACE-6BAA-2851CC006250}"/>
              </a:ext>
            </a:extLst>
          </p:cNvPr>
          <p:cNvSpPr>
            <a:spLocks noGrp="1"/>
          </p:cNvSpPr>
          <p:nvPr>
            <p:ph type="sldNum" sz="quarter" idx="5"/>
          </p:nvPr>
        </p:nvSpPr>
        <p:spPr/>
        <p:txBody>
          <a:bodyPr/>
          <a:lstStyle/>
          <a:p>
            <a:fld id="{B98D9FEF-BB3B-4200-B5E4-D27C0BE5E0CC}" type="slidenum">
              <a:rPr lang="sv-SE" smtClean="0"/>
              <a:t>20</a:t>
            </a:fld>
            <a:endParaRPr lang="sv-SE"/>
          </a:p>
        </p:txBody>
      </p:sp>
    </p:spTree>
    <p:extLst>
      <p:ext uri="{BB962C8B-B14F-4D97-AF65-F5344CB8AC3E}">
        <p14:creationId xmlns:p14="http://schemas.microsoft.com/office/powerpoint/2010/main" val="2771141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98D9FEF-BB3B-4200-B5E4-D27C0BE5E0CC}" type="slidenum">
              <a:rPr lang="sv-SE" smtClean="0"/>
              <a:t>21</a:t>
            </a:fld>
            <a:endParaRPr lang="sv-SE"/>
          </a:p>
        </p:txBody>
      </p:sp>
    </p:spTree>
    <p:extLst>
      <p:ext uri="{BB962C8B-B14F-4D97-AF65-F5344CB8AC3E}">
        <p14:creationId xmlns:p14="http://schemas.microsoft.com/office/powerpoint/2010/main" val="1085637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01B97-3B51-C696-9E63-78FCB667D8F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53C294C-BB6D-33B8-D673-0612480ED2A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BC1CE72-A67A-4FEA-2A6A-F993D45405D4}"/>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36066B54-5475-28F8-7492-873E3778D238}"/>
              </a:ext>
            </a:extLst>
          </p:cNvPr>
          <p:cNvSpPr>
            <a:spLocks noGrp="1"/>
          </p:cNvSpPr>
          <p:nvPr>
            <p:ph type="sldNum" sz="quarter" idx="5"/>
          </p:nvPr>
        </p:nvSpPr>
        <p:spPr/>
        <p:txBody>
          <a:bodyPr/>
          <a:lstStyle/>
          <a:p>
            <a:fld id="{B98D9FEF-BB3B-4200-B5E4-D27C0BE5E0CC}" type="slidenum">
              <a:rPr lang="sv-SE" smtClean="0"/>
              <a:t>22</a:t>
            </a:fld>
            <a:endParaRPr lang="sv-SE"/>
          </a:p>
        </p:txBody>
      </p:sp>
    </p:spTree>
    <p:extLst>
      <p:ext uri="{BB962C8B-B14F-4D97-AF65-F5344CB8AC3E}">
        <p14:creationId xmlns:p14="http://schemas.microsoft.com/office/powerpoint/2010/main" val="3994045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98D9FEF-BB3B-4200-B5E4-D27C0BE5E0CC}" type="slidenum">
              <a:rPr lang="sv-SE" smtClean="0"/>
              <a:t>23</a:t>
            </a:fld>
            <a:endParaRPr lang="sv-SE"/>
          </a:p>
        </p:txBody>
      </p:sp>
    </p:spTree>
    <p:extLst>
      <p:ext uri="{BB962C8B-B14F-4D97-AF65-F5344CB8AC3E}">
        <p14:creationId xmlns:p14="http://schemas.microsoft.com/office/powerpoint/2010/main" val="1153079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6BA4C-BB00-E7EE-1006-9BA01835221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16B12F-8DE8-E698-5637-5E385CA04D5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8A4FA8D-856E-85B2-BADF-67D592B0E5AE}"/>
              </a:ext>
            </a:extLst>
          </p:cNvPr>
          <p:cNvSpPr>
            <a:spLocks noGrp="1"/>
          </p:cNvSpPr>
          <p:nvPr>
            <p:ph type="body" idx="1"/>
          </p:nvPr>
        </p:nvSpPr>
        <p:spPr/>
        <p:txBody>
          <a:bodyPr/>
          <a:lstStyle/>
          <a:p>
            <a:r>
              <a:rPr lang="sv-SE" dirty="0"/>
              <a:t>Har inte riktigt förstått det tidigare men klubben har en väldigt generös inställning när lagen börjar komma upp i fastlandsserie. </a:t>
            </a:r>
          </a:p>
        </p:txBody>
      </p:sp>
      <p:sp>
        <p:nvSpPr>
          <p:cNvPr id="4" name="Platshållare för bildnummer 3">
            <a:extLst>
              <a:ext uri="{FF2B5EF4-FFF2-40B4-BE49-F238E27FC236}">
                <a16:creationId xmlns:a16="http://schemas.microsoft.com/office/drawing/2014/main" id="{1729A337-E4D9-EF6C-B467-1D4AC5841F1E}"/>
              </a:ext>
            </a:extLst>
          </p:cNvPr>
          <p:cNvSpPr>
            <a:spLocks noGrp="1"/>
          </p:cNvSpPr>
          <p:nvPr>
            <p:ph type="sldNum" sz="quarter" idx="5"/>
          </p:nvPr>
        </p:nvSpPr>
        <p:spPr/>
        <p:txBody>
          <a:bodyPr/>
          <a:lstStyle/>
          <a:p>
            <a:fld id="{B98D9FEF-BB3B-4200-B5E4-D27C0BE5E0CC}" type="slidenum">
              <a:rPr lang="sv-SE" smtClean="0"/>
              <a:t>24</a:t>
            </a:fld>
            <a:endParaRPr lang="sv-SE"/>
          </a:p>
        </p:txBody>
      </p:sp>
    </p:spTree>
    <p:extLst>
      <p:ext uri="{BB962C8B-B14F-4D97-AF65-F5344CB8AC3E}">
        <p14:creationId xmlns:p14="http://schemas.microsoft.com/office/powerpoint/2010/main" val="3334979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741CB-BCDC-01EB-7765-F7C3EC99C72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D84D732-9D54-677A-40D8-14AC328B8EA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313D0A5-4006-E3B1-F223-B40DB6186DE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BFD1AB7-07ED-50F9-8194-C8FE41E77A04}"/>
              </a:ext>
            </a:extLst>
          </p:cNvPr>
          <p:cNvSpPr>
            <a:spLocks noGrp="1"/>
          </p:cNvSpPr>
          <p:nvPr>
            <p:ph type="sldNum" sz="quarter" idx="5"/>
          </p:nvPr>
        </p:nvSpPr>
        <p:spPr/>
        <p:txBody>
          <a:bodyPr/>
          <a:lstStyle/>
          <a:p>
            <a:fld id="{B98D9FEF-BB3B-4200-B5E4-D27C0BE5E0CC}" type="slidenum">
              <a:rPr lang="sv-SE" smtClean="0"/>
              <a:t>25</a:t>
            </a:fld>
            <a:endParaRPr lang="sv-SE"/>
          </a:p>
        </p:txBody>
      </p:sp>
    </p:spTree>
    <p:extLst>
      <p:ext uri="{BB962C8B-B14F-4D97-AF65-F5344CB8AC3E}">
        <p14:creationId xmlns:p14="http://schemas.microsoft.com/office/powerpoint/2010/main" val="3456041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99948-3D04-C328-37BB-DF084CCAB90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AB75B13-25F2-E53B-040D-EBC4DF0509F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DDF6644-419E-0EA1-0733-4E1A2DF0B9A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C914926B-75DD-9ED5-6F61-DD4951281886}"/>
              </a:ext>
            </a:extLst>
          </p:cNvPr>
          <p:cNvSpPr>
            <a:spLocks noGrp="1"/>
          </p:cNvSpPr>
          <p:nvPr>
            <p:ph type="sldNum" sz="quarter" idx="5"/>
          </p:nvPr>
        </p:nvSpPr>
        <p:spPr/>
        <p:txBody>
          <a:bodyPr/>
          <a:lstStyle/>
          <a:p>
            <a:fld id="{B98D9FEF-BB3B-4200-B5E4-D27C0BE5E0CC}" type="slidenum">
              <a:rPr lang="sv-SE" smtClean="0"/>
              <a:t>26</a:t>
            </a:fld>
            <a:endParaRPr lang="sv-SE"/>
          </a:p>
        </p:txBody>
      </p:sp>
    </p:spTree>
    <p:extLst>
      <p:ext uri="{BB962C8B-B14F-4D97-AF65-F5344CB8AC3E}">
        <p14:creationId xmlns:p14="http://schemas.microsoft.com/office/powerpoint/2010/main" val="1444536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02E2-E5E5-665E-DCB0-02736A2B81D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867554F-754F-BA39-D27F-1603D05E640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FBA5A6D-15D2-1315-3DFA-63CC8C6D109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2B48F1CC-F482-4220-B99A-7C862975F61A}"/>
              </a:ext>
            </a:extLst>
          </p:cNvPr>
          <p:cNvSpPr>
            <a:spLocks noGrp="1"/>
          </p:cNvSpPr>
          <p:nvPr>
            <p:ph type="sldNum" sz="quarter" idx="5"/>
          </p:nvPr>
        </p:nvSpPr>
        <p:spPr/>
        <p:txBody>
          <a:bodyPr/>
          <a:lstStyle/>
          <a:p>
            <a:fld id="{B98D9FEF-BB3B-4200-B5E4-D27C0BE5E0CC}" type="slidenum">
              <a:rPr lang="sv-SE" smtClean="0"/>
              <a:t>27</a:t>
            </a:fld>
            <a:endParaRPr lang="sv-SE"/>
          </a:p>
        </p:txBody>
      </p:sp>
    </p:spTree>
    <p:extLst>
      <p:ext uri="{BB962C8B-B14F-4D97-AF65-F5344CB8AC3E}">
        <p14:creationId xmlns:p14="http://schemas.microsoft.com/office/powerpoint/2010/main" val="42111525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B9B4-8920-0857-793E-4D43758A4A3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0E0D43A-FB73-9D56-28DB-1C3BE89CE93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EF98AA0-76F0-9FBB-B73C-F6509E762609}"/>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0AE37366-2261-937F-E043-145844722FEB}"/>
              </a:ext>
            </a:extLst>
          </p:cNvPr>
          <p:cNvSpPr>
            <a:spLocks noGrp="1"/>
          </p:cNvSpPr>
          <p:nvPr>
            <p:ph type="sldNum" sz="quarter" idx="5"/>
          </p:nvPr>
        </p:nvSpPr>
        <p:spPr/>
        <p:txBody>
          <a:bodyPr/>
          <a:lstStyle/>
          <a:p>
            <a:fld id="{B98D9FEF-BB3B-4200-B5E4-D27C0BE5E0CC}" type="slidenum">
              <a:rPr lang="sv-SE" smtClean="0"/>
              <a:t>28</a:t>
            </a:fld>
            <a:endParaRPr lang="sv-SE"/>
          </a:p>
        </p:txBody>
      </p:sp>
    </p:spTree>
    <p:extLst>
      <p:ext uri="{BB962C8B-B14F-4D97-AF65-F5344CB8AC3E}">
        <p14:creationId xmlns:p14="http://schemas.microsoft.com/office/powerpoint/2010/main" val="48481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98D9FEF-BB3B-4200-B5E4-D27C0BE5E0CC}" type="slidenum">
              <a:rPr lang="sv-SE" smtClean="0"/>
              <a:t>29</a:t>
            </a:fld>
            <a:endParaRPr lang="sv-SE"/>
          </a:p>
        </p:txBody>
      </p:sp>
    </p:spTree>
    <p:extLst>
      <p:ext uri="{BB962C8B-B14F-4D97-AF65-F5344CB8AC3E}">
        <p14:creationId xmlns:p14="http://schemas.microsoft.com/office/powerpoint/2010/main" val="1807111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Verdana"/>
                <a:cs typeface="Verdana"/>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
            <a:ext cx="10692130" cy="7560309"/>
          </a:xfrm>
          <a:custGeom>
            <a:avLst/>
            <a:gdLst/>
            <a:ahLst/>
            <a:cxnLst/>
            <a:rect l="l" t="t" r="r" b="b"/>
            <a:pathLst>
              <a:path w="10692130" h="7560309">
                <a:moveTo>
                  <a:pt x="10692003" y="0"/>
                </a:moveTo>
                <a:lnTo>
                  <a:pt x="0" y="0"/>
                </a:lnTo>
                <a:lnTo>
                  <a:pt x="0" y="7559992"/>
                </a:lnTo>
                <a:lnTo>
                  <a:pt x="10692003" y="7559992"/>
                </a:lnTo>
                <a:lnTo>
                  <a:pt x="10692003" y="0"/>
                </a:lnTo>
                <a:close/>
              </a:path>
            </a:pathLst>
          </a:custGeom>
          <a:solidFill>
            <a:srgbClr val="002D5B"/>
          </a:solidFill>
        </p:spPr>
        <p:txBody>
          <a:bodyPr wrap="square" lIns="0" tIns="0" rIns="0" bIns="0" rtlCol="0"/>
          <a:lstStyle/>
          <a:p>
            <a:endParaRPr/>
          </a:p>
        </p:txBody>
      </p:sp>
      <p:sp>
        <p:nvSpPr>
          <p:cNvPr id="17" name="bg object 17"/>
          <p:cNvSpPr/>
          <p:nvPr/>
        </p:nvSpPr>
        <p:spPr>
          <a:xfrm>
            <a:off x="0" y="390207"/>
            <a:ext cx="3340785" cy="6633514"/>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1"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
            <a:ext cx="10692130" cy="7560309"/>
          </a:xfrm>
          <a:custGeom>
            <a:avLst/>
            <a:gdLst/>
            <a:ahLst/>
            <a:cxnLst/>
            <a:rect l="l" t="t" r="r" b="b"/>
            <a:pathLst>
              <a:path w="10692130" h="7560309">
                <a:moveTo>
                  <a:pt x="10692003" y="0"/>
                </a:moveTo>
                <a:lnTo>
                  <a:pt x="0" y="0"/>
                </a:lnTo>
                <a:lnTo>
                  <a:pt x="0" y="7559992"/>
                </a:lnTo>
                <a:lnTo>
                  <a:pt x="10692003" y="7559992"/>
                </a:lnTo>
                <a:lnTo>
                  <a:pt x="10692003" y="0"/>
                </a:lnTo>
                <a:close/>
              </a:path>
            </a:pathLst>
          </a:custGeom>
          <a:solidFill>
            <a:srgbClr val="002D5B"/>
          </a:solidFill>
        </p:spPr>
        <p:txBody>
          <a:bodyPr wrap="square" lIns="0" tIns="0" rIns="0" bIns="0" rtlCol="0"/>
          <a:lstStyle/>
          <a:p>
            <a:endParaRPr/>
          </a:p>
        </p:txBody>
      </p:sp>
      <p:sp>
        <p:nvSpPr>
          <p:cNvPr id="17" name="bg object 17"/>
          <p:cNvSpPr/>
          <p:nvPr/>
        </p:nvSpPr>
        <p:spPr>
          <a:xfrm>
            <a:off x="0" y="534212"/>
            <a:ext cx="3340785" cy="6633508"/>
          </a:xfrm>
          <a:prstGeom prst="rect">
            <a:avLst/>
          </a:prstGeom>
          <a:blipFill>
            <a:blip r:embed="rId2" cstate="print"/>
            <a:stretch>
              <a:fillRect/>
            </a:stretch>
          </a:blipFill>
        </p:spPr>
        <p:txBody>
          <a:bodyPr wrap="square" lIns="0" tIns="0" rIns="0" bIns="0" rtlCol="0"/>
          <a:lstStyle/>
          <a:p>
            <a:endParaRPr/>
          </a:p>
        </p:txBody>
      </p:sp>
      <p:sp>
        <p:nvSpPr>
          <p:cNvPr id="18" name="bg object 18"/>
          <p:cNvSpPr/>
          <p:nvPr/>
        </p:nvSpPr>
        <p:spPr>
          <a:xfrm>
            <a:off x="8732913" y="6414248"/>
            <a:ext cx="1313433" cy="752422"/>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
            <a:ext cx="10692130" cy="7560309"/>
          </a:xfrm>
          <a:custGeom>
            <a:avLst/>
            <a:gdLst/>
            <a:ahLst/>
            <a:cxnLst/>
            <a:rect l="l" t="t" r="r" b="b"/>
            <a:pathLst>
              <a:path w="10692130" h="7560309">
                <a:moveTo>
                  <a:pt x="10692003" y="0"/>
                </a:moveTo>
                <a:lnTo>
                  <a:pt x="0" y="0"/>
                </a:lnTo>
                <a:lnTo>
                  <a:pt x="0" y="7559992"/>
                </a:lnTo>
                <a:lnTo>
                  <a:pt x="10692003" y="7559992"/>
                </a:lnTo>
                <a:lnTo>
                  <a:pt x="10692003" y="0"/>
                </a:lnTo>
                <a:close/>
              </a:path>
            </a:pathLst>
          </a:custGeom>
          <a:solidFill>
            <a:srgbClr val="002D5B"/>
          </a:solidFill>
        </p:spPr>
        <p:txBody>
          <a:bodyPr wrap="square" lIns="0" tIns="0" rIns="0" bIns="0" rtlCol="0"/>
          <a:lstStyle/>
          <a:p>
            <a:endParaRPr/>
          </a:p>
        </p:txBody>
      </p:sp>
      <p:sp>
        <p:nvSpPr>
          <p:cNvPr id="2" name="Holder 2"/>
          <p:cNvSpPr>
            <a:spLocks noGrp="1"/>
          </p:cNvSpPr>
          <p:nvPr>
            <p:ph type="title"/>
          </p:nvPr>
        </p:nvSpPr>
        <p:spPr>
          <a:xfrm>
            <a:off x="1621625" y="1039799"/>
            <a:ext cx="7450149" cy="330200"/>
          </a:xfrm>
          <a:prstGeom prst="rect">
            <a:avLst/>
          </a:prstGeom>
        </p:spPr>
        <p:txBody>
          <a:bodyPr wrap="square" lIns="0" tIns="0" rIns="0" bIns="0">
            <a:spAutoFit/>
          </a:bodyPr>
          <a:lstStyle>
            <a:lvl1pPr>
              <a:defRPr sz="2000" b="1" i="0">
                <a:solidFill>
                  <a:schemeClr val="bg1"/>
                </a:solidFill>
                <a:latin typeface="Verdana"/>
                <a:cs typeface="Verdana"/>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www.youtube.com/watch?v=ljLlpOAGRsQ" TargetMode="External"/><Relationship Id="rId4" Type="http://schemas.openxmlformats.org/officeDocument/2006/relationships/hyperlink" Target="https://www.youtube.com/watch?v=_ILk8Yai3Wo"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D67434F3-DEFF-4E75-AFDC-F3B136E07AF3}"/>
              </a:ext>
            </a:extLst>
          </p:cNvPr>
          <p:cNvSpPr txBox="1">
            <a:spLocks/>
          </p:cNvSpPr>
          <p:nvPr/>
        </p:nvSpPr>
        <p:spPr>
          <a:xfrm>
            <a:off x="2451100" y="2181225"/>
            <a:ext cx="7924800" cy="3967753"/>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Föräldramöte p12/13</a:t>
            </a:r>
          </a:p>
          <a:p>
            <a:endParaRPr lang="sv-SE" dirty="0"/>
          </a:p>
          <a:p>
            <a:r>
              <a:rPr lang="sv-SE" b="0" i="1" dirty="0"/>
              <a:t>Säsongen 2026/2027</a:t>
            </a:r>
          </a:p>
          <a:p>
            <a:endParaRPr lang="sv-SE" dirty="0"/>
          </a:p>
          <a:p>
            <a:r>
              <a:rPr lang="sv-SE" dirty="0"/>
              <a:t>Kultur</a:t>
            </a:r>
          </a:p>
          <a:p>
            <a:r>
              <a:rPr lang="sv-SE" dirty="0"/>
              <a:t> Säsongen</a:t>
            </a:r>
          </a:p>
          <a:p>
            <a:r>
              <a:rPr lang="sv-SE" dirty="0"/>
              <a:t>Praktiskt</a:t>
            </a:r>
          </a:p>
        </p:txBody>
      </p:sp>
    </p:spTree>
    <p:extLst>
      <p:ext uri="{BB962C8B-B14F-4D97-AF65-F5344CB8AC3E}">
        <p14:creationId xmlns:p14="http://schemas.microsoft.com/office/powerpoint/2010/main" val="27857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2269D-2C0E-7F44-5655-58C0664E318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50F2DC8-89D2-99EB-0E78-E1711B2E01A7}"/>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47D28A07-978B-9092-319F-B7EDD7AFAB1A}"/>
              </a:ext>
            </a:extLst>
          </p:cNvPr>
          <p:cNvSpPr txBox="1">
            <a:spLocks/>
          </p:cNvSpPr>
          <p:nvPr/>
        </p:nvSpPr>
        <p:spPr>
          <a:xfrm>
            <a:off x="2298700" y="2867025"/>
            <a:ext cx="7924800" cy="1120820"/>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En fantastisk säsong framför oss!</a:t>
            </a:r>
            <a:endParaRPr lang="sv-SE" sz="2400" i="1" dirty="0"/>
          </a:p>
        </p:txBody>
      </p:sp>
    </p:spTree>
    <p:extLst>
      <p:ext uri="{BB962C8B-B14F-4D97-AF65-F5344CB8AC3E}">
        <p14:creationId xmlns:p14="http://schemas.microsoft.com/office/powerpoint/2010/main" val="93227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DC85A-6A87-D6B3-1424-12EE9D425CA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F0BA3F66-33F8-D7C8-067C-9F447F9430CA}"/>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22147364-048A-659D-014F-17A654CD9E5F}"/>
              </a:ext>
            </a:extLst>
          </p:cNvPr>
          <p:cNvSpPr txBox="1"/>
          <p:nvPr/>
        </p:nvSpPr>
        <p:spPr>
          <a:xfrm>
            <a:off x="4813300" y="1864650"/>
            <a:ext cx="4114800" cy="3833550"/>
          </a:xfrm>
          <a:prstGeom prst="rect">
            <a:avLst/>
          </a:prstGeom>
        </p:spPr>
        <p:txBody>
          <a:bodyPr vert="horz" wrap="square" lIns="0" tIns="12700" rIns="0" bIns="0" rtlCol="0">
            <a:spAutoFit/>
          </a:bodyPr>
          <a:lstStyle/>
          <a:p>
            <a:pPr marL="342900" indent="-342900">
              <a:lnSpc>
                <a:spcPct val="150000"/>
              </a:lnSpc>
              <a:buFont typeface="Arial" panose="020B0604020202020204" pitchFamily="34" charset="0"/>
              <a:buChar char="•"/>
            </a:pPr>
            <a:r>
              <a:rPr lang="sv-SE" sz="2400" dirty="0">
                <a:solidFill>
                  <a:schemeClr val="bg1"/>
                </a:solidFill>
              </a:rPr>
              <a:t>Christian Gardelius</a:t>
            </a:r>
          </a:p>
          <a:p>
            <a:pPr marL="342900" indent="-342900">
              <a:lnSpc>
                <a:spcPct val="150000"/>
              </a:lnSpc>
              <a:buFont typeface="Arial" panose="020B0604020202020204" pitchFamily="34" charset="0"/>
              <a:buChar char="•"/>
            </a:pPr>
            <a:r>
              <a:rPr lang="sv-SE" sz="2400" dirty="0">
                <a:solidFill>
                  <a:schemeClr val="bg1"/>
                </a:solidFill>
              </a:rPr>
              <a:t>Nisse Lindström</a:t>
            </a:r>
          </a:p>
          <a:p>
            <a:pPr marL="342900" indent="-342900">
              <a:lnSpc>
                <a:spcPct val="150000"/>
              </a:lnSpc>
              <a:buFont typeface="Arial" panose="020B0604020202020204" pitchFamily="34" charset="0"/>
              <a:buChar char="•"/>
            </a:pPr>
            <a:r>
              <a:rPr lang="sv-SE" sz="2400" dirty="0">
                <a:solidFill>
                  <a:schemeClr val="bg1"/>
                </a:solidFill>
              </a:rPr>
              <a:t>Patrik </a:t>
            </a:r>
            <a:r>
              <a:rPr lang="sv-SE" sz="2400" dirty="0" err="1">
                <a:solidFill>
                  <a:schemeClr val="bg1"/>
                </a:solidFill>
              </a:rPr>
              <a:t>Nordgaard</a:t>
            </a:r>
            <a:endParaRPr lang="sv-SE" sz="2400" dirty="0">
              <a:solidFill>
                <a:schemeClr val="bg1"/>
              </a:solidFill>
            </a:endParaRPr>
          </a:p>
          <a:p>
            <a:pPr marL="342900" indent="-342900">
              <a:lnSpc>
                <a:spcPct val="150000"/>
              </a:lnSpc>
              <a:buFont typeface="Arial" panose="020B0604020202020204" pitchFamily="34" charset="0"/>
              <a:buChar char="•"/>
            </a:pPr>
            <a:r>
              <a:rPr lang="sv-SE" sz="2400" dirty="0">
                <a:solidFill>
                  <a:schemeClr val="bg1"/>
                </a:solidFill>
              </a:rPr>
              <a:t>Tomas Andersson</a:t>
            </a:r>
          </a:p>
          <a:p>
            <a:pPr marL="342900" indent="-342900">
              <a:lnSpc>
                <a:spcPct val="150000"/>
              </a:lnSpc>
              <a:buFont typeface="Arial" panose="020B0604020202020204" pitchFamily="34" charset="0"/>
              <a:buChar char="•"/>
            </a:pPr>
            <a:r>
              <a:rPr lang="sv-SE" sz="2400" dirty="0">
                <a:solidFill>
                  <a:schemeClr val="bg1"/>
                </a:solidFill>
              </a:rPr>
              <a:t>Emil Zetterberg</a:t>
            </a:r>
          </a:p>
          <a:p>
            <a:pPr marL="342900" indent="-342900">
              <a:lnSpc>
                <a:spcPct val="150000"/>
              </a:lnSpc>
              <a:buFont typeface="Arial" panose="020B0604020202020204" pitchFamily="34" charset="0"/>
              <a:buChar char="•"/>
            </a:pPr>
            <a:r>
              <a:rPr lang="sv-SE" sz="2400" dirty="0">
                <a:solidFill>
                  <a:schemeClr val="bg1"/>
                </a:solidFill>
              </a:rPr>
              <a:t>Peter Dahlgren</a:t>
            </a:r>
          </a:p>
          <a:p>
            <a:pPr marL="342900" indent="-342900">
              <a:lnSpc>
                <a:spcPct val="150000"/>
              </a:lnSpc>
              <a:buFont typeface="Arial" panose="020B0604020202020204" pitchFamily="34" charset="0"/>
              <a:buChar char="•"/>
            </a:pPr>
            <a:endParaRPr lang="sv-SE" sz="2400" dirty="0">
              <a:solidFill>
                <a:schemeClr val="bg1"/>
              </a:solidFill>
            </a:endParaRPr>
          </a:p>
        </p:txBody>
      </p:sp>
      <p:sp>
        <p:nvSpPr>
          <p:cNvPr id="7" name="object 2">
            <a:extLst>
              <a:ext uri="{FF2B5EF4-FFF2-40B4-BE49-F238E27FC236}">
                <a16:creationId xmlns:a16="http://schemas.microsoft.com/office/drawing/2014/main" id="{7FA3F81A-238A-C8F0-D131-B12DDB1832C2}"/>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Årets ledarstab</a:t>
            </a:r>
          </a:p>
        </p:txBody>
      </p:sp>
    </p:spTree>
    <p:extLst>
      <p:ext uri="{BB962C8B-B14F-4D97-AF65-F5344CB8AC3E}">
        <p14:creationId xmlns:p14="http://schemas.microsoft.com/office/powerpoint/2010/main" val="99416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1ACF6-A24E-2A0F-C72B-5EFF8940498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619270A-2DD4-3F27-F2F3-BD45E788E86F}"/>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501FD5D3-2A86-3F24-59B3-13BDC00F2845}"/>
              </a:ext>
            </a:extLst>
          </p:cNvPr>
          <p:cNvSpPr txBox="1">
            <a:spLocks/>
          </p:cNvSpPr>
          <p:nvPr/>
        </p:nvSpPr>
        <p:spPr>
          <a:xfrm>
            <a:off x="1993900" y="2867025"/>
            <a:ext cx="7924800" cy="1318310"/>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sz="4800" dirty="0"/>
              <a:t>1A</a:t>
            </a:r>
          </a:p>
          <a:p>
            <a:endParaRPr lang="sv-SE" dirty="0"/>
          </a:p>
        </p:txBody>
      </p:sp>
    </p:spTree>
    <p:extLst>
      <p:ext uri="{BB962C8B-B14F-4D97-AF65-F5344CB8AC3E}">
        <p14:creationId xmlns:p14="http://schemas.microsoft.com/office/powerpoint/2010/main" val="378041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C2AE9-B46C-22C6-E160-CEC5135FD2F7}"/>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2A2E460-09B9-72FA-BC62-E3915DB0FC91}"/>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966F5BC6-6A1C-BC73-8D5D-7F28B985C6D3}"/>
              </a:ext>
            </a:extLst>
          </p:cNvPr>
          <p:cNvSpPr txBox="1">
            <a:spLocks/>
          </p:cNvSpPr>
          <p:nvPr/>
        </p:nvSpPr>
        <p:spPr>
          <a:xfrm>
            <a:off x="1993900" y="2867025"/>
            <a:ext cx="7924800" cy="1010533"/>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sz="2400" i="1" dirty="0"/>
              <a:t>#</a:t>
            </a:r>
            <a:r>
              <a:rPr lang="sv-SE" sz="2800" i="1" dirty="0"/>
              <a:t>GOTLANDSSCHYSSTASTELAG</a:t>
            </a:r>
          </a:p>
          <a:p>
            <a:endParaRPr lang="sv-SE" dirty="0"/>
          </a:p>
        </p:txBody>
      </p:sp>
    </p:spTree>
    <p:extLst>
      <p:ext uri="{BB962C8B-B14F-4D97-AF65-F5344CB8AC3E}">
        <p14:creationId xmlns:p14="http://schemas.microsoft.com/office/powerpoint/2010/main" val="262968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0917E-50BB-ABC7-B6C6-32F9DE38D02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CE61418-E3EA-5D40-B9B7-438C07690E1C}"/>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9AA1829E-1133-AA56-4830-F644079B9948}"/>
              </a:ext>
            </a:extLst>
          </p:cNvPr>
          <p:cNvSpPr txBox="1">
            <a:spLocks/>
          </p:cNvSpPr>
          <p:nvPr/>
        </p:nvSpPr>
        <p:spPr>
          <a:xfrm>
            <a:off x="1993900" y="2867025"/>
            <a:ext cx="7924800" cy="1072088"/>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sz="3200" dirty="0"/>
              <a:t>Operation lagsammanhållning</a:t>
            </a:r>
          </a:p>
          <a:p>
            <a:endParaRPr lang="sv-SE" dirty="0"/>
          </a:p>
        </p:txBody>
      </p:sp>
    </p:spTree>
    <p:extLst>
      <p:ext uri="{BB962C8B-B14F-4D97-AF65-F5344CB8AC3E}">
        <p14:creationId xmlns:p14="http://schemas.microsoft.com/office/powerpoint/2010/main" val="320818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7E0EB-B2FE-08C6-24B3-83A55EF5498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094041B-AB2C-C630-828A-B2A2F0BAFB72}"/>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2B7AB6B1-644C-FF49-1192-FD6CADE10460}"/>
              </a:ext>
            </a:extLst>
          </p:cNvPr>
          <p:cNvSpPr txBox="1">
            <a:spLocks/>
          </p:cNvSpPr>
          <p:nvPr/>
        </p:nvSpPr>
        <p:spPr>
          <a:xfrm>
            <a:off x="2451100" y="540186"/>
            <a:ext cx="7924800" cy="1072088"/>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sz="3200" dirty="0"/>
              <a:t>FIRO</a:t>
            </a:r>
          </a:p>
          <a:p>
            <a:endParaRPr lang="sv-SE" dirty="0"/>
          </a:p>
        </p:txBody>
      </p:sp>
      <p:pic>
        <p:nvPicPr>
          <p:cNvPr id="2" name="Picture 2">
            <a:extLst>
              <a:ext uri="{FF2B5EF4-FFF2-40B4-BE49-F238E27FC236}">
                <a16:creationId xmlns:a16="http://schemas.microsoft.com/office/drawing/2014/main" id="{82221CB6-7E8E-1184-93E7-995E708F43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8925" y="2135076"/>
            <a:ext cx="8754475" cy="5427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99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8EBFA-7138-2CA5-3365-9A07A76EB27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D925AE9-56A0-2FC3-C0B0-FEEBB412C033}"/>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2D1A3F7B-B767-01AF-D87B-DF61668CCA01}"/>
              </a:ext>
            </a:extLst>
          </p:cNvPr>
          <p:cNvSpPr txBox="1">
            <a:spLocks/>
          </p:cNvSpPr>
          <p:nvPr/>
        </p:nvSpPr>
        <p:spPr>
          <a:xfrm>
            <a:off x="1993900" y="2867025"/>
            <a:ext cx="7924800" cy="1072088"/>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sz="3200" dirty="0"/>
              <a:t>Spelhandbok</a:t>
            </a:r>
          </a:p>
          <a:p>
            <a:endParaRPr lang="sv-SE" dirty="0"/>
          </a:p>
        </p:txBody>
      </p:sp>
    </p:spTree>
    <p:extLst>
      <p:ext uri="{BB962C8B-B14F-4D97-AF65-F5344CB8AC3E}">
        <p14:creationId xmlns:p14="http://schemas.microsoft.com/office/powerpoint/2010/main" val="196187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2B33B5D8-C55D-471B-86BC-D2E058378C40}"/>
              </a:ext>
            </a:extLst>
          </p:cNvPr>
          <p:cNvSpPr txBox="1"/>
          <p:nvPr/>
        </p:nvSpPr>
        <p:spPr>
          <a:xfrm>
            <a:off x="3457592" y="2028825"/>
            <a:ext cx="6080108" cy="1781193"/>
          </a:xfrm>
          <a:prstGeom prst="rect">
            <a:avLst/>
          </a:prstGeom>
        </p:spPr>
        <p:txBody>
          <a:bodyPr vert="horz" wrap="square" lIns="0" tIns="12700" rIns="0" bIns="0" rtlCol="0">
            <a:spAutoFit/>
          </a:bodyPr>
          <a:lstStyle/>
          <a:p>
            <a:pPr marL="342900" indent="-342900">
              <a:lnSpc>
                <a:spcPct val="107000"/>
              </a:lnSpc>
              <a:spcAft>
                <a:spcPts val="800"/>
              </a:spcAft>
              <a:buFont typeface="Arial" panose="020B0604020202020204" pitchFamily="34" charset="0"/>
              <a:buChar char="•"/>
            </a:pPr>
            <a:r>
              <a:rPr lang="sv-SE"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Varför spelar vi innebandy?</a:t>
            </a:r>
          </a:p>
          <a:p>
            <a:pPr marL="342900" indent="-342900">
              <a:lnSpc>
                <a:spcPct val="107000"/>
              </a:lnSpc>
              <a:spcAft>
                <a:spcPts val="800"/>
              </a:spcAft>
              <a:buFont typeface="Arial" panose="020B0604020202020204" pitchFamily="34" charset="0"/>
              <a:buChar char="•"/>
            </a:pPr>
            <a:r>
              <a:rPr lang="sv-SE" sz="2400" dirty="0">
                <a:solidFill>
                  <a:schemeClr val="bg1"/>
                </a:solidFill>
                <a:latin typeface="Calibri" panose="020F0502020204030204" pitchFamily="34" charset="0"/>
                <a:cs typeface="Times New Roman" panose="02020603050405020304" pitchFamily="18" charset="0"/>
              </a:rPr>
              <a:t>Vad är framgång?</a:t>
            </a:r>
          </a:p>
          <a:p>
            <a:pPr marL="342900" indent="-342900">
              <a:lnSpc>
                <a:spcPct val="107000"/>
              </a:lnSpc>
              <a:spcAft>
                <a:spcPts val="800"/>
              </a:spcAft>
              <a:buFont typeface="Arial" panose="020B0604020202020204" pitchFamily="34" charset="0"/>
              <a:buChar char="•"/>
            </a:pPr>
            <a:r>
              <a:rPr lang="sv-SE" sz="2400" dirty="0">
                <a:solidFill>
                  <a:schemeClr val="bg1"/>
                </a:solidFill>
                <a:latin typeface="Calibri" panose="020F0502020204030204" pitchFamily="34" charset="0"/>
                <a:cs typeface="Times New Roman" panose="02020603050405020304" pitchFamily="18" charset="0"/>
              </a:rPr>
              <a:t>Hur skapar vi ett lag som är magiskt när det går dåligt?</a:t>
            </a:r>
          </a:p>
        </p:txBody>
      </p:sp>
      <p:sp>
        <p:nvSpPr>
          <p:cNvPr id="7" name="object 2">
            <a:extLst>
              <a:ext uri="{FF2B5EF4-FFF2-40B4-BE49-F238E27FC236}">
                <a16:creationId xmlns:a16="http://schemas.microsoft.com/office/drawing/2014/main" id="{D67434F3-DEFF-4E75-AFDC-F3B136E07AF3}"/>
              </a:ext>
            </a:extLst>
          </p:cNvPr>
          <p:cNvSpPr txBox="1">
            <a:spLocks/>
          </p:cNvSpPr>
          <p:nvPr/>
        </p:nvSpPr>
        <p:spPr>
          <a:xfrm>
            <a:off x="3289300" y="1038225"/>
            <a:ext cx="5092974"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Grunden</a:t>
            </a:r>
          </a:p>
        </p:txBody>
      </p:sp>
    </p:spTree>
    <p:extLst>
      <p:ext uri="{BB962C8B-B14F-4D97-AF65-F5344CB8AC3E}">
        <p14:creationId xmlns:p14="http://schemas.microsoft.com/office/powerpoint/2010/main" val="235094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23A15-C179-D581-7E0C-5C05D9730CB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4CB7B60-3B03-4836-BD51-F3F73B15FD13}"/>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4234C443-6D20-51AF-094E-BB44E7CC2178}"/>
              </a:ext>
            </a:extLst>
          </p:cNvPr>
          <p:cNvSpPr txBox="1"/>
          <p:nvPr/>
        </p:nvSpPr>
        <p:spPr>
          <a:xfrm>
            <a:off x="3251590" y="2333625"/>
            <a:ext cx="6794756" cy="1883785"/>
          </a:xfrm>
          <a:prstGeom prst="rect">
            <a:avLst/>
          </a:prstGeom>
        </p:spPr>
        <p:txBody>
          <a:bodyPr vert="horz" wrap="square" lIns="0" tIns="12700" rIns="0" bIns="0" rtlCol="0">
            <a:spAutoFit/>
          </a:bodyPr>
          <a:lstStyle/>
          <a:p>
            <a:pPr marL="342900" indent="-342900">
              <a:lnSpc>
                <a:spcPct val="107000"/>
              </a:lnSpc>
              <a:spcAft>
                <a:spcPts val="800"/>
              </a:spcAft>
              <a:buFont typeface="Arial" panose="020B0604020202020204" pitchFamily="34" charset="0"/>
              <a:buChar char="•"/>
            </a:pPr>
            <a:r>
              <a:rPr lang="sv-SE" sz="2400" dirty="0">
                <a:solidFill>
                  <a:schemeClr val="bg1"/>
                </a:solidFill>
                <a:latin typeface="Calibri" panose="020F0502020204030204" pitchFamily="34" charset="0"/>
                <a:cs typeface="Times New Roman" panose="02020603050405020304" pitchFamily="18" charset="0"/>
              </a:rPr>
              <a:t>Schyssta – vi behandlar alla med respekt.</a:t>
            </a:r>
          </a:p>
          <a:p>
            <a:pPr marL="342900" indent="-342900">
              <a:lnSpc>
                <a:spcPct val="107000"/>
              </a:lnSpc>
              <a:spcAft>
                <a:spcPts val="800"/>
              </a:spcAft>
              <a:buFont typeface="Arial" panose="020B0604020202020204" pitchFamily="34" charset="0"/>
              <a:buChar char="•"/>
            </a:pPr>
            <a:r>
              <a:rPr lang="sv-SE" sz="2400" dirty="0">
                <a:solidFill>
                  <a:schemeClr val="bg1"/>
                </a:solidFill>
                <a:latin typeface="Calibri" panose="020F0502020204030204" pitchFamily="34" charset="0"/>
                <a:cs typeface="Times New Roman" panose="02020603050405020304" pitchFamily="18" charset="0"/>
              </a:rPr>
              <a:t>Modiga – vi vågar försöka, vi vågar misslyckas.</a:t>
            </a:r>
          </a:p>
          <a:p>
            <a:pPr marL="342900" indent="-342900">
              <a:lnSpc>
                <a:spcPct val="107000"/>
              </a:lnSpc>
              <a:spcAft>
                <a:spcPts val="800"/>
              </a:spcAft>
              <a:buFont typeface="Arial" panose="020B0604020202020204" pitchFamily="34" charset="0"/>
              <a:buChar char="•"/>
            </a:pPr>
            <a:r>
              <a:rPr lang="sv-SE" sz="2400" dirty="0">
                <a:solidFill>
                  <a:schemeClr val="bg1"/>
                </a:solidFill>
                <a:latin typeface="Calibri" panose="020F0502020204030204" pitchFamily="34" charset="0"/>
                <a:cs typeface="Times New Roman" panose="02020603050405020304" pitchFamily="18" charset="0"/>
              </a:rPr>
              <a:t>Energigivare – vi bidrar med energi till laget.</a:t>
            </a:r>
          </a:p>
          <a:p>
            <a:pPr marL="342900" indent="-342900">
              <a:lnSpc>
                <a:spcPct val="107000"/>
              </a:lnSpc>
              <a:spcAft>
                <a:spcPts val="800"/>
              </a:spcAft>
              <a:buFont typeface="Arial" panose="020B0604020202020204" pitchFamily="34" charset="0"/>
              <a:buChar char="•"/>
            </a:pPr>
            <a:r>
              <a:rPr lang="sv-SE" sz="2400" dirty="0">
                <a:solidFill>
                  <a:schemeClr val="bg1"/>
                </a:solidFill>
                <a:latin typeface="Calibri" panose="020F0502020204030204" pitchFamily="34" charset="0"/>
                <a:cs typeface="Times New Roman" panose="02020603050405020304" pitchFamily="18" charset="0"/>
              </a:rPr>
              <a:t>Tillsammans – vi hanterar utmaningar tillsammans.</a:t>
            </a:r>
          </a:p>
        </p:txBody>
      </p:sp>
      <p:sp>
        <p:nvSpPr>
          <p:cNvPr id="7" name="object 2">
            <a:extLst>
              <a:ext uri="{FF2B5EF4-FFF2-40B4-BE49-F238E27FC236}">
                <a16:creationId xmlns:a16="http://schemas.microsoft.com/office/drawing/2014/main" id="{5BFC6E6B-3B30-B4B0-71D0-EA6089277759}"/>
              </a:ext>
            </a:extLst>
          </p:cNvPr>
          <p:cNvSpPr txBox="1">
            <a:spLocks/>
          </p:cNvSpPr>
          <p:nvPr/>
        </p:nvSpPr>
        <p:spPr>
          <a:xfrm>
            <a:off x="3289300" y="1038225"/>
            <a:ext cx="5092974" cy="1120820"/>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Grunden – våra kärnvärden</a:t>
            </a:r>
          </a:p>
        </p:txBody>
      </p:sp>
    </p:spTree>
    <p:extLst>
      <p:ext uri="{BB962C8B-B14F-4D97-AF65-F5344CB8AC3E}">
        <p14:creationId xmlns:p14="http://schemas.microsoft.com/office/powerpoint/2010/main" val="524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2B33B5D8-C55D-471B-86BC-D2E058378C40}"/>
              </a:ext>
            </a:extLst>
          </p:cNvPr>
          <p:cNvSpPr txBox="1"/>
          <p:nvPr/>
        </p:nvSpPr>
        <p:spPr>
          <a:xfrm>
            <a:off x="3213100" y="2028825"/>
            <a:ext cx="6985646" cy="3279552"/>
          </a:xfrm>
          <a:prstGeom prst="rect">
            <a:avLst/>
          </a:prstGeom>
        </p:spPr>
        <p:txBody>
          <a:bodyPr vert="horz" wrap="square" lIns="0" tIns="12700" rIns="0" bIns="0" rtlCol="0">
            <a:spAutoFit/>
          </a:bodyPr>
          <a:lstStyle/>
          <a:p>
            <a:pPr>
              <a:lnSpc>
                <a:spcPct val="150000"/>
              </a:lnSpc>
            </a:pPr>
            <a:r>
              <a:rPr lang="sv-SE" sz="2400" b="1" dirty="0">
                <a:solidFill>
                  <a:schemeClr val="bg1"/>
                </a:solidFill>
              </a:rPr>
              <a:t>Lagkamrat</a:t>
            </a:r>
          </a:p>
          <a:p>
            <a:pPr marL="742950" lvl="1" indent="-285750">
              <a:lnSpc>
                <a:spcPct val="150000"/>
              </a:lnSpc>
              <a:buFont typeface="Arial" panose="020B0604020202020204" pitchFamily="34" charset="0"/>
              <a:buChar char="•"/>
            </a:pPr>
            <a:r>
              <a:rPr lang="sv-SE" sz="2400" dirty="0">
                <a:solidFill>
                  <a:schemeClr val="bg1"/>
                </a:solidFill>
              </a:rPr>
              <a:t>Jag hälsar på alla.</a:t>
            </a:r>
          </a:p>
          <a:p>
            <a:pPr marL="742950" lvl="1" indent="-285750">
              <a:lnSpc>
                <a:spcPct val="150000"/>
              </a:lnSpc>
              <a:buFont typeface="Arial" panose="020B0604020202020204" pitchFamily="34" charset="0"/>
              <a:buChar char="•"/>
            </a:pPr>
            <a:r>
              <a:rPr lang="sv-SE" sz="2400" dirty="0">
                <a:solidFill>
                  <a:schemeClr val="bg1"/>
                </a:solidFill>
              </a:rPr>
              <a:t>Jag lämnar ingen utanför.</a:t>
            </a:r>
          </a:p>
          <a:p>
            <a:pPr marL="742950" lvl="1" indent="-285750">
              <a:lnSpc>
                <a:spcPct val="150000"/>
              </a:lnSpc>
              <a:buFont typeface="Arial" panose="020B0604020202020204" pitchFamily="34" charset="0"/>
              <a:buChar char="•"/>
            </a:pPr>
            <a:r>
              <a:rPr lang="sv-SE" sz="2400" dirty="0">
                <a:solidFill>
                  <a:schemeClr val="bg1"/>
                </a:solidFill>
              </a:rPr>
              <a:t>Jag hjälper mina lagkamrater.</a:t>
            </a:r>
          </a:p>
          <a:p>
            <a:pPr marL="742950" lvl="1" indent="-285750">
              <a:lnSpc>
                <a:spcPct val="150000"/>
              </a:lnSpc>
              <a:buFont typeface="Arial" panose="020B0604020202020204" pitchFamily="34" charset="0"/>
              <a:buChar char="•"/>
            </a:pPr>
            <a:r>
              <a:rPr lang="sv-SE" sz="2400" dirty="0">
                <a:solidFill>
                  <a:schemeClr val="bg1"/>
                </a:solidFill>
              </a:rPr>
              <a:t>Jag firar framgångar.</a:t>
            </a:r>
          </a:p>
          <a:p>
            <a:pPr marL="742950" lvl="1" indent="-285750">
              <a:lnSpc>
                <a:spcPct val="150000"/>
              </a:lnSpc>
              <a:buFont typeface="Arial" panose="020B0604020202020204" pitchFamily="34" charset="0"/>
              <a:buChar char="•"/>
            </a:pPr>
            <a:r>
              <a:rPr lang="sv-SE" sz="2400" dirty="0">
                <a:solidFill>
                  <a:schemeClr val="bg1"/>
                </a:solidFill>
              </a:rPr>
              <a:t>Jag bygger laget varje dag.</a:t>
            </a:r>
          </a:p>
        </p:txBody>
      </p:sp>
      <p:sp>
        <p:nvSpPr>
          <p:cNvPr id="7" name="object 2">
            <a:extLst>
              <a:ext uri="{FF2B5EF4-FFF2-40B4-BE49-F238E27FC236}">
                <a16:creationId xmlns:a16="http://schemas.microsoft.com/office/drawing/2014/main" id="{D67434F3-DEFF-4E75-AFDC-F3B136E07AF3}"/>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Tree>
    <p:extLst>
      <p:ext uri="{BB962C8B-B14F-4D97-AF65-F5344CB8AC3E}">
        <p14:creationId xmlns:p14="http://schemas.microsoft.com/office/powerpoint/2010/main" val="196455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78D04-4540-AA94-E921-D51D3EE21C7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42AA96C-41F4-E051-AE5F-985A6F97532E}"/>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3C853D96-4E72-5374-E9C1-3E52BFB2CA41}"/>
              </a:ext>
            </a:extLst>
          </p:cNvPr>
          <p:cNvSpPr txBox="1"/>
          <p:nvPr/>
        </p:nvSpPr>
        <p:spPr>
          <a:xfrm>
            <a:off x="3213100" y="2028825"/>
            <a:ext cx="6985646" cy="3279552"/>
          </a:xfrm>
          <a:prstGeom prst="rect">
            <a:avLst/>
          </a:prstGeom>
        </p:spPr>
        <p:txBody>
          <a:bodyPr vert="horz" wrap="square" lIns="0" tIns="12700" rIns="0" bIns="0" rtlCol="0">
            <a:spAutoFit/>
          </a:bodyPr>
          <a:lstStyle/>
          <a:p>
            <a:pPr>
              <a:lnSpc>
                <a:spcPct val="150000"/>
              </a:lnSpc>
            </a:pPr>
            <a:r>
              <a:rPr lang="sv-SE" sz="2400" b="1" dirty="0">
                <a:solidFill>
                  <a:schemeClr val="bg1"/>
                </a:solidFill>
              </a:rPr>
              <a:t>Träning</a:t>
            </a:r>
          </a:p>
          <a:p>
            <a:pPr marL="742950" lvl="1" indent="-285750">
              <a:lnSpc>
                <a:spcPct val="150000"/>
              </a:lnSpc>
              <a:buFont typeface="Arial" panose="020B0604020202020204" pitchFamily="34" charset="0"/>
              <a:buChar char="•"/>
            </a:pPr>
            <a:r>
              <a:rPr lang="sv-SE" sz="2400" dirty="0">
                <a:solidFill>
                  <a:schemeClr val="bg1"/>
                </a:solidFill>
              </a:rPr>
              <a:t>Jag svarar på kallelser.</a:t>
            </a:r>
          </a:p>
          <a:p>
            <a:pPr marL="742950" lvl="1" indent="-285750">
              <a:lnSpc>
                <a:spcPct val="150000"/>
              </a:lnSpc>
              <a:buFont typeface="Arial" panose="020B0604020202020204" pitchFamily="34" charset="0"/>
              <a:buChar char="•"/>
            </a:pPr>
            <a:r>
              <a:rPr lang="sv-SE" sz="2400" dirty="0">
                <a:solidFill>
                  <a:schemeClr val="bg1"/>
                </a:solidFill>
              </a:rPr>
              <a:t>Jag kommer i tid.</a:t>
            </a:r>
          </a:p>
          <a:p>
            <a:pPr marL="742950" lvl="1" indent="-285750">
              <a:lnSpc>
                <a:spcPct val="150000"/>
              </a:lnSpc>
              <a:buFont typeface="Arial" panose="020B0604020202020204" pitchFamily="34" charset="0"/>
              <a:buChar char="•"/>
            </a:pPr>
            <a:r>
              <a:rPr lang="sv-SE" sz="2400" dirty="0">
                <a:solidFill>
                  <a:schemeClr val="bg1"/>
                </a:solidFill>
              </a:rPr>
              <a:t>Jag har rätt utrustning.</a:t>
            </a:r>
          </a:p>
          <a:p>
            <a:pPr marL="742950" lvl="1" indent="-285750">
              <a:lnSpc>
                <a:spcPct val="150000"/>
              </a:lnSpc>
              <a:buFont typeface="Arial" panose="020B0604020202020204" pitchFamily="34" charset="0"/>
              <a:buChar char="•"/>
            </a:pPr>
            <a:r>
              <a:rPr lang="sv-SE" sz="2400" dirty="0">
                <a:solidFill>
                  <a:schemeClr val="bg1"/>
                </a:solidFill>
              </a:rPr>
              <a:t>Jag lyssnar</a:t>
            </a:r>
          </a:p>
          <a:p>
            <a:pPr marL="742950" lvl="1" indent="-285750">
              <a:lnSpc>
                <a:spcPct val="150000"/>
              </a:lnSpc>
              <a:buFont typeface="Arial" panose="020B0604020202020204" pitchFamily="34" charset="0"/>
              <a:buChar char="•"/>
            </a:pPr>
            <a:r>
              <a:rPr lang="sv-SE" sz="2400" dirty="0">
                <a:solidFill>
                  <a:schemeClr val="bg1"/>
                </a:solidFill>
              </a:rPr>
              <a:t>Jag tar ansvar för min utveckling. </a:t>
            </a:r>
          </a:p>
        </p:txBody>
      </p:sp>
      <p:sp>
        <p:nvSpPr>
          <p:cNvPr id="7" name="object 2">
            <a:extLst>
              <a:ext uri="{FF2B5EF4-FFF2-40B4-BE49-F238E27FC236}">
                <a16:creationId xmlns:a16="http://schemas.microsoft.com/office/drawing/2014/main" id="{B0011349-6822-1BA5-A493-67374170129B}"/>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Tree>
    <p:extLst>
      <p:ext uri="{BB962C8B-B14F-4D97-AF65-F5344CB8AC3E}">
        <p14:creationId xmlns:p14="http://schemas.microsoft.com/office/powerpoint/2010/main" val="21538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8B135-F904-8555-9E44-AD424209F32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9CCA614-CB10-7B5C-FB92-162351B860D9}"/>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1222C769-E475-526A-9C38-9E9514947CF4}"/>
              </a:ext>
            </a:extLst>
          </p:cNvPr>
          <p:cNvSpPr txBox="1"/>
          <p:nvPr/>
        </p:nvSpPr>
        <p:spPr>
          <a:xfrm>
            <a:off x="3213100" y="2028825"/>
            <a:ext cx="6985646" cy="2725554"/>
          </a:xfrm>
          <a:prstGeom prst="rect">
            <a:avLst/>
          </a:prstGeom>
        </p:spPr>
        <p:txBody>
          <a:bodyPr vert="horz" wrap="square" lIns="0" tIns="12700" rIns="0" bIns="0" rtlCol="0">
            <a:spAutoFit/>
          </a:bodyPr>
          <a:lstStyle/>
          <a:p>
            <a:pPr>
              <a:lnSpc>
                <a:spcPct val="150000"/>
              </a:lnSpc>
            </a:pPr>
            <a:r>
              <a:rPr lang="sv-SE" sz="2400" b="1" dirty="0">
                <a:solidFill>
                  <a:schemeClr val="bg1"/>
                </a:solidFill>
              </a:rPr>
              <a:t>Match</a:t>
            </a:r>
          </a:p>
          <a:p>
            <a:pPr marL="742950" lvl="1" indent="-285750">
              <a:lnSpc>
                <a:spcPct val="150000"/>
              </a:lnSpc>
              <a:buFont typeface="Arial" panose="020B0604020202020204" pitchFamily="34" charset="0"/>
              <a:buChar char="•"/>
            </a:pPr>
            <a:r>
              <a:rPr lang="sv-SE" sz="2400" dirty="0">
                <a:solidFill>
                  <a:schemeClr val="bg1"/>
                </a:solidFill>
              </a:rPr>
              <a:t>Jag spelar för laget.</a:t>
            </a:r>
          </a:p>
          <a:p>
            <a:pPr marL="742950" lvl="1" indent="-285750">
              <a:lnSpc>
                <a:spcPct val="150000"/>
              </a:lnSpc>
              <a:buFont typeface="Arial" panose="020B0604020202020204" pitchFamily="34" charset="0"/>
              <a:buChar char="•"/>
            </a:pPr>
            <a:r>
              <a:rPr lang="sv-SE" sz="2400" dirty="0">
                <a:solidFill>
                  <a:schemeClr val="bg1"/>
                </a:solidFill>
              </a:rPr>
              <a:t>Jag fokusera på nästa situation</a:t>
            </a:r>
          </a:p>
          <a:p>
            <a:pPr marL="742950" lvl="1" indent="-285750">
              <a:lnSpc>
                <a:spcPct val="150000"/>
              </a:lnSpc>
              <a:buFont typeface="Arial" panose="020B0604020202020204" pitchFamily="34" charset="0"/>
              <a:buChar char="•"/>
            </a:pPr>
            <a:r>
              <a:rPr lang="sv-SE" sz="2400" dirty="0">
                <a:solidFill>
                  <a:schemeClr val="bg1"/>
                </a:solidFill>
              </a:rPr>
              <a:t>Jag visar respektför domare och motståndare.</a:t>
            </a:r>
          </a:p>
          <a:p>
            <a:pPr marL="742950" lvl="1" indent="-285750">
              <a:lnSpc>
                <a:spcPct val="150000"/>
              </a:lnSpc>
              <a:buFont typeface="Arial" panose="020B0604020202020204" pitchFamily="34" charset="0"/>
              <a:buChar char="•"/>
            </a:pPr>
            <a:r>
              <a:rPr lang="sv-SE" sz="2400" dirty="0">
                <a:solidFill>
                  <a:schemeClr val="bg1"/>
                </a:solidFill>
              </a:rPr>
              <a:t>Jag accepterar beslut.</a:t>
            </a:r>
          </a:p>
        </p:txBody>
      </p:sp>
      <p:sp>
        <p:nvSpPr>
          <p:cNvPr id="7" name="object 2">
            <a:extLst>
              <a:ext uri="{FF2B5EF4-FFF2-40B4-BE49-F238E27FC236}">
                <a16:creationId xmlns:a16="http://schemas.microsoft.com/office/drawing/2014/main" id="{97FC25B0-161F-707C-F97D-992883F50A97}"/>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Tree>
    <p:extLst>
      <p:ext uri="{BB962C8B-B14F-4D97-AF65-F5344CB8AC3E}">
        <p14:creationId xmlns:p14="http://schemas.microsoft.com/office/powerpoint/2010/main" val="377234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3301E-7ECE-D33E-B102-E718F05687C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B4141F6C-AC08-AE71-564B-359EBEDCD7D4}"/>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1B0338E7-276F-0DCD-441E-3F268E4E8EB4}"/>
              </a:ext>
            </a:extLst>
          </p:cNvPr>
          <p:cNvSpPr txBox="1"/>
          <p:nvPr/>
        </p:nvSpPr>
        <p:spPr>
          <a:xfrm>
            <a:off x="3213100" y="2028825"/>
            <a:ext cx="6985646" cy="2725554"/>
          </a:xfrm>
          <a:prstGeom prst="rect">
            <a:avLst/>
          </a:prstGeom>
        </p:spPr>
        <p:txBody>
          <a:bodyPr vert="horz" wrap="square" lIns="0" tIns="12700" rIns="0" bIns="0" rtlCol="0">
            <a:spAutoFit/>
          </a:bodyPr>
          <a:lstStyle/>
          <a:p>
            <a:pPr>
              <a:lnSpc>
                <a:spcPct val="150000"/>
              </a:lnSpc>
            </a:pPr>
            <a:r>
              <a:rPr lang="sv-SE" sz="2400" b="1" dirty="0">
                <a:solidFill>
                  <a:schemeClr val="bg1"/>
                </a:solidFill>
              </a:rPr>
              <a:t>Resor</a:t>
            </a:r>
          </a:p>
          <a:p>
            <a:pPr marL="742950" lvl="1" indent="-285750">
              <a:lnSpc>
                <a:spcPct val="150000"/>
              </a:lnSpc>
              <a:buFont typeface="Arial" panose="020B0604020202020204" pitchFamily="34" charset="0"/>
              <a:buChar char="•"/>
            </a:pPr>
            <a:r>
              <a:rPr lang="sv-SE" sz="2400" dirty="0">
                <a:solidFill>
                  <a:schemeClr val="bg1"/>
                </a:solidFill>
              </a:rPr>
              <a:t>Jag passar tider.</a:t>
            </a:r>
          </a:p>
          <a:p>
            <a:pPr marL="742950" lvl="1" indent="-285750">
              <a:lnSpc>
                <a:spcPct val="150000"/>
              </a:lnSpc>
              <a:buFont typeface="Arial" panose="020B0604020202020204" pitchFamily="34" charset="0"/>
              <a:buChar char="•"/>
            </a:pPr>
            <a:r>
              <a:rPr lang="sv-SE" sz="2400" dirty="0">
                <a:solidFill>
                  <a:schemeClr val="bg1"/>
                </a:solidFill>
              </a:rPr>
              <a:t>Jag tar ansvar för mina saker.</a:t>
            </a:r>
          </a:p>
          <a:p>
            <a:pPr marL="742950" lvl="1" indent="-285750">
              <a:lnSpc>
                <a:spcPct val="150000"/>
              </a:lnSpc>
              <a:buFont typeface="Arial" panose="020B0604020202020204" pitchFamily="34" charset="0"/>
              <a:buChar char="•"/>
            </a:pPr>
            <a:r>
              <a:rPr lang="sv-SE" sz="2400" dirty="0">
                <a:solidFill>
                  <a:schemeClr val="bg1"/>
                </a:solidFill>
              </a:rPr>
              <a:t>Jag representerar Visby IBK på ett bra sätt.</a:t>
            </a:r>
          </a:p>
          <a:p>
            <a:pPr marL="742950" lvl="1" indent="-285750">
              <a:lnSpc>
                <a:spcPct val="150000"/>
              </a:lnSpc>
              <a:buFont typeface="Arial" panose="020B0604020202020204" pitchFamily="34" charset="0"/>
              <a:buChar char="•"/>
            </a:pPr>
            <a:r>
              <a:rPr lang="sv-SE" sz="2400" dirty="0">
                <a:solidFill>
                  <a:schemeClr val="bg1"/>
                </a:solidFill>
              </a:rPr>
              <a:t>Jag bär klubbkläder.</a:t>
            </a:r>
          </a:p>
        </p:txBody>
      </p:sp>
      <p:sp>
        <p:nvSpPr>
          <p:cNvPr id="7" name="object 2">
            <a:extLst>
              <a:ext uri="{FF2B5EF4-FFF2-40B4-BE49-F238E27FC236}">
                <a16:creationId xmlns:a16="http://schemas.microsoft.com/office/drawing/2014/main" id="{7FFAA1C6-0DD9-AA86-7ED9-7EFCFA771CAA}"/>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Tree>
    <p:extLst>
      <p:ext uri="{BB962C8B-B14F-4D97-AF65-F5344CB8AC3E}">
        <p14:creationId xmlns:p14="http://schemas.microsoft.com/office/powerpoint/2010/main" val="1915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84FAB-332F-11BD-8732-99A120238D0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93B8B50-7D8F-A65D-789F-30F291D97F13}"/>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22E0D99D-6A82-8383-FE7F-AF26919D9850}"/>
              </a:ext>
            </a:extLst>
          </p:cNvPr>
          <p:cNvSpPr txBox="1"/>
          <p:nvPr/>
        </p:nvSpPr>
        <p:spPr>
          <a:xfrm>
            <a:off x="3213100" y="2028825"/>
            <a:ext cx="6985646" cy="2725554"/>
          </a:xfrm>
          <a:prstGeom prst="rect">
            <a:avLst/>
          </a:prstGeom>
        </p:spPr>
        <p:txBody>
          <a:bodyPr vert="horz" wrap="square" lIns="0" tIns="12700" rIns="0" bIns="0" rtlCol="0">
            <a:spAutoFit/>
          </a:bodyPr>
          <a:lstStyle/>
          <a:p>
            <a:pPr>
              <a:lnSpc>
                <a:spcPct val="150000"/>
              </a:lnSpc>
            </a:pPr>
            <a:r>
              <a:rPr lang="sv-SE" sz="2400" b="1" dirty="0">
                <a:solidFill>
                  <a:schemeClr val="bg1"/>
                </a:solidFill>
              </a:rPr>
              <a:t>Omklädningsrum</a:t>
            </a:r>
          </a:p>
          <a:p>
            <a:pPr marL="742950" lvl="1" indent="-285750">
              <a:lnSpc>
                <a:spcPct val="150000"/>
              </a:lnSpc>
              <a:buFont typeface="Arial" panose="020B0604020202020204" pitchFamily="34" charset="0"/>
              <a:buChar char="•"/>
            </a:pPr>
            <a:r>
              <a:rPr lang="sv-SE" sz="2400" dirty="0">
                <a:solidFill>
                  <a:schemeClr val="bg1"/>
                </a:solidFill>
              </a:rPr>
              <a:t>Jag håller ordning.</a:t>
            </a:r>
          </a:p>
          <a:p>
            <a:pPr marL="742950" lvl="1" indent="-285750">
              <a:lnSpc>
                <a:spcPct val="150000"/>
              </a:lnSpc>
              <a:buFont typeface="Arial" panose="020B0604020202020204" pitchFamily="34" charset="0"/>
              <a:buChar char="•"/>
            </a:pPr>
            <a:r>
              <a:rPr lang="sv-SE" sz="2400" dirty="0">
                <a:solidFill>
                  <a:schemeClr val="bg1"/>
                </a:solidFill>
              </a:rPr>
              <a:t>Jag använder ett vårdat språk.</a:t>
            </a:r>
          </a:p>
          <a:p>
            <a:pPr marL="742950" lvl="1" indent="-285750">
              <a:lnSpc>
                <a:spcPct val="150000"/>
              </a:lnSpc>
              <a:buFont typeface="Arial" panose="020B0604020202020204" pitchFamily="34" charset="0"/>
              <a:buChar char="•"/>
            </a:pPr>
            <a:r>
              <a:rPr lang="sv-SE" sz="2400" dirty="0">
                <a:solidFill>
                  <a:schemeClr val="bg1"/>
                </a:solidFill>
              </a:rPr>
              <a:t>Jag lämnar omklädningsrummet i bättre skick än när jag kom.</a:t>
            </a:r>
          </a:p>
        </p:txBody>
      </p:sp>
      <p:sp>
        <p:nvSpPr>
          <p:cNvPr id="7" name="object 2">
            <a:extLst>
              <a:ext uri="{FF2B5EF4-FFF2-40B4-BE49-F238E27FC236}">
                <a16:creationId xmlns:a16="http://schemas.microsoft.com/office/drawing/2014/main" id="{604E89BF-771B-0A84-F3FB-8C6C8BCDF82A}"/>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Tree>
    <p:extLst>
      <p:ext uri="{BB962C8B-B14F-4D97-AF65-F5344CB8AC3E}">
        <p14:creationId xmlns:p14="http://schemas.microsoft.com/office/powerpoint/2010/main" val="286002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E5C5A-48DC-8D71-951D-7DA6E093C19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8E73076-CA42-A299-83B9-E914B3B85CB5}"/>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F36CDAB3-32F6-2D21-61DA-252DB2439985}"/>
              </a:ext>
            </a:extLst>
          </p:cNvPr>
          <p:cNvSpPr txBox="1"/>
          <p:nvPr/>
        </p:nvSpPr>
        <p:spPr>
          <a:xfrm>
            <a:off x="3213100" y="2028825"/>
            <a:ext cx="6985646" cy="2725554"/>
          </a:xfrm>
          <a:prstGeom prst="rect">
            <a:avLst/>
          </a:prstGeom>
        </p:spPr>
        <p:txBody>
          <a:bodyPr vert="horz" wrap="square" lIns="0" tIns="12700" rIns="0" bIns="0" rtlCol="0">
            <a:spAutoFit/>
          </a:bodyPr>
          <a:lstStyle/>
          <a:p>
            <a:pPr>
              <a:lnSpc>
                <a:spcPct val="150000"/>
              </a:lnSpc>
            </a:pPr>
            <a:r>
              <a:rPr lang="sv-SE" sz="2400" b="1" dirty="0">
                <a:solidFill>
                  <a:schemeClr val="bg1"/>
                </a:solidFill>
              </a:rPr>
              <a:t>Sociala medier</a:t>
            </a:r>
          </a:p>
          <a:p>
            <a:pPr marL="742950" lvl="1" indent="-285750">
              <a:lnSpc>
                <a:spcPct val="150000"/>
              </a:lnSpc>
              <a:buFont typeface="Arial" panose="020B0604020202020204" pitchFamily="34" charset="0"/>
              <a:buChar char="•"/>
            </a:pPr>
            <a:r>
              <a:rPr lang="sv-SE" sz="2400" dirty="0">
                <a:solidFill>
                  <a:schemeClr val="bg1"/>
                </a:solidFill>
              </a:rPr>
              <a:t>Jag visar respekt.</a:t>
            </a:r>
          </a:p>
          <a:p>
            <a:pPr marL="742950" lvl="1" indent="-285750">
              <a:lnSpc>
                <a:spcPct val="150000"/>
              </a:lnSpc>
              <a:buFont typeface="Arial" panose="020B0604020202020204" pitchFamily="34" charset="0"/>
              <a:buChar char="•"/>
            </a:pPr>
            <a:r>
              <a:rPr lang="sv-SE" sz="2400" dirty="0">
                <a:solidFill>
                  <a:schemeClr val="bg1"/>
                </a:solidFill>
              </a:rPr>
              <a:t>Enbart positiva inlägg.</a:t>
            </a:r>
          </a:p>
          <a:p>
            <a:pPr marL="742950" lvl="1" indent="-285750">
              <a:lnSpc>
                <a:spcPct val="150000"/>
              </a:lnSpc>
              <a:buFont typeface="Arial" panose="020B0604020202020204" pitchFamily="34" charset="0"/>
              <a:buChar char="•"/>
            </a:pPr>
            <a:r>
              <a:rPr lang="sv-SE" sz="2400" dirty="0">
                <a:solidFill>
                  <a:schemeClr val="bg1"/>
                </a:solidFill>
              </a:rPr>
              <a:t>Jag skriver inget jag inte kan säga ansikte mot ansikte. </a:t>
            </a:r>
          </a:p>
        </p:txBody>
      </p:sp>
      <p:sp>
        <p:nvSpPr>
          <p:cNvPr id="7" name="object 2">
            <a:extLst>
              <a:ext uri="{FF2B5EF4-FFF2-40B4-BE49-F238E27FC236}">
                <a16:creationId xmlns:a16="http://schemas.microsoft.com/office/drawing/2014/main" id="{E752E0AD-1DFF-A907-9B3C-6AE23BE84311}"/>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Tree>
    <p:extLst>
      <p:ext uri="{BB962C8B-B14F-4D97-AF65-F5344CB8AC3E}">
        <p14:creationId xmlns:p14="http://schemas.microsoft.com/office/powerpoint/2010/main" val="108229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A33D1-AE25-67AB-3E56-EF76463B7C9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E31228A-F8C7-0F9D-0CEB-D0BCAAAB1E55}"/>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1695C8D7-C5EE-7927-20F7-793FDA7158E6}"/>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
        <p:nvSpPr>
          <p:cNvPr id="5" name="textruta 4">
            <a:extLst>
              <a:ext uri="{FF2B5EF4-FFF2-40B4-BE49-F238E27FC236}">
                <a16:creationId xmlns:a16="http://schemas.microsoft.com/office/drawing/2014/main" id="{3CF333E8-0374-49DB-1B32-36217D774FC5}"/>
              </a:ext>
            </a:extLst>
          </p:cNvPr>
          <p:cNvSpPr txBox="1"/>
          <p:nvPr/>
        </p:nvSpPr>
        <p:spPr>
          <a:xfrm>
            <a:off x="1689100" y="2910722"/>
            <a:ext cx="8763000" cy="1815882"/>
          </a:xfrm>
          <a:prstGeom prst="rect">
            <a:avLst/>
          </a:prstGeom>
          <a:noFill/>
        </p:spPr>
        <p:txBody>
          <a:bodyPr wrap="square" rtlCol="0">
            <a:spAutoFit/>
          </a:bodyPr>
          <a:lstStyle/>
          <a:p>
            <a:pPr marL="1143000" indent="-1143000">
              <a:spcBef>
                <a:spcPts val="0"/>
              </a:spcBef>
              <a:buFont typeface="Arial" panose="020B0604020202020204" pitchFamily="34" charset="0"/>
              <a:buChar char="•"/>
            </a:pPr>
            <a:endParaRPr lang="sv-SE" sz="2800" spc="-79" dirty="0">
              <a:solidFill>
                <a:schemeClr val="accent4"/>
              </a:solidFill>
              <a:latin typeface="Founders Grotesk"/>
            </a:endParaRPr>
          </a:p>
          <a:p>
            <a:pPr marL="1143000" indent="-1143000">
              <a:spcBef>
                <a:spcPts val="0"/>
              </a:spcBef>
              <a:buFont typeface="Arial" panose="020B0604020202020204" pitchFamily="34" charset="0"/>
              <a:buChar char="•"/>
            </a:pPr>
            <a:r>
              <a:rPr lang="sv-SE" sz="2800" dirty="0">
                <a:hlinkClick r:id="rId4"/>
              </a:rPr>
              <a:t>https://www.youtube.com/watch?v=_ILk8Yai3Wo</a:t>
            </a:r>
            <a:endParaRPr lang="sv-SE" sz="2800" dirty="0"/>
          </a:p>
          <a:p>
            <a:pPr marL="1143000" indent="-1143000">
              <a:spcBef>
                <a:spcPts val="0"/>
              </a:spcBef>
              <a:buFont typeface="Arial" panose="020B0604020202020204" pitchFamily="34" charset="0"/>
              <a:buChar char="•"/>
            </a:pPr>
            <a:r>
              <a:rPr lang="sv-SE" sz="2800" dirty="0">
                <a:hlinkClick r:id="rId5"/>
              </a:rPr>
              <a:t>https://www.youtube.com/watch?v=ljLlpOAGRsQ</a:t>
            </a:r>
            <a:endParaRPr lang="sv-SE" sz="2800" spc="-79" dirty="0">
              <a:solidFill>
                <a:schemeClr val="accent4"/>
              </a:solidFill>
              <a:latin typeface="Founders Grotesk"/>
            </a:endParaRPr>
          </a:p>
          <a:p>
            <a:pPr marL="1143000" lvl="1" indent="-1143000">
              <a:spcBef>
                <a:spcPts val="0"/>
              </a:spcBef>
              <a:buFont typeface="Arial" panose="020B0604020202020204" pitchFamily="34" charset="0"/>
              <a:buChar char="•"/>
            </a:pPr>
            <a:endParaRPr lang="sv-SE" sz="2800" spc="-79" dirty="0">
              <a:solidFill>
                <a:schemeClr val="accent4"/>
              </a:solidFill>
              <a:latin typeface="Founders Grotesk"/>
            </a:endParaRPr>
          </a:p>
        </p:txBody>
      </p:sp>
    </p:spTree>
    <p:extLst>
      <p:ext uri="{BB962C8B-B14F-4D97-AF65-F5344CB8AC3E}">
        <p14:creationId xmlns:p14="http://schemas.microsoft.com/office/powerpoint/2010/main" val="101287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AA385-45BE-6151-4B73-BAEED486E6B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B232EDD-98E9-FFB4-2C10-BFBEE3A05BAA}"/>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41067383-4A77-2371-3D34-516D33B1242C}"/>
              </a:ext>
            </a:extLst>
          </p:cNvPr>
          <p:cNvSpPr txBox="1"/>
          <p:nvPr/>
        </p:nvSpPr>
        <p:spPr>
          <a:xfrm>
            <a:off x="3213100" y="2028825"/>
            <a:ext cx="6985646" cy="1063561"/>
          </a:xfrm>
          <a:prstGeom prst="rect">
            <a:avLst/>
          </a:prstGeom>
        </p:spPr>
        <p:txBody>
          <a:bodyPr vert="horz" wrap="square" lIns="0" tIns="12700" rIns="0" bIns="0" rtlCol="0">
            <a:spAutoFit/>
          </a:bodyPr>
          <a:lstStyle/>
          <a:p>
            <a:pPr marL="285750" indent="-285750">
              <a:lnSpc>
                <a:spcPct val="150000"/>
              </a:lnSpc>
              <a:buFont typeface="Arial" panose="020B0604020202020204" pitchFamily="34" charset="0"/>
              <a:buChar char="•"/>
            </a:pPr>
            <a:r>
              <a:rPr lang="sv-SE" sz="2400" dirty="0">
                <a:solidFill>
                  <a:schemeClr val="bg1"/>
                </a:solidFill>
              </a:rPr>
              <a:t>Arsenal – Östersund 22 februari 2018?</a:t>
            </a:r>
          </a:p>
          <a:p>
            <a:pPr marL="285750" indent="-285750">
              <a:lnSpc>
                <a:spcPct val="150000"/>
              </a:lnSpc>
              <a:buFont typeface="Arial" panose="020B0604020202020204" pitchFamily="34" charset="0"/>
              <a:buChar char="•"/>
            </a:pPr>
            <a:r>
              <a:rPr lang="sv-SE" sz="2400" dirty="0">
                <a:solidFill>
                  <a:schemeClr val="bg1"/>
                </a:solidFill>
              </a:rPr>
              <a:t>Graham Potter - framgångsfaktor</a:t>
            </a:r>
          </a:p>
        </p:txBody>
      </p:sp>
      <p:sp>
        <p:nvSpPr>
          <p:cNvPr id="7" name="object 2">
            <a:extLst>
              <a:ext uri="{FF2B5EF4-FFF2-40B4-BE49-F238E27FC236}">
                <a16:creationId xmlns:a16="http://schemas.microsoft.com/office/drawing/2014/main" id="{44E1F26D-8730-40C6-5192-18C5A491E3DC}"/>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BETEENDEN</a:t>
            </a:r>
          </a:p>
        </p:txBody>
      </p:sp>
    </p:spTree>
    <p:extLst>
      <p:ext uri="{BB962C8B-B14F-4D97-AF65-F5344CB8AC3E}">
        <p14:creationId xmlns:p14="http://schemas.microsoft.com/office/powerpoint/2010/main" val="110582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2B33B5D8-C55D-471B-86BC-D2E058378C40}"/>
              </a:ext>
            </a:extLst>
          </p:cNvPr>
          <p:cNvSpPr txBox="1"/>
          <p:nvPr/>
        </p:nvSpPr>
        <p:spPr>
          <a:xfrm>
            <a:off x="3898900" y="2638425"/>
            <a:ext cx="5562600" cy="2536592"/>
          </a:xfrm>
          <a:prstGeom prst="rect">
            <a:avLst/>
          </a:prstGeom>
        </p:spPr>
        <p:txBody>
          <a:bodyPr vert="horz" wrap="square" lIns="0" tIns="12700" rIns="0" bIns="0" rtlCol="0">
            <a:spAutoFit/>
          </a:bodyPr>
          <a:lstStyle/>
          <a:p>
            <a:r>
              <a:rPr lang="sv-SE" sz="3600" b="1" dirty="0">
                <a:solidFill>
                  <a:schemeClr val="bg1"/>
                </a:solidFill>
              </a:rPr>
              <a:t>Springer vi så vinner vi</a:t>
            </a:r>
          </a:p>
          <a:p>
            <a:endParaRPr lang="sv-SE" sz="3600" b="1" dirty="0">
              <a:solidFill>
                <a:schemeClr val="bg1"/>
              </a:solidFill>
            </a:endParaRPr>
          </a:p>
          <a:p>
            <a:r>
              <a:rPr lang="sv-SE" sz="2800" b="1" i="1" dirty="0">
                <a:solidFill>
                  <a:schemeClr val="bg1"/>
                </a:solidFill>
              </a:rPr>
              <a:t>Vi vill spela ett fysiskt spel med hög fart och mycket bollinnehav.</a:t>
            </a:r>
            <a:endParaRPr lang="sv-SE" sz="2800" i="1" dirty="0">
              <a:solidFill>
                <a:schemeClr val="bg1"/>
              </a:solidFill>
            </a:endParaRPr>
          </a:p>
          <a:p>
            <a:pPr marL="285750" indent="-285750">
              <a:buFont typeface="Arial" panose="020B0604020202020204" pitchFamily="34" charset="0"/>
              <a:buChar char="•"/>
            </a:pPr>
            <a:endParaRPr lang="sv-SE" sz="3600" dirty="0">
              <a:solidFill>
                <a:schemeClr val="bg1"/>
              </a:solidFill>
            </a:endParaRPr>
          </a:p>
        </p:txBody>
      </p:sp>
      <p:sp>
        <p:nvSpPr>
          <p:cNvPr id="7" name="object 2">
            <a:extLst>
              <a:ext uri="{FF2B5EF4-FFF2-40B4-BE49-F238E27FC236}">
                <a16:creationId xmlns:a16="http://schemas.microsoft.com/office/drawing/2014/main" id="{D67434F3-DEFF-4E75-AFDC-F3B136E07AF3}"/>
              </a:ext>
            </a:extLst>
          </p:cNvPr>
          <p:cNvSpPr txBox="1">
            <a:spLocks/>
          </p:cNvSpPr>
          <p:nvPr/>
        </p:nvSpPr>
        <p:spPr>
          <a:xfrm>
            <a:off x="3289300" y="1038225"/>
            <a:ext cx="5092974"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VÅR SPELIDÉ</a:t>
            </a:r>
          </a:p>
        </p:txBody>
      </p:sp>
    </p:spTree>
    <p:extLst>
      <p:ext uri="{BB962C8B-B14F-4D97-AF65-F5344CB8AC3E}">
        <p14:creationId xmlns:p14="http://schemas.microsoft.com/office/powerpoint/2010/main" val="405189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D27FF-F94D-2E75-8382-CA7448769CF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A85CFAA-EC9E-31AD-2031-2B65B568ACF9}"/>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6" name="object 3">
            <a:extLst>
              <a:ext uri="{FF2B5EF4-FFF2-40B4-BE49-F238E27FC236}">
                <a16:creationId xmlns:a16="http://schemas.microsoft.com/office/drawing/2014/main" id="{38F9ECE9-9CA0-B305-6373-B9FBC08AA4F5}"/>
              </a:ext>
            </a:extLst>
          </p:cNvPr>
          <p:cNvSpPr txBox="1"/>
          <p:nvPr/>
        </p:nvSpPr>
        <p:spPr>
          <a:xfrm>
            <a:off x="3213100" y="2028825"/>
            <a:ext cx="6985646" cy="2171557"/>
          </a:xfrm>
          <a:prstGeom prst="rect">
            <a:avLst/>
          </a:prstGeom>
        </p:spPr>
        <p:txBody>
          <a:bodyPr vert="horz" wrap="square" lIns="0" tIns="12700" rIns="0" bIns="0" rtlCol="0">
            <a:spAutoFit/>
          </a:bodyPr>
          <a:lstStyle/>
          <a:p>
            <a:pPr>
              <a:lnSpc>
                <a:spcPct val="150000"/>
              </a:lnSpc>
            </a:pPr>
            <a:r>
              <a:rPr lang="sv-SE" sz="2400" b="1" dirty="0">
                <a:solidFill>
                  <a:schemeClr val="bg1"/>
                </a:solidFill>
              </a:rPr>
              <a:t>Spelare</a:t>
            </a:r>
          </a:p>
          <a:p>
            <a:pPr marL="342900" indent="-342900">
              <a:lnSpc>
                <a:spcPct val="150000"/>
              </a:lnSpc>
              <a:buFont typeface="Arial" panose="020B0604020202020204" pitchFamily="34" charset="0"/>
              <a:buChar char="•"/>
            </a:pPr>
            <a:r>
              <a:rPr lang="sv-SE" sz="2400" dirty="0">
                <a:solidFill>
                  <a:schemeClr val="bg1"/>
                </a:solidFill>
              </a:rPr>
              <a:t>26 spelare, 7 från p13, 17 från p12, 2 från Roma</a:t>
            </a:r>
          </a:p>
          <a:p>
            <a:pPr marL="800100" lvl="1" indent="-342900">
              <a:lnSpc>
                <a:spcPct val="150000"/>
              </a:lnSpc>
              <a:buFont typeface="Arial" panose="020B0604020202020204" pitchFamily="34" charset="0"/>
              <a:buChar char="•"/>
            </a:pPr>
            <a:r>
              <a:rPr lang="sv-SE" sz="2400" dirty="0">
                <a:solidFill>
                  <a:schemeClr val="bg1"/>
                </a:solidFill>
              </a:rPr>
              <a:t>3 målvakter</a:t>
            </a:r>
          </a:p>
          <a:p>
            <a:pPr marL="800100" lvl="1" indent="-342900">
              <a:lnSpc>
                <a:spcPct val="150000"/>
              </a:lnSpc>
              <a:buFont typeface="Arial" panose="020B0604020202020204" pitchFamily="34" charset="0"/>
              <a:buChar char="•"/>
            </a:pPr>
            <a:r>
              <a:rPr lang="sv-SE" sz="2400" dirty="0">
                <a:solidFill>
                  <a:schemeClr val="bg1"/>
                </a:solidFill>
              </a:rPr>
              <a:t>23 utespelare</a:t>
            </a:r>
          </a:p>
        </p:txBody>
      </p:sp>
      <p:sp>
        <p:nvSpPr>
          <p:cNvPr id="7" name="object 2">
            <a:extLst>
              <a:ext uri="{FF2B5EF4-FFF2-40B4-BE49-F238E27FC236}">
                <a16:creationId xmlns:a16="http://schemas.microsoft.com/office/drawing/2014/main" id="{233C89EC-0F15-C57E-E8CB-AE702257E163}"/>
              </a:ext>
            </a:extLst>
          </p:cNvPr>
          <p:cNvSpPr txBox="1">
            <a:spLocks/>
          </p:cNvSpPr>
          <p:nvPr/>
        </p:nvSpPr>
        <p:spPr>
          <a:xfrm>
            <a:off x="3594100" y="733425"/>
            <a:ext cx="6172200"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Årets säsong</a:t>
            </a:r>
          </a:p>
        </p:txBody>
      </p:sp>
    </p:spTree>
    <p:extLst>
      <p:ext uri="{BB962C8B-B14F-4D97-AF65-F5344CB8AC3E}">
        <p14:creationId xmlns:p14="http://schemas.microsoft.com/office/powerpoint/2010/main" val="222485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D67434F3-DEFF-4E75-AFDC-F3B136E07AF3}"/>
              </a:ext>
            </a:extLst>
          </p:cNvPr>
          <p:cNvSpPr txBox="1">
            <a:spLocks/>
          </p:cNvSpPr>
          <p:nvPr/>
        </p:nvSpPr>
        <p:spPr>
          <a:xfrm>
            <a:off x="3517900" y="276225"/>
            <a:ext cx="5092974" cy="2280111"/>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SERIER</a:t>
            </a:r>
          </a:p>
          <a:p>
            <a:r>
              <a:rPr lang="sv-SE" sz="2400" dirty="0"/>
              <a:t>Stockholm </a:t>
            </a:r>
          </a:p>
          <a:p>
            <a:r>
              <a:rPr lang="sv-SE" sz="2400" dirty="0"/>
              <a:t>+ </a:t>
            </a:r>
          </a:p>
          <a:p>
            <a:r>
              <a:rPr lang="sv-SE" sz="2400" dirty="0"/>
              <a:t>Gotland</a:t>
            </a:r>
          </a:p>
          <a:p>
            <a:endParaRPr lang="sv-SE" dirty="0"/>
          </a:p>
        </p:txBody>
      </p:sp>
      <p:pic>
        <p:nvPicPr>
          <p:cNvPr id="4" name="Bildobjekt 3">
            <a:extLst>
              <a:ext uri="{FF2B5EF4-FFF2-40B4-BE49-F238E27FC236}">
                <a16:creationId xmlns:a16="http://schemas.microsoft.com/office/drawing/2014/main" id="{E3C2BEF4-8389-3CCA-C0AB-7434EF316C55}"/>
              </a:ext>
            </a:extLst>
          </p:cNvPr>
          <p:cNvPicPr>
            <a:picLocks noChangeAspect="1"/>
          </p:cNvPicPr>
          <p:nvPr/>
        </p:nvPicPr>
        <p:blipFill>
          <a:blip r:embed="rId4"/>
          <a:stretch>
            <a:fillRect/>
          </a:stretch>
        </p:blipFill>
        <p:spPr>
          <a:xfrm>
            <a:off x="3663752" y="2105025"/>
            <a:ext cx="4801270" cy="5334744"/>
          </a:xfrm>
          <a:prstGeom prst="rect">
            <a:avLst/>
          </a:prstGeom>
        </p:spPr>
      </p:pic>
    </p:spTree>
    <p:extLst>
      <p:ext uri="{BB962C8B-B14F-4D97-AF65-F5344CB8AC3E}">
        <p14:creationId xmlns:p14="http://schemas.microsoft.com/office/powerpoint/2010/main" val="233796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animEffect transition="in" filter="fade">
                                      <p:cBhvr>
                                        <p:cTn id="9" dur="500"/>
                                        <p:tgtEl>
                                          <p:spTgt spid="7">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02DBA-2293-B38C-E1AD-3337A71F5D8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54A4D7D-024C-E16E-8553-7F387865E0D8}"/>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4947B625-18C9-4B63-1854-3207AC9BB0F4}"/>
              </a:ext>
            </a:extLst>
          </p:cNvPr>
          <p:cNvSpPr txBox="1">
            <a:spLocks/>
          </p:cNvSpPr>
          <p:nvPr/>
        </p:nvSpPr>
        <p:spPr>
          <a:xfrm>
            <a:off x="3517900" y="276225"/>
            <a:ext cx="5092974"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MATCHER</a:t>
            </a:r>
          </a:p>
        </p:txBody>
      </p:sp>
      <p:sp>
        <p:nvSpPr>
          <p:cNvPr id="2" name="object 3">
            <a:extLst>
              <a:ext uri="{FF2B5EF4-FFF2-40B4-BE49-F238E27FC236}">
                <a16:creationId xmlns:a16="http://schemas.microsoft.com/office/drawing/2014/main" id="{BA45BAB3-06C8-CE20-B947-F8E1FD8CF348}"/>
              </a:ext>
            </a:extLst>
          </p:cNvPr>
          <p:cNvSpPr txBox="1"/>
          <p:nvPr/>
        </p:nvSpPr>
        <p:spPr>
          <a:xfrm>
            <a:off x="3898900" y="1876425"/>
            <a:ext cx="5638800" cy="3279552"/>
          </a:xfrm>
          <a:prstGeom prst="rect">
            <a:avLst/>
          </a:prstGeom>
        </p:spPr>
        <p:txBody>
          <a:bodyPr vert="horz" wrap="square" lIns="0" tIns="12700" rIns="0" bIns="0" rtlCol="0">
            <a:spAutoFit/>
          </a:bodyPr>
          <a:lstStyle/>
          <a:p>
            <a:pPr marL="285750" indent="-285750">
              <a:lnSpc>
                <a:spcPct val="150000"/>
              </a:lnSpc>
              <a:buFont typeface="Arial" panose="020B0604020202020204" pitchFamily="34" charset="0"/>
              <a:buChar char="•"/>
            </a:pPr>
            <a:r>
              <a:rPr lang="sv-SE" sz="2400" dirty="0">
                <a:solidFill>
                  <a:schemeClr val="bg1"/>
                </a:solidFill>
              </a:rPr>
              <a:t>20st totalt i Stockholmsserien. Gotlandsserien oklart.</a:t>
            </a:r>
          </a:p>
          <a:p>
            <a:pPr marL="285750" indent="-285750">
              <a:lnSpc>
                <a:spcPct val="150000"/>
              </a:lnSpc>
              <a:buFont typeface="Arial" panose="020B0604020202020204" pitchFamily="34" charset="0"/>
              <a:buChar char="•"/>
            </a:pPr>
            <a:r>
              <a:rPr lang="sv-SE" sz="2400" dirty="0">
                <a:solidFill>
                  <a:schemeClr val="bg1"/>
                </a:solidFill>
              </a:rPr>
              <a:t>Hemmamatcher spelas i Nynäshamn, Kvarnängshallen – lördagar.</a:t>
            </a:r>
          </a:p>
          <a:p>
            <a:pPr marL="285750" indent="-285750">
              <a:lnSpc>
                <a:spcPct val="150000"/>
              </a:lnSpc>
              <a:buFont typeface="Arial" panose="020B0604020202020204" pitchFamily="34" charset="0"/>
              <a:buChar char="•"/>
            </a:pPr>
            <a:r>
              <a:rPr lang="sv-SE" sz="2400" dirty="0">
                <a:solidFill>
                  <a:schemeClr val="bg1"/>
                </a:solidFill>
              </a:rPr>
              <a:t>Ofta dubbelmatcher vid hemmamatcher.</a:t>
            </a:r>
          </a:p>
          <a:p>
            <a:pPr marL="285750" indent="-285750">
              <a:lnSpc>
                <a:spcPct val="150000"/>
              </a:lnSpc>
              <a:buFont typeface="Arial" panose="020B0604020202020204" pitchFamily="34" charset="0"/>
              <a:buChar char="•"/>
            </a:pPr>
            <a:r>
              <a:rPr lang="sv-SE" sz="2400" dirty="0">
                <a:solidFill>
                  <a:schemeClr val="bg1"/>
                </a:solidFill>
              </a:rPr>
              <a:t>Hemmamatcher hemma?</a:t>
            </a:r>
          </a:p>
        </p:txBody>
      </p:sp>
    </p:spTree>
    <p:extLst>
      <p:ext uri="{BB962C8B-B14F-4D97-AF65-F5344CB8AC3E}">
        <p14:creationId xmlns:p14="http://schemas.microsoft.com/office/powerpoint/2010/main" val="253663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D67434F3-DEFF-4E75-AFDC-F3B136E07AF3}"/>
              </a:ext>
            </a:extLst>
          </p:cNvPr>
          <p:cNvSpPr txBox="1">
            <a:spLocks/>
          </p:cNvSpPr>
          <p:nvPr/>
        </p:nvSpPr>
        <p:spPr>
          <a:xfrm>
            <a:off x="3517900" y="745557"/>
            <a:ext cx="6528446"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MATCHER – antal spelare</a:t>
            </a:r>
          </a:p>
        </p:txBody>
      </p:sp>
      <p:sp>
        <p:nvSpPr>
          <p:cNvPr id="2" name="object 3">
            <a:extLst>
              <a:ext uri="{FF2B5EF4-FFF2-40B4-BE49-F238E27FC236}">
                <a16:creationId xmlns:a16="http://schemas.microsoft.com/office/drawing/2014/main" id="{50FA9D00-07AE-5E71-EC0C-C78A38F79F20}"/>
              </a:ext>
            </a:extLst>
          </p:cNvPr>
          <p:cNvSpPr txBox="1"/>
          <p:nvPr/>
        </p:nvSpPr>
        <p:spPr>
          <a:xfrm>
            <a:off x="3975100" y="1876425"/>
            <a:ext cx="5638800" cy="3833550"/>
          </a:xfrm>
          <a:prstGeom prst="rect">
            <a:avLst/>
          </a:prstGeom>
        </p:spPr>
        <p:txBody>
          <a:bodyPr vert="horz" wrap="square" lIns="0" tIns="12700" rIns="0" bIns="0" rtlCol="0">
            <a:spAutoFit/>
          </a:bodyPr>
          <a:lstStyle/>
          <a:p>
            <a:pPr marL="285750" indent="-285750">
              <a:lnSpc>
                <a:spcPct val="150000"/>
              </a:lnSpc>
              <a:buFont typeface="Arial" panose="020B0604020202020204" pitchFamily="34" charset="0"/>
              <a:buChar char="•"/>
            </a:pPr>
            <a:r>
              <a:rPr lang="sv-SE" sz="2400" dirty="0">
                <a:solidFill>
                  <a:schemeClr val="bg1"/>
                </a:solidFill>
              </a:rPr>
              <a:t>Vid en match: 14 spelare</a:t>
            </a:r>
          </a:p>
          <a:p>
            <a:pPr marL="285750" indent="-285750">
              <a:lnSpc>
                <a:spcPct val="150000"/>
              </a:lnSpc>
              <a:buFont typeface="Arial" panose="020B0604020202020204" pitchFamily="34" charset="0"/>
              <a:buChar char="•"/>
            </a:pPr>
            <a:r>
              <a:rPr lang="sv-SE" sz="2400" dirty="0">
                <a:solidFill>
                  <a:schemeClr val="bg1"/>
                </a:solidFill>
              </a:rPr>
              <a:t>Vid dubbla matcher: 16 spelare</a:t>
            </a:r>
          </a:p>
          <a:p>
            <a:pPr marL="285750" indent="-285750">
              <a:lnSpc>
                <a:spcPct val="150000"/>
              </a:lnSpc>
              <a:buFont typeface="Arial" panose="020B0604020202020204" pitchFamily="34" charset="0"/>
              <a:buChar char="•"/>
            </a:pPr>
            <a:endParaRPr lang="sv-SE" sz="2400" dirty="0">
              <a:solidFill>
                <a:schemeClr val="bg1"/>
              </a:solidFill>
            </a:endParaRPr>
          </a:p>
          <a:p>
            <a:pPr marL="285750" indent="-285750">
              <a:lnSpc>
                <a:spcPct val="150000"/>
              </a:lnSpc>
              <a:buFont typeface="Arial" panose="020B0604020202020204" pitchFamily="34" charset="0"/>
              <a:buChar char="•"/>
            </a:pPr>
            <a:r>
              <a:rPr lang="sv-SE" sz="2400" dirty="0">
                <a:solidFill>
                  <a:schemeClr val="bg1"/>
                </a:solidFill>
              </a:rPr>
              <a:t>Fråga om tillgänglighet via laget.se på söndag. Svara senast tisdag kväll.</a:t>
            </a:r>
          </a:p>
          <a:p>
            <a:pPr>
              <a:lnSpc>
                <a:spcPct val="150000"/>
              </a:lnSpc>
            </a:pPr>
            <a:endParaRPr lang="sv-SE" sz="2400" dirty="0">
              <a:solidFill>
                <a:schemeClr val="bg1"/>
              </a:solidFill>
            </a:endParaRPr>
          </a:p>
          <a:p>
            <a:pPr marL="285750" indent="-285750">
              <a:lnSpc>
                <a:spcPct val="150000"/>
              </a:lnSpc>
              <a:buFont typeface="Arial" panose="020B0604020202020204" pitchFamily="34" charset="0"/>
              <a:buChar char="•"/>
            </a:pPr>
            <a:endParaRPr lang="sv-SE" sz="2400" dirty="0">
              <a:solidFill>
                <a:schemeClr val="bg1"/>
              </a:solidFill>
            </a:endParaRPr>
          </a:p>
        </p:txBody>
      </p:sp>
    </p:spTree>
    <p:extLst>
      <p:ext uri="{BB962C8B-B14F-4D97-AF65-F5344CB8AC3E}">
        <p14:creationId xmlns:p14="http://schemas.microsoft.com/office/powerpoint/2010/main" val="899819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402C7-617C-E971-35C9-2BA593D791A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F2AEDB2-A4D8-BFE6-5F36-F9658E10921C}"/>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4DD7257C-78EC-34CF-BC2F-094BEFEC8DD4}"/>
              </a:ext>
            </a:extLst>
          </p:cNvPr>
          <p:cNvSpPr txBox="1">
            <a:spLocks/>
          </p:cNvSpPr>
          <p:nvPr/>
        </p:nvSpPr>
        <p:spPr>
          <a:xfrm>
            <a:off x="3517900" y="745557"/>
            <a:ext cx="6528446"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Budget</a:t>
            </a:r>
          </a:p>
        </p:txBody>
      </p:sp>
      <p:sp>
        <p:nvSpPr>
          <p:cNvPr id="2" name="object 3">
            <a:extLst>
              <a:ext uri="{FF2B5EF4-FFF2-40B4-BE49-F238E27FC236}">
                <a16:creationId xmlns:a16="http://schemas.microsoft.com/office/drawing/2014/main" id="{8DA4C110-46B0-1581-51E3-E2D4A8A47C25}"/>
              </a:ext>
            </a:extLst>
          </p:cNvPr>
          <p:cNvSpPr txBox="1"/>
          <p:nvPr/>
        </p:nvSpPr>
        <p:spPr>
          <a:xfrm>
            <a:off x="3975100" y="1876425"/>
            <a:ext cx="5638800" cy="1617559"/>
          </a:xfrm>
          <a:prstGeom prst="rect">
            <a:avLst/>
          </a:prstGeom>
        </p:spPr>
        <p:txBody>
          <a:bodyPr vert="horz" wrap="square" lIns="0" tIns="12700" rIns="0" bIns="0" rtlCol="0">
            <a:spAutoFit/>
          </a:bodyPr>
          <a:lstStyle/>
          <a:p>
            <a:pPr marL="285750" indent="-285750">
              <a:lnSpc>
                <a:spcPct val="150000"/>
              </a:lnSpc>
              <a:buFont typeface="Arial" panose="020B0604020202020204" pitchFamily="34" charset="0"/>
              <a:buChar char="•"/>
            </a:pPr>
            <a:r>
              <a:rPr lang="sv-SE" sz="2400" dirty="0">
                <a:solidFill>
                  <a:schemeClr val="bg1"/>
                </a:solidFill>
              </a:rPr>
              <a:t>Klubben står för resor, hallhyra &amp; domare</a:t>
            </a:r>
          </a:p>
          <a:p>
            <a:pPr marL="285750" indent="-285750">
              <a:lnSpc>
                <a:spcPct val="150000"/>
              </a:lnSpc>
              <a:buFont typeface="Arial" panose="020B0604020202020204" pitchFamily="34" charset="0"/>
              <a:buChar char="•"/>
            </a:pPr>
            <a:r>
              <a:rPr lang="sv-SE" sz="2400" dirty="0">
                <a:solidFill>
                  <a:schemeClr val="bg1"/>
                </a:solidFill>
              </a:rPr>
              <a:t>Laget – bensin, mat, </a:t>
            </a:r>
            <a:r>
              <a:rPr lang="sv-SE" sz="2400" dirty="0" err="1">
                <a:solidFill>
                  <a:schemeClr val="bg1"/>
                </a:solidFill>
              </a:rPr>
              <a:t>ev</a:t>
            </a:r>
            <a:r>
              <a:rPr lang="sv-SE" sz="2400" dirty="0">
                <a:solidFill>
                  <a:schemeClr val="bg1"/>
                </a:solidFill>
              </a:rPr>
              <a:t> hyrbilar</a:t>
            </a:r>
          </a:p>
          <a:p>
            <a:pPr marL="285750" indent="-285750">
              <a:lnSpc>
                <a:spcPct val="150000"/>
              </a:lnSpc>
              <a:buFont typeface="Arial" panose="020B0604020202020204" pitchFamily="34" charset="0"/>
              <a:buChar char="•"/>
            </a:pPr>
            <a:endParaRPr lang="sv-SE" sz="2400" dirty="0">
              <a:solidFill>
                <a:schemeClr val="bg1"/>
              </a:solidFill>
            </a:endParaRPr>
          </a:p>
        </p:txBody>
      </p:sp>
    </p:spTree>
    <p:extLst>
      <p:ext uri="{BB962C8B-B14F-4D97-AF65-F5344CB8AC3E}">
        <p14:creationId xmlns:p14="http://schemas.microsoft.com/office/powerpoint/2010/main" val="209970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41C46-A688-0409-EA2D-73717A4453E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A1D3F63-F95B-CFC6-0169-262D88B44C80}"/>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3E75CA58-BCB6-6819-17AE-C74C02918010}"/>
              </a:ext>
            </a:extLst>
          </p:cNvPr>
          <p:cNvSpPr txBox="1">
            <a:spLocks/>
          </p:cNvSpPr>
          <p:nvPr/>
        </p:nvSpPr>
        <p:spPr>
          <a:xfrm>
            <a:off x="3517900" y="745557"/>
            <a:ext cx="6528446"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Hur drar vi in pengar</a:t>
            </a:r>
          </a:p>
        </p:txBody>
      </p:sp>
      <p:sp>
        <p:nvSpPr>
          <p:cNvPr id="2" name="object 3">
            <a:extLst>
              <a:ext uri="{FF2B5EF4-FFF2-40B4-BE49-F238E27FC236}">
                <a16:creationId xmlns:a16="http://schemas.microsoft.com/office/drawing/2014/main" id="{12094ED0-BD62-BC15-C236-8C111A20E07D}"/>
              </a:ext>
            </a:extLst>
          </p:cNvPr>
          <p:cNvSpPr txBox="1"/>
          <p:nvPr/>
        </p:nvSpPr>
        <p:spPr>
          <a:xfrm>
            <a:off x="3975100" y="1876425"/>
            <a:ext cx="5638800" cy="5495543"/>
          </a:xfrm>
          <a:prstGeom prst="rect">
            <a:avLst/>
          </a:prstGeom>
        </p:spPr>
        <p:txBody>
          <a:bodyPr vert="horz" wrap="square" lIns="0" tIns="12700" rIns="0" bIns="0" rtlCol="0">
            <a:spAutoFit/>
          </a:bodyPr>
          <a:lstStyle/>
          <a:p>
            <a:pPr>
              <a:lnSpc>
                <a:spcPct val="150000"/>
              </a:lnSpc>
            </a:pPr>
            <a:r>
              <a:rPr lang="sv-SE" sz="2400" b="1" dirty="0">
                <a:solidFill>
                  <a:schemeClr val="bg1"/>
                </a:solidFill>
              </a:rPr>
              <a:t>Bestämt</a:t>
            </a:r>
          </a:p>
          <a:p>
            <a:pPr marL="285750" indent="-285750">
              <a:lnSpc>
                <a:spcPct val="150000"/>
              </a:lnSpc>
              <a:buFont typeface="Arial" panose="020B0604020202020204" pitchFamily="34" charset="0"/>
              <a:buChar char="•"/>
            </a:pPr>
            <a:r>
              <a:rPr lang="sv-SE" sz="2400" dirty="0">
                <a:solidFill>
                  <a:schemeClr val="bg1"/>
                </a:solidFill>
              </a:rPr>
              <a:t>Städning av IBC, 9tkr (hösten)</a:t>
            </a:r>
          </a:p>
          <a:p>
            <a:pPr>
              <a:lnSpc>
                <a:spcPct val="150000"/>
              </a:lnSpc>
            </a:pPr>
            <a:r>
              <a:rPr lang="sv-SE" sz="2400" b="1" dirty="0">
                <a:solidFill>
                  <a:schemeClr val="bg1"/>
                </a:solidFill>
              </a:rPr>
              <a:t>Förslag</a:t>
            </a:r>
          </a:p>
          <a:p>
            <a:pPr marL="285750" indent="-285750">
              <a:lnSpc>
                <a:spcPct val="150000"/>
              </a:lnSpc>
              <a:buFont typeface="Arial" panose="020B0604020202020204" pitchFamily="34" charset="0"/>
              <a:buChar char="•"/>
            </a:pPr>
            <a:r>
              <a:rPr lang="sv-SE" sz="2400" dirty="0">
                <a:solidFill>
                  <a:schemeClr val="bg1"/>
                </a:solidFill>
              </a:rPr>
              <a:t>Bingolotter – uppesittarkvällen?</a:t>
            </a:r>
          </a:p>
          <a:p>
            <a:pPr marL="285750" indent="-285750">
              <a:lnSpc>
                <a:spcPct val="150000"/>
              </a:lnSpc>
              <a:buFont typeface="Arial" panose="020B0604020202020204" pitchFamily="34" charset="0"/>
              <a:buChar char="•"/>
            </a:pPr>
            <a:r>
              <a:rPr lang="sv-SE" sz="2400" dirty="0">
                <a:solidFill>
                  <a:schemeClr val="bg1"/>
                </a:solidFill>
              </a:rPr>
              <a:t>Tulpankungen?</a:t>
            </a:r>
          </a:p>
          <a:p>
            <a:pPr marL="285750" indent="-285750">
              <a:lnSpc>
                <a:spcPct val="150000"/>
              </a:lnSpc>
              <a:buFont typeface="Arial" panose="020B0604020202020204" pitchFamily="34" charset="0"/>
              <a:buChar char="•"/>
            </a:pPr>
            <a:r>
              <a:rPr lang="sv-SE" sz="2400" dirty="0">
                <a:solidFill>
                  <a:schemeClr val="bg1"/>
                </a:solidFill>
              </a:rPr>
              <a:t>New </a:t>
            </a:r>
            <a:r>
              <a:rPr lang="sv-SE" sz="2400" dirty="0" err="1">
                <a:solidFill>
                  <a:schemeClr val="bg1"/>
                </a:solidFill>
              </a:rPr>
              <a:t>body</a:t>
            </a:r>
            <a:r>
              <a:rPr lang="sv-SE" sz="2400" dirty="0">
                <a:solidFill>
                  <a:schemeClr val="bg1"/>
                </a:solidFill>
              </a:rPr>
              <a:t>?</a:t>
            </a:r>
          </a:p>
          <a:p>
            <a:pPr marL="285750" indent="-285750">
              <a:lnSpc>
                <a:spcPct val="150000"/>
              </a:lnSpc>
              <a:buFont typeface="Arial" panose="020B0604020202020204" pitchFamily="34" charset="0"/>
              <a:buChar char="•"/>
            </a:pPr>
            <a:r>
              <a:rPr lang="sv-SE" sz="2400" dirty="0">
                <a:solidFill>
                  <a:schemeClr val="bg1"/>
                </a:solidFill>
              </a:rPr>
              <a:t>Städa Sverige?</a:t>
            </a:r>
          </a:p>
          <a:p>
            <a:pPr marL="285750" indent="-285750">
              <a:lnSpc>
                <a:spcPct val="150000"/>
              </a:lnSpc>
              <a:buFont typeface="Arial" panose="020B0604020202020204" pitchFamily="34" charset="0"/>
              <a:buChar char="•"/>
            </a:pPr>
            <a:r>
              <a:rPr lang="sv-SE" sz="2400" dirty="0">
                <a:solidFill>
                  <a:schemeClr val="bg1"/>
                </a:solidFill>
              </a:rPr>
              <a:t>Betala själva?</a:t>
            </a:r>
          </a:p>
          <a:p>
            <a:pPr marL="285750" indent="-285750">
              <a:lnSpc>
                <a:spcPct val="150000"/>
              </a:lnSpc>
              <a:buFont typeface="Arial" panose="020B0604020202020204" pitchFamily="34" charset="0"/>
              <a:buChar char="•"/>
            </a:pPr>
            <a:r>
              <a:rPr lang="sv-SE" sz="2400" dirty="0">
                <a:solidFill>
                  <a:schemeClr val="bg1"/>
                </a:solidFill>
              </a:rPr>
              <a:t>Andra förslag?</a:t>
            </a:r>
          </a:p>
          <a:p>
            <a:pPr marL="285750" indent="-285750">
              <a:lnSpc>
                <a:spcPct val="150000"/>
              </a:lnSpc>
              <a:buFont typeface="Arial" panose="020B0604020202020204" pitchFamily="34" charset="0"/>
              <a:buChar char="•"/>
            </a:pPr>
            <a:endParaRPr lang="sv-SE" sz="2400" dirty="0">
              <a:solidFill>
                <a:schemeClr val="bg1"/>
              </a:solidFill>
            </a:endParaRPr>
          </a:p>
        </p:txBody>
      </p:sp>
    </p:spTree>
    <p:extLst>
      <p:ext uri="{BB962C8B-B14F-4D97-AF65-F5344CB8AC3E}">
        <p14:creationId xmlns:p14="http://schemas.microsoft.com/office/powerpoint/2010/main" val="308043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D51B7-E836-30EB-0B33-EE0091EBF07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C70F62C-A543-3AB4-A95D-E0D7692118D0}"/>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47496584-5135-6E04-EB05-F02AFA173D0E}"/>
              </a:ext>
            </a:extLst>
          </p:cNvPr>
          <p:cNvSpPr txBox="1">
            <a:spLocks/>
          </p:cNvSpPr>
          <p:nvPr/>
        </p:nvSpPr>
        <p:spPr>
          <a:xfrm>
            <a:off x="3517900" y="745557"/>
            <a:ext cx="6528446"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Hjälp</a:t>
            </a:r>
          </a:p>
        </p:txBody>
      </p:sp>
      <p:sp>
        <p:nvSpPr>
          <p:cNvPr id="2" name="object 3">
            <a:extLst>
              <a:ext uri="{FF2B5EF4-FFF2-40B4-BE49-F238E27FC236}">
                <a16:creationId xmlns:a16="http://schemas.microsoft.com/office/drawing/2014/main" id="{6775E99D-B603-B3B5-CFF9-728F0DE04143}"/>
              </a:ext>
            </a:extLst>
          </p:cNvPr>
          <p:cNvSpPr txBox="1"/>
          <p:nvPr/>
        </p:nvSpPr>
        <p:spPr>
          <a:xfrm>
            <a:off x="3975100" y="1876425"/>
            <a:ext cx="5638800" cy="2725554"/>
          </a:xfrm>
          <a:prstGeom prst="rect">
            <a:avLst/>
          </a:prstGeom>
        </p:spPr>
        <p:txBody>
          <a:bodyPr vert="horz" wrap="square" lIns="0" tIns="12700" rIns="0" bIns="0" rtlCol="0">
            <a:spAutoFit/>
          </a:bodyPr>
          <a:lstStyle/>
          <a:p>
            <a:pPr marL="285750" indent="-285750">
              <a:lnSpc>
                <a:spcPct val="150000"/>
              </a:lnSpc>
              <a:buFont typeface="Arial" panose="020B0604020202020204" pitchFamily="34" charset="0"/>
              <a:buChar char="•"/>
            </a:pPr>
            <a:r>
              <a:rPr lang="sv-SE" sz="2400" dirty="0">
                <a:solidFill>
                  <a:schemeClr val="bg1"/>
                </a:solidFill>
              </a:rPr>
              <a:t>Föräldragrupp 2-3st – planera – inte nödvändigtvis utföra. </a:t>
            </a:r>
          </a:p>
          <a:p>
            <a:pPr marL="285750" indent="-285750">
              <a:lnSpc>
                <a:spcPct val="150000"/>
              </a:lnSpc>
              <a:buFont typeface="Arial" panose="020B0604020202020204" pitchFamily="34" charset="0"/>
              <a:buChar char="•"/>
            </a:pPr>
            <a:r>
              <a:rPr lang="sv-SE" sz="2400" dirty="0">
                <a:solidFill>
                  <a:schemeClr val="bg1"/>
                </a:solidFill>
              </a:rPr>
              <a:t>Reseplanering &amp; bokning 2-3st</a:t>
            </a:r>
          </a:p>
          <a:p>
            <a:pPr>
              <a:lnSpc>
                <a:spcPct val="150000"/>
              </a:lnSpc>
            </a:pPr>
            <a:endParaRPr lang="sv-SE" sz="2400" dirty="0">
              <a:solidFill>
                <a:schemeClr val="bg1"/>
              </a:solidFill>
            </a:endParaRPr>
          </a:p>
          <a:p>
            <a:pPr marL="285750" indent="-285750">
              <a:lnSpc>
                <a:spcPct val="150000"/>
              </a:lnSpc>
              <a:buFont typeface="Arial" panose="020B0604020202020204" pitchFamily="34" charset="0"/>
              <a:buChar char="•"/>
            </a:pPr>
            <a:endParaRPr lang="sv-SE" sz="2400" dirty="0">
              <a:solidFill>
                <a:schemeClr val="bg1"/>
              </a:solidFill>
            </a:endParaRPr>
          </a:p>
        </p:txBody>
      </p:sp>
    </p:spTree>
    <p:extLst>
      <p:ext uri="{BB962C8B-B14F-4D97-AF65-F5344CB8AC3E}">
        <p14:creationId xmlns:p14="http://schemas.microsoft.com/office/powerpoint/2010/main" val="18470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AC9D7-D2E1-0D3B-AC2D-34FF76E56CD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B34DAFCC-CEC3-4CAB-4431-E175A8AE221A}"/>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A35367F0-0EC0-1A65-3F25-74F1FFC6141D}"/>
              </a:ext>
            </a:extLst>
          </p:cNvPr>
          <p:cNvSpPr txBox="1">
            <a:spLocks/>
          </p:cNvSpPr>
          <p:nvPr/>
        </p:nvSpPr>
        <p:spPr>
          <a:xfrm>
            <a:off x="3517900" y="745557"/>
            <a:ext cx="6528446"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Åtaganden</a:t>
            </a:r>
          </a:p>
        </p:txBody>
      </p:sp>
      <p:sp>
        <p:nvSpPr>
          <p:cNvPr id="2" name="object 3">
            <a:extLst>
              <a:ext uri="{FF2B5EF4-FFF2-40B4-BE49-F238E27FC236}">
                <a16:creationId xmlns:a16="http://schemas.microsoft.com/office/drawing/2014/main" id="{E1DA8454-E2BB-1D64-F1EF-F14F5C26E758}"/>
              </a:ext>
            </a:extLst>
          </p:cNvPr>
          <p:cNvSpPr txBox="1"/>
          <p:nvPr/>
        </p:nvSpPr>
        <p:spPr>
          <a:xfrm>
            <a:off x="3975100" y="1876425"/>
            <a:ext cx="5638800" cy="2725554"/>
          </a:xfrm>
          <a:prstGeom prst="rect">
            <a:avLst/>
          </a:prstGeom>
        </p:spPr>
        <p:txBody>
          <a:bodyPr vert="horz" wrap="square" lIns="0" tIns="12700" rIns="0" bIns="0" rtlCol="0">
            <a:spAutoFit/>
          </a:bodyPr>
          <a:lstStyle/>
          <a:p>
            <a:pPr marL="285750" indent="-285750">
              <a:lnSpc>
                <a:spcPct val="150000"/>
              </a:lnSpc>
              <a:buFont typeface="Arial" panose="020B0604020202020204" pitchFamily="34" charset="0"/>
              <a:buChar char="•"/>
            </a:pPr>
            <a:r>
              <a:rPr lang="sv-SE" sz="2400" dirty="0">
                <a:solidFill>
                  <a:schemeClr val="bg1"/>
                </a:solidFill>
              </a:rPr>
              <a:t>Städning av IBC (3st veckor under hösten)</a:t>
            </a:r>
          </a:p>
          <a:p>
            <a:pPr marL="285750" indent="-285750">
              <a:lnSpc>
                <a:spcPct val="150000"/>
              </a:lnSpc>
              <a:buFont typeface="Arial" panose="020B0604020202020204" pitchFamily="34" charset="0"/>
              <a:buChar char="•"/>
            </a:pPr>
            <a:r>
              <a:rPr lang="sv-SE" sz="2400" dirty="0">
                <a:solidFill>
                  <a:schemeClr val="bg1"/>
                </a:solidFill>
              </a:rPr>
              <a:t>Entré </a:t>
            </a:r>
            <a:r>
              <a:rPr lang="sv-SE" sz="2400" dirty="0" err="1">
                <a:solidFill>
                  <a:schemeClr val="bg1"/>
                </a:solidFill>
              </a:rPr>
              <a:t>a-lagsmatcher</a:t>
            </a:r>
            <a:r>
              <a:rPr lang="sv-SE" sz="2400" dirty="0">
                <a:solidFill>
                  <a:schemeClr val="bg1"/>
                </a:solidFill>
              </a:rPr>
              <a:t> (3st)</a:t>
            </a:r>
          </a:p>
          <a:p>
            <a:pPr marL="285750" indent="-285750">
              <a:lnSpc>
                <a:spcPct val="150000"/>
              </a:lnSpc>
              <a:buFont typeface="Arial" panose="020B0604020202020204" pitchFamily="34" charset="0"/>
              <a:buChar char="•"/>
            </a:pPr>
            <a:r>
              <a:rPr lang="sv-SE" sz="2400" dirty="0">
                <a:solidFill>
                  <a:schemeClr val="bg1"/>
                </a:solidFill>
              </a:rPr>
              <a:t>IBK-lotten, våren</a:t>
            </a:r>
          </a:p>
          <a:p>
            <a:pPr marL="285750" indent="-285750">
              <a:lnSpc>
                <a:spcPct val="150000"/>
              </a:lnSpc>
              <a:buFont typeface="Arial" panose="020B0604020202020204" pitchFamily="34" charset="0"/>
              <a:buChar char="•"/>
            </a:pPr>
            <a:r>
              <a:rPr lang="sv-SE" sz="2400" dirty="0">
                <a:solidFill>
                  <a:schemeClr val="bg1"/>
                </a:solidFill>
              </a:rPr>
              <a:t>Behov av personer i sekretariatet (Nynäshamn)</a:t>
            </a:r>
          </a:p>
        </p:txBody>
      </p:sp>
    </p:spTree>
    <p:extLst>
      <p:ext uri="{BB962C8B-B14F-4D97-AF65-F5344CB8AC3E}">
        <p14:creationId xmlns:p14="http://schemas.microsoft.com/office/powerpoint/2010/main" val="9179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FB05D-E64F-77C5-9556-BF185DDD16F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0923F0A-3F8F-024F-52E5-1D390E74EA73}"/>
              </a:ext>
            </a:extLst>
          </p:cNvPr>
          <p:cNvSpPr/>
          <p:nvPr/>
        </p:nvSpPr>
        <p:spPr>
          <a:xfrm>
            <a:off x="8732913" y="6270244"/>
            <a:ext cx="1313433" cy="752420"/>
          </a:xfrm>
          <a:prstGeom prst="rect">
            <a:avLst/>
          </a:prstGeom>
          <a:blipFill>
            <a:blip r:embed="rId3" cstate="print"/>
            <a:stretch>
              <a:fillRect/>
            </a:stretch>
          </a:blipFill>
        </p:spPr>
        <p:txBody>
          <a:bodyPr wrap="square" lIns="0" tIns="0" rIns="0" bIns="0" rtlCol="0"/>
          <a:lstStyle/>
          <a:p>
            <a:endParaRPr/>
          </a:p>
        </p:txBody>
      </p:sp>
      <p:sp>
        <p:nvSpPr>
          <p:cNvPr id="7" name="object 2">
            <a:extLst>
              <a:ext uri="{FF2B5EF4-FFF2-40B4-BE49-F238E27FC236}">
                <a16:creationId xmlns:a16="http://schemas.microsoft.com/office/drawing/2014/main" id="{2761A976-7AE7-7AC6-2EAF-99C3937CB37D}"/>
              </a:ext>
            </a:extLst>
          </p:cNvPr>
          <p:cNvSpPr txBox="1">
            <a:spLocks/>
          </p:cNvSpPr>
          <p:nvPr/>
        </p:nvSpPr>
        <p:spPr>
          <a:xfrm>
            <a:off x="3517900" y="745557"/>
            <a:ext cx="6528446" cy="566822"/>
          </a:xfrm>
          <a:prstGeom prst="rect">
            <a:avLst/>
          </a:prstGeom>
        </p:spPr>
        <p:txBody>
          <a:bodyPr vert="horz" wrap="square" lIns="0" tIns="12700" rIns="0" bIns="0" rtlCol="0">
            <a:spAutoFit/>
          </a:bodyPr>
          <a:lstStyle>
            <a:lvl1pPr marL="12700" algn="ctr">
              <a:lnSpc>
                <a:spcPct val="100000"/>
              </a:lnSpc>
              <a:spcBef>
                <a:spcPts val="100"/>
              </a:spcBef>
              <a:defRPr sz="3600" b="1" i="0" spc="-130">
                <a:solidFill>
                  <a:schemeClr val="bg1"/>
                </a:solidFill>
                <a:latin typeface="Verdana"/>
                <a:ea typeface="+mj-ea"/>
                <a:cs typeface="Verdana"/>
              </a:defRPr>
            </a:lvl1pPr>
          </a:lstStyle>
          <a:p>
            <a:r>
              <a:rPr lang="sv-SE" dirty="0"/>
              <a:t>Städning IBC + Entré</a:t>
            </a:r>
          </a:p>
        </p:txBody>
      </p:sp>
      <p:sp>
        <p:nvSpPr>
          <p:cNvPr id="2" name="object 3">
            <a:extLst>
              <a:ext uri="{FF2B5EF4-FFF2-40B4-BE49-F238E27FC236}">
                <a16:creationId xmlns:a16="http://schemas.microsoft.com/office/drawing/2014/main" id="{49EAA75F-AD42-75A1-D626-6060B8DBCC50}"/>
              </a:ext>
            </a:extLst>
          </p:cNvPr>
          <p:cNvSpPr txBox="1"/>
          <p:nvPr/>
        </p:nvSpPr>
        <p:spPr>
          <a:xfrm>
            <a:off x="3975100" y="1876425"/>
            <a:ext cx="5638800" cy="1617559"/>
          </a:xfrm>
          <a:prstGeom prst="rect">
            <a:avLst/>
          </a:prstGeom>
        </p:spPr>
        <p:txBody>
          <a:bodyPr vert="horz" wrap="square" lIns="0" tIns="12700" rIns="0" bIns="0" rtlCol="0">
            <a:spAutoFit/>
          </a:bodyPr>
          <a:lstStyle/>
          <a:p>
            <a:pPr marL="342900" indent="-342900">
              <a:lnSpc>
                <a:spcPct val="150000"/>
              </a:lnSpc>
              <a:buFont typeface="Arial" panose="020B0604020202020204" pitchFamily="34" charset="0"/>
              <a:buChar char="•"/>
            </a:pPr>
            <a:r>
              <a:rPr lang="sv-SE" sz="2400" dirty="0">
                <a:solidFill>
                  <a:schemeClr val="bg1"/>
                </a:solidFill>
              </a:rPr>
              <a:t>Ni är uppdelade i 3st grupper – se info. OBS en i respektive grupp blir ansvarig.</a:t>
            </a:r>
          </a:p>
          <a:p>
            <a:pPr marL="342900" indent="-342900">
              <a:lnSpc>
                <a:spcPct val="150000"/>
              </a:lnSpc>
              <a:buFont typeface="Arial" panose="020B0604020202020204" pitchFamily="34" charset="0"/>
              <a:buChar char="•"/>
            </a:pPr>
            <a:r>
              <a:rPr lang="sv-SE" sz="2400" dirty="0">
                <a:solidFill>
                  <a:schemeClr val="bg1"/>
                </a:solidFill>
              </a:rPr>
              <a:t>Kan ni inte – byt grupp själva. </a:t>
            </a:r>
          </a:p>
        </p:txBody>
      </p:sp>
    </p:spTree>
    <p:extLst>
      <p:ext uri="{BB962C8B-B14F-4D97-AF65-F5344CB8AC3E}">
        <p14:creationId xmlns:p14="http://schemas.microsoft.com/office/powerpoint/2010/main" val="245980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434AEA3-7E38-89DE-99CF-7F53F086495B}"/>
              </a:ext>
            </a:extLst>
          </p:cNvPr>
          <p:cNvSpPr>
            <a:spLocks noGrp="1"/>
          </p:cNvSpPr>
          <p:nvPr>
            <p:ph type="title"/>
          </p:nvPr>
        </p:nvSpPr>
        <p:spPr>
          <a:xfrm>
            <a:off x="2755900" y="3019425"/>
            <a:ext cx="7450149" cy="553998"/>
          </a:xfrm>
        </p:spPr>
        <p:txBody>
          <a:bodyPr/>
          <a:lstStyle/>
          <a:p>
            <a:r>
              <a:rPr lang="sv-SE" sz="3600" dirty="0"/>
              <a:t>#gotlandsschysstastelag</a:t>
            </a:r>
          </a:p>
        </p:txBody>
      </p:sp>
    </p:spTree>
    <p:extLst>
      <p:ext uri="{BB962C8B-B14F-4D97-AF65-F5344CB8AC3E}">
        <p14:creationId xmlns:p14="http://schemas.microsoft.com/office/powerpoint/2010/main" val="381235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60a90b-0901-4eee-b40f-7e459f231eef" xsi:nil="true"/>
    <lcf76f155ced4ddcb4097134ff3c332f xmlns="da608b7d-631e-4a20-b696-97866ac91a1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8AF1054FB5470B45B1BA0992BDF308CD" ma:contentTypeVersion="14" ma:contentTypeDescription="Skapa ett nytt dokument." ma:contentTypeScope="" ma:versionID="58fc25f2f1d8e7078c9c20fc5e48b80c">
  <xsd:schema xmlns:xsd="http://www.w3.org/2001/XMLSchema" xmlns:xs="http://www.w3.org/2001/XMLSchema" xmlns:p="http://schemas.microsoft.com/office/2006/metadata/properties" xmlns:ns2="da608b7d-631e-4a20-b696-97866ac91a15" xmlns:ns3="d960a90b-0901-4eee-b40f-7e459f231eef" targetNamespace="http://schemas.microsoft.com/office/2006/metadata/properties" ma:root="true" ma:fieldsID="6ebf30ea8e9b3edd704fc645d8dba750" ns2:_="" ns3:_="">
    <xsd:import namespace="da608b7d-631e-4a20-b696-97866ac91a15"/>
    <xsd:import namespace="d960a90b-0901-4eee-b40f-7e459f231ee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608b7d-631e-4a20-b696-97866ac91a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c9160daf-389b-4c85-a38f-d554c4341450"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60a90b-0901-4eee-b40f-7e459f231eef"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18" nillable="true" ma:displayName="Taxonomy Catch All Column" ma:hidden="true" ma:list="{e2cf2a4c-b254-4b2f-b41a-03994c641067}" ma:internalName="TaxCatchAll" ma:showField="CatchAllData" ma:web="d960a90b-0901-4eee-b40f-7e459f231e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0A0681-7189-4E85-AC19-1D13D88A9908}">
  <ds:schemaRefs>
    <ds:schemaRef ds:uri="http://schemas.microsoft.com/sharepoint/v3/contenttype/forms"/>
  </ds:schemaRefs>
</ds:datastoreItem>
</file>

<file path=customXml/itemProps2.xml><?xml version="1.0" encoding="utf-8"?>
<ds:datastoreItem xmlns:ds="http://schemas.openxmlformats.org/officeDocument/2006/customXml" ds:itemID="{70D8A6CD-BE15-4676-82E9-8FCECC41A459}">
  <ds:schemaRefs>
    <ds:schemaRef ds:uri="http://schemas.microsoft.com/office/2006/metadata/properties"/>
    <ds:schemaRef ds:uri="http://schemas.microsoft.com/office/infopath/2007/PartnerControls"/>
    <ds:schemaRef ds:uri="d960a90b-0901-4eee-b40f-7e459f231eef"/>
    <ds:schemaRef ds:uri="da608b7d-631e-4a20-b696-97866ac91a15"/>
  </ds:schemaRefs>
</ds:datastoreItem>
</file>

<file path=customXml/itemProps3.xml><?xml version="1.0" encoding="utf-8"?>
<ds:datastoreItem xmlns:ds="http://schemas.openxmlformats.org/officeDocument/2006/customXml" ds:itemID="{763A6FD8-B096-4934-BA1E-4455C0D859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608b7d-631e-4a20-b696-97866ac91a15"/>
    <ds:schemaRef ds:uri="d960a90b-0901-4eee-b40f-7e459f231e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1688</TotalTime>
  <Words>1723</Words>
  <Application>Microsoft Office PowerPoint</Application>
  <PresentationFormat>Anpassad</PresentationFormat>
  <Paragraphs>205</Paragraphs>
  <Slides>29</Slides>
  <Notes>29</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29</vt:i4>
      </vt:variant>
    </vt:vector>
  </HeadingPairs>
  <TitlesOfParts>
    <vt:vector size="35" baseType="lpstr">
      <vt:lpstr>Arial</vt:lpstr>
      <vt:lpstr>Calibri</vt:lpstr>
      <vt:lpstr>Founders Grotesk</vt:lpstr>
      <vt:lpstr>Open Sans</vt:lpstr>
      <vt:lpstr>Verdana</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#gotlandsschysstastelag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 TILL VISBY IBK säsongerna  2021/2022 &amp; 2022/2023</dc:title>
  <dc:creator>Emil Borg</dc:creator>
  <cp:lastModifiedBy>Peter Dahlgren</cp:lastModifiedBy>
  <cp:revision>77</cp:revision>
  <cp:lastPrinted>2022-08-31T11:29:58Z</cp:lastPrinted>
  <dcterms:created xsi:type="dcterms:W3CDTF">2021-05-27T12:35:23Z</dcterms:created>
  <dcterms:modified xsi:type="dcterms:W3CDTF">2026-09-09T14:26:45Z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2021-05-20T00:00:00Z</vt:filetime>
  </property>
  <property fmtid="{D5CDD505-2E9C-101B-9397-08002B2CF9AE}" pid="3" name="Creator">
    <vt:lpwstr>Adobe InDesign 15.1 (Macintosh)</vt:lpwstr>
  </property>
  <property fmtid="{D5CDD505-2E9C-101B-9397-08002B2CF9AE}" pid="4" name="LastSaved">
    <vt:filetime>2021-05-27T00:00:00Z</vt:filetime>
  </property>
  <property fmtid="{D5CDD505-2E9C-101B-9397-08002B2CF9AE}" pid="5" name="ContentTypeId">
    <vt:lpwstr>0x0101008AF1054FB5470B45B1BA0992BDF308CD</vt:lpwstr>
  </property>
</Properties>
</file>