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3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customXml" Target="../customXml/item3.xml" /><Relationship Id="rId7" Type="http://schemas.openxmlformats.org/officeDocument/2006/relationships/viewProps" Target="viewProps.xml" /><Relationship Id="rId2" Type="http://schemas.openxmlformats.org/officeDocument/2006/relationships/customXml" Target="../customXml/item2.xml" /><Relationship Id="rId1" Type="http://schemas.openxmlformats.org/officeDocument/2006/relationships/customXml" Target="../customXml/item1.xml" /><Relationship Id="rId6" Type="http://schemas.openxmlformats.org/officeDocument/2006/relationships/presProps" Target="presProps.xml" /><Relationship Id="rId5" Type="http://schemas.openxmlformats.org/officeDocument/2006/relationships/slide" Target="slides/slide1.xml" /><Relationship Id="rId4" Type="http://schemas.openxmlformats.org/officeDocument/2006/relationships/slideMaster" Target="slideMasters/slideMaster1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112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569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795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504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435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229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694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86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003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455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8C92D-8A97-499C-818D-36FCDCEDB899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D8BB1-9C39-4E88-84F2-F941E0F72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7370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32">
            <a:extLst>
              <a:ext uri="{FF2B5EF4-FFF2-40B4-BE49-F238E27FC236}">
                <a16:creationId xmlns:a16="http://schemas.microsoft.com/office/drawing/2014/main" id="{262ABC4B-37D8-4218-BDD8-6DF6A00C0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857" y="0"/>
            <a:ext cx="6856285" cy="1219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3" name="Bildobjekt 22" descr="En bild som visar clipart, symbol, emblem, logotyp&#10;&#10;Automatiskt genererad beskrivning">
            <a:extLst>
              <a:ext uri="{FF2B5EF4-FFF2-40B4-BE49-F238E27FC236}">
                <a16:creationId xmlns:a16="http://schemas.microsoft.com/office/drawing/2014/main" id="{87F88F2D-00F2-6EEA-8970-548A08FC2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55" y="10341216"/>
            <a:ext cx="1653160" cy="1631216"/>
          </a:xfrm>
          <a:prstGeom prst="rect">
            <a:avLst/>
          </a:prstGeom>
        </p:spPr>
      </p:pic>
      <p:pic>
        <p:nvPicPr>
          <p:cNvPr id="34" name="Bildobjekt 33" descr="En bild som visar text, Vägmärken, gul, skylt&#10;&#10;Automatiskt genererad beskrivning">
            <a:extLst>
              <a:ext uri="{FF2B5EF4-FFF2-40B4-BE49-F238E27FC236}">
                <a16:creationId xmlns:a16="http://schemas.microsoft.com/office/drawing/2014/main" id="{F3671F7C-0C5C-5DD4-6247-8F2D5E461D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954" y="88673"/>
            <a:ext cx="4134895" cy="4266997"/>
          </a:xfrm>
          <a:prstGeom prst="rect">
            <a:avLst/>
          </a:prstGeom>
        </p:spPr>
      </p:pic>
      <p:sp>
        <p:nvSpPr>
          <p:cNvPr id="38" name="textruta 37">
            <a:extLst>
              <a:ext uri="{FF2B5EF4-FFF2-40B4-BE49-F238E27FC236}">
                <a16:creationId xmlns:a16="http://schemas.microsoft.com/office/drawing/2014/main" id="{87633E73-E8A6-6EF9-071B-D675BB20E362}"/>
              </a:ext>
            </a:extLst>
          </p:cNvPr>
          <p:cNvSpPr txBox="1"/>
          <p:nvPr/>
        </p:nvSpPr>
        <p:spPr>
          <a:xfrm>
            <a:off x="108088" y="5378789"/>
            <a:ext cx="674862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000" dirty="0">
                <a:latin typeface="Amasis MT Pro Medium" panose="02040604050005020304" pitchFamily="18" charset="0"/>
                <a:ea typeface="Gungsuh" panose="020B0503020000020004" pitchFamily="18" charset="-127"/>
              </a:rPr>
              <a:t>Boll kul är en allsidig träning där syftet är att skapa ett livslångt intresse för Idrotten. Träningen sker en gång i veckan, den är lekfull, allsidig och byggs på barnens egna behov och förutsättningar.</a:t>
            </a:r>
          </a:p>
          <a:p>
            <a:pPr algn="ctr"/>
            <a:r>
              <a:rPr lang="sv-SE" sz="2000" dirty="0">
                <a:latin typeface="Amasis MT Pro Medium" panose="02040604050005020304" pitchFamily="18" charset="0"/>
                <a:ea typeface="Gungsuh" panose="020B0503020000020004" pitchFamily="18" charset="-127"/>
              </a:rPr>
              <a:t>All träning sker med mjuka bollar av olika slag.</a:t>
            </a:r>
            <a:r>
              <a:rPr lang="sv-SE" sz="2000" dirty="0">
                <a:latin typeface="Daytona" panose="020B0604020202020204" pitchFamily="34" charset="0"/>
              </a:rPr>
              <a:t>  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9362D91C-411A-4DCC-A87B-94573BA2448F}"/>
              </a:ext>
            </a:extLst>
          </p:cNvPr>
          <p:cNvSpPr txBox="1"/>
          <p:nvPr/>
        </p:nvSpPr>
        <p:spPr>
          <a:xfrm>
            <a:off x="474276" y="7405374"/>
            <a:ext cx="601624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>
                <a:latin typeface="Amasis MT Pro Medium" panose="02040604050005020304" pitchFamily="18" charset="0"/>
              </a:rPr>
              <a:t>Vart, när, vem ?</a:t>
            </a:r>
          </a:p>
          <a:p>
            <a:pPr algn="ctr"/>
            <a:r>
              <a:rPr lang="sv-SE" sz="3200" dirty="0">
                <a:latin typeface="Amasis MT Pro Medium" panose="02040604050005020304" pitchFamily="18" charset="0"/>
              </a:rPr>
              <a:t>Traume IP</a:t>
            </a:r>
          </a:p>
          <a:p>
            <a:pPr algn="ctr"/>
            <a:r>
              <a:rPr lang="sv-SE" sz="3200" dirty="0">
                <a:latin typeface="Amasis MT Pro Medium" panose="02040604050005020304" pitchFamily="18" charset="0"/>
              </a:rPr>
              <a:t>Tisdagar 17:30–18:30</a:t>
            </a:r>
          </a:p>
          <a:p>
            <a:pPr algn="ctr"/>
            <a:r>
              <a:rPr lang="sv-SE" sz="3200" dirty="0">
                <a:latin typeface="Amasis MT Pro Medium" panose="02040604050005020304" pitchFamily="18" charset="0"/>
              </a:rPr>
              <a:t>Alla är välkomna som är 5-6 år</a:t>
            </a:r>
          </a:p>
          <a:p>
            <a:pPr algn="ctr"/>
            <a:r>
              <a:rPr lang="sv-SE" sz="3200" dirty="0">
                <a:latin typeface="Amasis MT Pro Medium" panose="02040604050005020304" pitchFamily="18" charset="0"/>
              </a:rPr>
              <a:t>(födda 2017)</a:t>
            </a:r>
          </a:p>
          <a:p>
            <a:pPr algn="ctr"/>
            <a:r>
              <a:rPr lang="sv-SE" sz="2000" dirty="0">
                <a:latin typeface="Amasis MT Pro Medium" panose="02040604050005020304" pitchFamily="18" charset="0"/>
              </a:rPr>
              <a:t>Vi blandar flickor och pojkar.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2130B69-8F5C-1933-7A29-C7CB0D6F10FC}"/>
              </a:ext>
            </a:extLst>
          </p:cNvPr>
          <p:cNvSpPr txBox="1"/>
          <p:nvPr/>
        </p:nvSpPr>
        <p:spPr>
          <a:xfrm>
            <a:off x="251495" y="4480865"/>
            <a:ext cx="6480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>
                <a:latin typeface="Amasis MT Pro Medium" panose="02040604050005020304" pitchFamily="18" charset="0"/>
              </a:rPr>
              <a:t>Välkommen till AIKs Boll kul!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23677E91-1EA3-1DCC-4D57-6CCC3E872F8F}"/>
              </a:ext>
            </a:extLst>
          </p:cNvPr>
          <p:cNvSpPr txBox="1"/>
          <p:nvPr/>
        </p:nvSpPr>
        <p:spPr>
          <a:xfrm>
            <a:off x="4710368" y="11614274"/>
            <a:ext cx="2004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fotboll@visbyaik.se</a:t>
            </a:r>
          </a:p>
        </p:txBody>
      </p:sp>
    </p:spTree>
    <p:extLst>
      <p:ext uri="{BB962C8B-B14F-4D97-AF65-F5344CB8AC3E}">
        <p14:creationId xmlns:p14="http://schemas.microsoft.com/office/powerpoint/2010/main" val="3866994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4a7e85-c49e-4d34-8cb4-e5456e9396c3" xsi:nil="true"/>
    <lcf76f155ced4ddcb4097134ff3c332f xmlns="fcb6bdbc-ea1c-4a92-b951-aba0747c9e7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CAE502E41B0640BB8682A46B48754E" ma:contentTypeVersion="12" ma:contentTypeDescription="Skapa ett nytt dokument." ma:contentTypeScope="" ma:versionID="5e0cc9ebce3860a59d9af6cd702e8537">
  <xsd:schema xmlns:xsd="http://www.w3.org/2001/XMLSchema" xmlns:xs="http://www.w3.org/2001/XMLSchema" xmlns:p="http://schemas.microsoft.com/office/2006/metadata/properties" xmlns:ns2="fcb6bdbc-ea1c-4a92-b951-aba0747c9e76" xmlns:ns3="124a7e85-c49e-4d34-8cb4-e5456e9396c3" targetNamespace="http://schemas.microsoft.com/office/2006/metadata/properties" ma:root="true" ma:fieldsID="ee668dd11af21231dcda98779b9d7266" ns2:_="" ns3:_="">
    <xsd:import namespace="fcb6bdbc-ea1c-4a92-b951-aba0747c9e76"/>
    <xsd:import namespace="124a7e85-c49e-4d34-8cb4-e5456e9396c3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b6bdbc-ea1c-4a92-b951-aba0747c9e7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ildmarkeringar" ma:readOnly="false" ma:fieldId="{5cf76f15-5ced-4ddc-b409-7134ff3c332f}" ma:taxonomyMulti="true" ma:sspId="a4277e17-2b66-409d-a292-55e073dbcf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a7e85-c49e-4d34-8cb4-e5456e9396c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d54af3e-733f-4335-a1c4-4c2afffa9731}" ma:internalName="TaxCatchAll" ma:showField="CatchAllData" ma:web="124a7e85-c49e-4d34-8cb4-e5456e9396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72F4DF-385C-4B9B-A21E-FDA5525715F1}">
  <ds:schemaRefs>
    <ds:schemaRef ds:uri="http://schemas.microsoft.com/office/2006/metadata/properties"/>
    <ds:schemaRef ds:uri="http://www.w3.org/2000/xmlns/"/>
    <ds:schemaRef ds:uri="124a7e85-c49e-4d34-8cb4-e5456e9396c3"/>
    <ds:schemaRef ds:uri="http://www.w3.org/2001/XMLSchema-instance"/>
    <ds:schemaRef ds:uri="fcb6bdbc-ea1c-4a92-b951-aba0747c9e76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70BD00F-203E-4BFC-A40C-2B9DB021EC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452E5F-9CF2-4D44-88EB-2E94127BC82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cb6bdbc-ea1c-4a92-b951-aba0747c9e76"/>
    <ds:schemaRef ds:uri="124a7e85-c49e-4d34-8cb4-e5456e9396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102</TotalTime>
  <Words>86</Words>
  <Application>Microsoft Office PowerPoint</Application>
  <PresentationFormat>Bredbild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Magnus Ringvall</dc:creator>
  <cp:lastModifiedBy>Daniel johansson</cp:lastModifiedBy>
  <cp:revision>2</cp:revision>
  <dcterms:created xsi:type="dcterms:W3CDTF">2023-06-02T11:09:47Z</dcterms:created>
  <dcterms:modified xsi:type="dcterms:W3CDTF">2023-08-22T17:29:31Z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0x0101006CCAE502E41B0640BB8682A46B48754E</vt:lpwstr>
  </property>
</Properties>
</file>