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63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67C414-BD89-4569-855A-ED0268DDFD08}" v="4" dt="2022-03-30T13:14:28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81D79A-0490-4751-A689-70216E752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52A93EE-BA42-4C9F-8152-F328D442A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FAC97D-90C7-468B-93B9-3F376269D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54F105-6D65-432A-96C3-C4873F469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E56453-E3AC-418E-AB8E-18A7372DF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5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F51F4-0B02-4116-90CA-4576DC61A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4390964-C041-41AB-A028-4E5049965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E80D91-2F58-47C1-9F4F-6C8787B3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C98B1C-0918-4245-9EFD-A0B2A656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F1A0CA-9B3C-42BA-A04D-BB23ADABD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423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F615A5A-316C-439D-91C3-74E271C32E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147294C-3697-403B-9DA7-0FD199D05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617D6A4-F562-426A-B72F-4EB62937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363F2C-3AD8-4FD9-8F11-1A6AAF5AE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AEB04A-756D-4195-A65A-C12A58B6D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99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FD339A-E7EF-4FF9-9A0D-CFF190939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D1BD80-E4DE-4E15-B1CC-A7B655F62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4A518A-E1D8-4583-B010-AD3B06932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759CE0-DFFF-4CD0-9081-E6848DF87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CBF32E-A1B3-41F2-92E6-973B6B7D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841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3883F7-81D3-4DE5-AD97-5595126F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EB44704-EB65-4BB6-805A-7B58D3443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4D64FC-655D-4056-A9E1-80E6BE73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6FFD33-43EE-4437-9DB7-97E42F18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6304B66-E2DC-41A9-98F4-10B81B35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527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218061-ECAB-4A8E-BC2F-912AD37A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A79E92-A3F0-4F88-9128-0330271CA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C3EBFF7-EDB9-448A-A587-A74E6D538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BDAF88A-2492-4D54-809C-F5DED23EC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CE462B-43C3-4653-9AC0-C19FB867D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118456-7AD8-4EF5-AD7E-5B07D260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3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B52FA4-3838-4A6B-BA70-0E3CE76AD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2C665B-A305-4F29-AFD9-25B298417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1DACD7C-2001-444D-AF5F-772B3CA09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34D8D1-4741-4F36-BB27-36BA2B0B26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783A8B2-F39E-4BE7-8DE3-01B7D4FE42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81F59B-CAD4-4933-9DEB-85111339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BED7D5E-DA6A-4AB3-B995-3721C8D84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F860220-B386-41D3-80F9-7A34F321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025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531269-7711-4913-BDE0-02938001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9DA927-F16A-4D99-B804-3ADB6CB1E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3FCBE6-2EC2-4BF2-852E-960999B6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F4E7610-FD16-42E7-82F1-DE7AF07E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806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8F82F07-F2CA-4A94-BA01-BEB27F9C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990B85E-D44B-4BDF-8322-E4C7AD4C0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ADBFD04-AE5D-4790-B925-572DFB993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6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96F92A-E188-48A4-A459-675C0655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1B14E2-CC6A-4C46-86F0-EAA09C5A4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81CE71-AB94-4BC4-B455-93FB7DC10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EC0F53A-6F7F-4355-BBDC-36913067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0AC3CC1-E282-4824-BCD0-94B20FD4D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9BD955-3425-42F7-88A0-E4C45E5A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139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03EBBA-96C8-4C7F-8BEE-6F5C3899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973675D-8FC2-4085-8A6B-17A0E35B60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0B5BC0A-E556-47AE-AB66-A51D3C6E2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D0551DA-E391-48FE-B975-F769349F6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4C31D5B-7727-406E-955A-A4E1A863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3376DEF-76AD-4A35-95C2-5CE361AF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503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BA7C027-23E4-4B6F-91B2-F0D264BD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12276B-5DE5-4980-B820-1D84B2C5C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307A0F-3D7E-4C35-81A0-1A6208475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C357-5F0B-4A90-A5A7-F7AB5CABBCE0}" type="datetimeFigureOut">
              <a:rPr lang="sv-SE" smtClean="0"/>
              <a:t>2022-04-06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7270EC-AF89-4944-9F7C-0F785E329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B3A355-CCCC-4785-A1D3-D0903A52D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26DC5-A5B4-48BA-8826-516A8D57BE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252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30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: Shape 32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D2C5A2-93F8-4BCF-8033-B686AC1149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5319317" cy="4567137"/>
          </a:xfrm>
        </p:spPr>
        <p:txBody>
          <a:bodyPr>
            <a:normAutofit/>
          </a:bodyPr>
          <a:lstStyle/>
          <a:p>
            <a:pPr algn="l"/>
            <a:r>
              <a:rPr lang="sv-SE" sz="4400" dirty="0"/>
              <a:t>Föräldramöte 30 mars 2022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5AF3D31-9470-4E59-BBF9-DD594BABC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sv-SE"/>
              <a:t>Fairplay cup och lite annat….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C335C62-B707-45B8-A78B-A144C702C9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253" y="957860"/>
            <a:ext cx="4942280" cy="49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64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72C18-146F-48F3-9707-0AC27DCE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sv-SE" dirty="0" err="1"/>
              <a:t>Fairplay</a:t>
            </a:r>
            <a:r>
              <a:rPr lang="sv-SE" dirty="0"/>
              <a:t> Cup</a:t>
            </a:r>
          </a:p>
        </p:txBody>
      </p:sp>
      <p:cxnSp>
        <p:nvCxnSpPr>
          <p:cNvPr id="81" name="Straight Connector 78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dobjekt 6">
            <a:extLst>
              <a:ext uri="{FF2B5EF4-FFF2-40B4-BE49-F238E27FC236}">
                <a16:creationId xmlns:a16="http://schemas.microsoft.com/office/drawing/2014/main" id="{5DF86E27-6F31-4351-AACE-2AEEDB1F2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89" y="2811104"/>
            <a:ext cx="3250147" cy="2928114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4A9E80-1484-442A-AD26-7E83CC03C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sv-SE" sz="1300" dirty="0"/>
              <a:t>Avresa kl. 15:00 från </a:t>
            </a:r>
            <a:r>
              <a:rPr lang="sv-SE" sz="1300" dirty="0" err="1"/>
              <a:t>Fortnox</a:t>
            </a:r>
            <a:r>
              <a:rPr lang="sv-SE" sz="1300" dirty="0"/>
              <a:t> Arena (3 minibussar)</a:t>
            </a:r>
          </a:p>
          <a:p>
            <a:r>
              <a:rPr lang="sv-SE" sz="1300" dirty="0"/>
              <a:t>Boende: Sandagymnasiet</a:t>
            </a:r>
          </a:p>
          <a:p>
            <a:r>
              <a:rPr lang="sv-SE" sz="1300" dirty="0"/>
              <a:t>Frukost på boendet</a:t>
            </a:r>
          </a:p>
          <a:p>
            <a:r>
              <a:rPr lang="sv-SE" sz="1300" dirty="0"/>
              <a:t>Mat:	</a:t>
            </a:r>
            <a:r>
              <a:rPr lang="en-US" sz="1300" dirty="0"/>
              <a:t>Middag 	</a:t>
            </a:r>
            <a:r>
              <a:rPr lang="en-US" sz="1300" dirty="0" err="1"/>
              <a:t>fredag</a:t>
            </a:r>
            <a:r>
              <a:rPr lang="en-US" sz="1300" dirty="0"/>
              <a:t> kl. 20:30:	 </a:t>
            </a:r>
            <a:r>
              <a:rPr lang="en-US" sz="1300" dirty="0" err="1"/>
              <a:t>Köttbullar</a:t>
            </a:r>
            <a:r>
              <a:rPr lang="en-US" sz="1300" dirty="0"/>
              <a:t> </a:t>
            </a:r>
            <a:r>
              <a:rPr lang="en-US" sz="1300" dirty="0" err="1"/>
              <a:t>och</a:t>
            </a:r>
            <a:r>
              <a:rPr lang="en-US" sz="1300" dirty="0"/>
              <a:t> </a:t>
            </a:r>
            <a:r>
              <a:rPr lang="en-US" sz="1300" dirty="0" err="1"/>
              <a:t>potatis</a:t>
            </a:r>
            <a:endParaRPr lang="en-US" sz="1300" dirty="0"/>
          </a:p>
          <a:p>
            <a:pPr marL="0" lvl="0" indent="0">
              <a:buNone/>
            </a:pPr>
            <a:r>
              <a:rPr lang="en-US" sz="1300" dirty="0"/>
              <a:t>	Lunch 	</a:t>
            </a:r>
            <a:r>
              <a:rPr lang="en-US" sz="1300" dirty="0" err="1"/>
              <a:t>lördag</a:t>
            </a:r>
            <a:r>
              <a:rPr lang="en-US" sz="1300" dirty="0"/>
              <a:t> kl. 12:30: 	</a:t>
            </a:r>
            <a:r>
              <a:rPr lang="en-US" sz="1300" dirty="0" err="1"/>
              <a:t>Köttfärsås</a:t>
            </a:r>
            <a:r>
              <a:rPr lang="en-US" sz="1300" dirty="0"/>
              <a:t> </a:t>
            </a:r>
            <a:r>
              <a:rPr lang="en-US" sz="1300" dirty="0" err="1"/>
              <a:t>och</a:t>
            </a:r>
            <a:r>
              <a:rPr lang="en-US" sz="1300" dirty="0"/>
              <a:t> spaghetti</a:t>
            </a:r>
          </a:p>
          <a:p>
            <a:pPr marL="0" lvl="0" indent="0">
              <a:buNone/>
            </a:pPr>
            <a:r>
              <a:rPr lang="en-US" sz="1300" dirty="0"/>
              <a:t>	Middag 	</a:t>
            </a:r>
            <a:r>
              <a:rPr lang="en-US" sz="1300" dirty="0" err="1"/>
              <a:t>lördag</a:t>
            </a:r>
            <a:r>
              <a:rPr lang="en-US" sz="1300" dirty="0"/>
              <a:t> kl. 19:30: 	</a:t>
            </a:r>
            <a:r>
              <a:rPr lang="en-US" sz="1300" dirty="0" err="1"/>
              <a:t>Kycklinglår</a:t>
            </a:r>
            <a:r>
              <a:rPr lang="en-US" sz="1300" dirty="0"/>
              <a:t>, </a:t>
            </a:r>
            <a:r>
              <a:rPr lang="en-US" sz="1300" dirty="0" err="1"/>
              <a:t>ris</a:t>
            </a:r>
            <a:r>
              <a:rPr lang="en-US" sz="1300" dirty="0"/>
              <a:t> </a:t>
            </a:r>
            <a:r>
              <a:rPr lang="en-US" sz="1300" dirty="0" err="1"/>
              <a:t>och</a:t>
            </a:r>
            <a:r>
              <a:rPr lang="en-US" sz="1300" dirty="0"/>
              <a:t> </a:t>
            </a:r>
            <a:r>
              <a:rPr lang="en-US" sz="1300" dirty="0" err="1"/>
              <a:t>currysås</a:t>
            </a:r>
            <a:endParaRPr lang="en-US" sz="1300" dirty="0"/>
          </a:p>
          <a:p>
            <a:pPr marL="0" lvl="0" indent="0">
              <a:buNone/>
            </a:pPr>
            <a:r>
              <a:rPr lang="en-US" sz="1300" dirty="0"/>
              <a:t>	Lunch 	</a:t>
            </a:r>
            <a:r>
              <a:rPr lang="en-US" sz="1300" dirty="0" err="1"/>
              <a:t>söndag</a:t>
            </a:r>
            <a:r>
              <a:rPr lang="en-US" sz="1300" dirty="0"/>
              <a:t> kl. ?		</a:t>
            </a:r>
            <a:r>
              <a:rPr lang="en-US" sz="1300" dirty="0" err="1"/>
              <a:t>Korvstroganoff</a:t>
            </a:r>
            <a:r>
              <a:rPr lang="en-US" sz="1300" dirty="0"/>
              <a:t> med </a:t>
            </a:r>
            <a:r>
              <a:rPr lang="en-US" sz="1300" dirty="0" err="1"/>
              <a:t>ris</a:t>
            </a:r>
            <a:endParaRPr lang="en-US" sz="1300" dirty="0"/>
          </a:p>
          <a:p>
            <a:r>
              <a:rPr lang="en-US" sz="1300" dirty="0" err="1"/>
              <a:t>Medtag</a:t>
            </a:r>
            <a:r>
              <a:rPr lang="en-US" sz="1300" dirty="0"/>
              <a:t>: </a:t>
            </a:r>
            <a:r>
              <a:rPr lang="en-US" sz="1300" dirty="0" err="1"/>
              <a:t>Luftmadrass</a:t>
            </a:r>
            <a:r>
              <a:rPr lang="en-US" sz="1300" dirty="0"/>
              <a:t>, </a:t>
            </a:r>
            <a:r>
              <a:rPr lang="en-US" sz="1300" dirty="0" err="1"/>
              <a:t>sovsäck</a:t>
            </a:r>
            <a:r>
              <a:rPr lang="en-US" sz="1300" dirty="0"/>
              <a:t>, </a:t>
            </a:r>
            <a:r>
              <a:rPr lang="en-US" sz="1300" dirty="0" err="1"/>
              <a:t>kudde</a:t>
            </a:r>
            <a:r>
              <a:rPr lang="en-US" sz="1300" dirty="0"/>
              <a:t>, </a:t>
            </a:r>
            <a:r>
              <a:rPr lang="en-US" sz="1300" dirty="0" err="1"/>
              <a:t>hygienartiklar</a:t>
            </a:r>
            <a:r>
              <a:rPr lang="en-US" sz="1300" dirty="0"/>
              <a:t>, </a:t>
            </a:r>
            <a:r>
              <a:rPr lang="en-US" sz="1300" dirty="0" err="1"/>
              <a:t>ombyte</a:t>
            </a:r>
            <a:r>
              <a:rPr lang="en-US" sz="1300" dirty="0"/>
              <a:t> </a:t>
            </a:r>
            <a:r>
              <a:rPr lang="en-US" sz="1300" dirty="0" err="1"/>
              <a:t>kläder</a:t>
            </a:r>
            <a:r>
              <a:rPr lang="en-US" sz="1300" dirty="0"/>
              <a:t> </a:t>
            </a:r>
            <a:r>
              <a:rPr lang="en-US" sz="1300" dirty="0" err="1"/>
              <a:t>handdukar</a:t>
            </a:r>
            <a:r>
              <a:rPr lang="en-US" sz="1300" dirty="0"/>
              <a:t>, </a:t>
            </a:r>
            <a:r>
              <a:rPr lang="en-US" sz="1300" dirty="0" err="1"/>
              <a:t>mobil</a:t>
            </a:r>
            <a:r>
              <a:rPr lang="en-US" sz="1300" dirty="0"/>
              <a:t>, </a:t>
            </a:r>
            <a:r>
              <a:rPr lang="en-US" sz="1300" dirty="0" err="1"/>
              <a:t>mobilladdare</a:t>
            </a:r>
            <a:r>
              <a:rPr lang="en-US" sz="1300" dirty="0"/>
              <a:t>, </a:t>
            </a:r>
            <a:r>
              <a:rPr lang="en-US" sz="1300" dirty="0" err="1"/>
              <a:t>matchställ</a:t>
            </a:r>
            <a:r>
              <a:rPr lang="en-US" sz="1300" dirty="0"/>
              <a:t>, </a:t>
            </a:r>
            <a:r>
              <a:rPr lang="en-US" sz="1300" dirty="0" err="1"/>
              <a:t>skor</a:t>
            </a:r>
            <a:r>
              <a:rPr lang="en-US" sz="1300" dirty="0"/>
              <a:t>, </a:t>
            </a:r>
            <a:r>
              <a:rPr lang="en-US" sz="1300" dirty="0" err="1"/>
              <a:t>innebandyglasögon</a:t>
            </a:r>
            <a:r>
              <a:rPr lang="en-US" sz="1300" dirty="0"/>
              <a:t>.</a:t>
            </a:r>
          </a:p>
          <a:p>
            <a:pPr lvl="0"/>
            <a:endParaRPr lang="en-US" sz="1300" dirty="0"/>
          </a:p>
          <a:p>
            <a:endParaRPr lang="sv-SE" sz="1300" dirty="0"/>
          </a:p>
          <a:p>
            <a:endParaRPr lang="sv-SE" sz="1300" dirty="0"/>
          </a:p>
          <a:p>
            <a:endParaRPr lang="sv-SE" sz="1300" dirty="0"/>
          </a:p>
          <a:p>
            <a:pPr marL="2286000" lvl="5" indent="0">
              <a:buNone/>
            </a:pPr>
            <a:endParaRPr lang="sv-SE" sz="1300" dirty="0"/>
          </a:p>
          <a:p>
            <a:pPr lvl="5"/>
            <a:endParaRPr lang="sv-SE" sz="1300" dirty="0"/>
          </a:p>
          <a:p>
            <a:pPr marL="2286000" lvl="5" indent="0">
              <a:buNone/>
            </a:pPr>
            <a:endParaRPr lang="sv-SE" sz="1300" dirty="0"/>
          </a:p>
          <a:p>
            <a:pPr lvl="5"/>
            <a:endParaRPr lang="sv-SE" sz="1300" dirty="0"/>
          </a:p>
        </p:txBody>
      </p:sp>
    </p:spTree>
    <p:extLst>
      <p:ext uri="{BB962C8B-B14F-4D97-AF65-F5344CB8AC3E}">
        <p14:creationId xmlns:p14="http://schemas.microsoft.com/office/powerpoint/2010/main" val="161595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72C18-146F-48F3-9707-0AC27DCE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sv-SE" dirty="0" err="1"/>
              <a:t>Fairplay</a:t>
            </a:r>
            <a:r>
              <a:rPr lang="sv-SE" dirty="0"/>
              <a:t> Cup fortsättning</a:t>
            </a:r>
          </a:p>
        </p:txBody>
      </p:sp>
      <p:cxnSp>
        <p:nvCxnSpPr>
          <p:cNvPr id="81" name="Straight Connector 78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4A9E80-1484-442A-AD26-7E83CC03C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625" y="2682433"/>
            <a:ext cx="10591802" cy="3215749"/>
          </a:xfrm>
        </p:spPr>
        <p:txBody>
          <a:bodyPr>
            <a:normAutofit/>
          </a:bodyPr>
          <a:lstStyle/>
          <a:p>
            <a:r>
              <a:rPr lang="sv-SE" sz="2400" dirty="0"/>
              <a:t>Vilka spelar?</a:t>
            </a:r>
          </a:p>
          <a:p>
            <a:r>
              <a:rPr lang="sv-SE" sz="2400" dirty="0"/>
              <a:t>Spelschema: 	fredag kl. 19:00 </a:t>
            </a:r>
            <a:r>
              <a:rPr lang="sv-SE" sz="2400" dirty="0" err="1"/>
              <a:t>Idrotthuset</a:t>
            </a:r>
            <a:r>
              <a:rPr lang="sv-SE" sz="2400" dirty="0"/>
              <a:t> D-hall, </a:t>
            </a:r>
            <a:r>
              <a:rPr lang="sv-SE" sz="2400" dirty="0" err="1"/>
              <a:t>Måsarp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			lördag kl. 11:00 </a:t>
            </a:r>
            <a:r>
              <a:rPr lang="sv-SE" sz="2400" dirty="0" err="1"/>
              <a:t>Idrotthustet</a:t>
            </a:r>
            <a:r>
              <a:rPr lang="sv-SE" sz="2400" dirty="0"/>
              <a:t> D-hall, KFUM Jönköping</a:t>
            </a:r>
          </a:p>
          <a:p>
            <a:pPr marL="2286000" lvl="5" indent="0">
              <a:buNone/>
            </a:pPr>
            <a:r>
              <a:rPr lang="sv-SE" sz="2400" dirty="0"/>
              <a:t>	lördag kl. 18:00 KFUM Sport, Landvetter</a:t>
            </a:r>
          </a:p>
          <a:p>
            <a:pPr marL="2286000" lvl="5" indent="0">
              <a:buNone/>
            </a:pPr>
            <a:endParaRPr lang="sv-SE" sz="2400" dirty="0"/>
          </a:p>
          <a:p>
            <a:r>
              <a:rPr lang="sv-SE" sz="2400" dirty="0"/>
              <a:t>Slutspel: Ettan och tvåan samt de fyra bästa treorna i varje grupp till A-</a:t>
            </a:r>
            <a:r>
              <a:rPr lang="sv-SE" sz="2400" dirty="0" err="1"/>
              <a:t>slutpel</a:t>
            </a:r>
            <a:r>
              <a:rPr lang="sv-SE" sz="2400" dirty="0"/>
              <a:t>, övriga till B-slutspel.</a:t>
            </a:r>
          </a:p>
          <a:p>
            <a:pPr marL="0" indent="0">
              <a:buNone/>
            </a:pPr>
            <a:endParaRPr lang="sv-SE" sz="1300" dirty="0"/>
          </a:p>
          <a:p>
            <a:pPr marL="2286000" lvl="5" indent="0">
              <a:buNone/>
            </a:pPr>
            <a:endParaRPr lang="sv-SE" sz="1300" dirty="0"/>
          </a:p>
          <a:p>
            <a:pPr lvl="5"/>
            <a:endParaRPr lang="sv-SE" sz="1300" dirty="0"/>
          </a:p>
          <a:p>
            <a:pPr marL="2286000" lvl="5" indent="0">
              <a:buNone/>
            </a:pPr>
            <a:endParaRPr lang="sv-SE" sz="1300" dirty="0"/>
          </a:p>
          <a:p>
            <a:pPr lvl="5"/>
            <a:endParaRPr lang="sv-SE" sz="1300" dirty="0"/>
          </a:p>
        </p:txBody>
      </p:sp>
    </p:spTree>
    <p:extLst>
      <p:ext uri="{BB962C8B-B14F-4D97-AF65-F5344CB8AC3E}">
        <p14:creationId xmlns:p14="http://schemas.microsoft.com/office/powerpoint/2010/main" val="2070685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72C18-146F-48F3-9707-0AC27DCE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7" y="338328"/>
            <a:ext cx="5905255" cy="1608328"/>
          </a:xfrm>
        </p:spPr>
        <p:txBody>
          <a:bodyPr>
            <a:normAutofit/>
          </a:bodyPr>
          <a:lstStyle/>
          <a:p>
            <a:r>
              <a:rPr lang="sv-SE" sz="3600" dirty="0" err="1"/>
              <a:t>Fairplay</a:t>
            </a:r>
            <a:r>
              <a:rPr lang="sv-SE" sz="3600" dirty="0"/>
              <a:t> Cup fortsättning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4A9E80-1484-442A-AD26-7E83CC03C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100" y="338328"/>
            <a:ext cx="6675627" cy="1605083"/>
          </a:xfrm>
        </p:spPr>
        <p:txBody>
          <a:bodyPr anchor="ctr">
            <a:normAutofit/>
          </a:bodyPr>
          <a:lstStyle/>
          <a:p>
            <a:pPr marL="2286000" lvl="5" indent="0">
              <a:buNone/>
            </a:pPr>
            <a:endParaRPr lang="sv-SE" sz="2000"/>
          </a:p>
          <a:p>
            <a:pPr lvl="5"/>
            <a:endParaRPr lang="sv-SE" sz="2000"/>
          </a:p>
          <a:p>
            <a:pPr marL="2286000" lvl="5" indent="0">
              <a:buNone/>
            </a:pPr>
            <a:endParaRPr lang="sv-SE" sz="2000"/>
          </a:p>
          <a:p>
            <a:pPr lvl="5"/>
            <a:endParaRPr lang="sv-SE" sz="200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E995E82-2851-48B5-B4BA-BC5DB22AD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413" y="2742397"/>
            <a:ext cx="3077870" cy="3291840"/>
          </a:xfrm>
          <a:prstGeom prst="rect">
            <a:avLst/>
          </a:prstGeom>
        </p:spPr>
      </p:pic>
      <p:sp>
        <p:nvSpPr>
          <p:cNvPr id="83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C2BD379-DBCA-4800-AB41-A5C249BF4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417732" y="2037002"/>
            <a:ext cx="3291840" cy="470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24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72C18-146F-48F3-9707-0AC27DCE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sv-SE" dirty="0"/>
              <a:t>Innevarande och nästa säsong</a:t>
            </a:r>
          </a:p>
        </p:txBody>
      </p:sp>
      <p:cxnSp>
        <p:nvCxnSpPr>
          <p:cNvPr id="81" name="Straight Connector 78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4A9E80-1484-442A-AD26-7E83CC03C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 fontScale="92500" lnSpcReduction="20000"/>
          </a:bodyPr>
          <a:lstStyle/>
          <a:p>
            <a:r>
              <a:rPr lang="sv-SE" sz="1400" dirty="0"/>
              <a:t>Matcher</a:t>
            </a:r>
          </a:p>
          <a:p>
            <a:r>
              <a:rPr lang="sv-SE" sz="1400" dirty="0"/>
              <a:t>Träningar</a:t>
            </a:r>
          </a:p>
          <a:p>
            <a:r>
              <a:rPr lang="sv-SE" sz="1400" dirty="0"/>
              <a:t>Föreningsuppdrag, SSL-matcher, sargvakt, städa på stan (8 maj)</a:t>
            </a:r>
          </a:p>
          <a:p>
            <a:r>
              <a:rPr lang="sv-SE" sz="1400" dirty="0"/>
              <a:t>Sekretariat, körning borta matcher</a:t>
            </a:r>
          </a:p>
          <a:p>
            <a:r>
              <a:rPr lang="sv-SE" sz="1400" dirty="0" err="1"/>
              <a:t>Vipers</a:t>
            </a:r>
            <a:r>
              <a:rPr lang="sv-SE" sz="1400" dirty="0"/>
              <a:t> verksamhetsmodell</a:t>
            </a:r>
          </a:p>
          <a:p>
            <a:pPr marL="0" indent="0">
              <a:buNone/>
            </a:pPr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Träningar, serier, cuper 2022/2023. Utskick?</a:t>
            </a:r>
          </a:p>
          <a:p>
            <a:pPr marL="0" lvl="0" indent="0">
              <a:buNone/>
            </a:pPr>
            <a:endParaRPr lang="en-US" sz="1300" dirty="0"/>
          </a:p>
          <a:p>
            <a:endParaRPr lang="sv-SE" sz="1300" dirty="0"/>
          </a:p>
          <a:p>
            <a:endParaRPr lang="sv-SE" sz="1300" dirty="0"/>
          </a:p>
          <a:p>
            <a:endParaRPr lang="sv-SE" sz="1300" dirty="0"/>
          </a:p>
          <a:p>
            <a:pPr marL="2286000" lvl="5" indent="0">
              <a:buNone/>
            </a:pPr>
            <a:endParaRPr lang="sv-SE" sz="1300" dirty="0"/>
          </a:p>
          <a:p>
            <a:pPr lvl="5"/>
            <a:endParaRPr lang="sv-SE" sz="1300" dirty="0"/>
          </a:p>
          <a:p>
            <a:pPr marL="2286000" lvl="5" indent="0">
              <a:buNone/>
            </a:pPr>
            <a:endParaRPr lang="sv-SE" sz="1300" dirty="0"/>
          </a:p>
          <a:p>
            <a:pPr lvl="5"/>
            <a:endParaRPr lang="sv-SE" sz="13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76A431F-AA41-4F71-93B1-BF356FCC1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058" y="2679915"/>
            <a:ext cx="2930372" cy="2930372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02AC7726-74F3-4966-A799-AD676358D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562" y="4023355"/>
            <a:ext cx="3276783" cy="141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877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Bredbild</PresentationFormat>
  <Paragraphs>49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Föräldramöte 30 mars 2022</vt:lpstr>
      <vt:lpstr>Fairplay Cup</vt:lpstr>
      <vt:lpstr>Fairplay Cup fortsättning</vt:lpstr>
      <vt:lpstr>Fairplay Cup fortsättning</vt:lpstr>
      <vt:lpstr>Innevarande och nästa säsong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30 mars 2022</dc:title>
  <dc:creator>Åberg Björn</dc:creator>
  <cp:lastModifiedBy>Herrlin, Oskar</cp:lastModifiedBy>
  <cp:revision>16</cp:revision>
  <dcterms:created xsi:type="dcterms:W3CDTF">2022-03-28T18:38:27Z</dcterms:created>
  <dcterms:modified xsi:type="dcterms:W3CDTF">2022-04-06T17:51:53Z</dcterms:modified>
</cp:coreProperties>
</file>