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E010F-3B4E-46E4-BCCD-2C85976FAF17}" v="5" dt="2025-10-21T12:34:3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 Eriksson" userId="1e829d8192a01fdd" providerId="LiveId" clId="{5C7DBE27-E672-43C1-92D4-76969C116742}"/>
    <pc:docChg chg="custSel addSld delSld modSld">
      <pc:chgData name="Åsa Eriksson" userId="1e829d8192a01fdd" providerId="LiveId" clId="{5C7DBE27-E672-43C1-92D4-76969C116742}" dt="2025-10-21T12:34:42.249" v="14" actId="47"/>
      <pc:docMkLst>
        <pc:docMk/>
      </pc:docMkLst>
      <pc:sldChg chg="del">
        <pc:chgData name="Åsa Eriksson" userId="1e829d8192a01fdd" providerId="LiveId" clId="{5C7DBE27-E672-43C1-92D4-76969C116742}" dt="2025-10-21T12:34:42.249" v="14" actId="47"/>
        <pc:sldMkLst>
          <pc:docMk/>
          <pc:sldMk cId="2560217628" sldId="257"/>
        </pc:sldMkLst>
      </pc:sldChg>
      <pc:sldChg chg="addSp delSp modSp mod">
        <pc:chgData name="Åsa Eriksson" userId="1e829d8192a01fdd" providerId="LiveId" clId="{5C7DBE27-E672-43C1-92D4-76969C116742}" dt="2025-10-21T12:34:06.273" v="12" actId="14100"/>
        <pc:sldMkLst>
          <pc:docMk/>
          <pc:sldMk cId="1830488832" sldId="258"/>
        </pc:sldMkLst>
        <pc:graphicFrameChg chg="add mod">
          <ac:chgData name="Åsa Eriksson" userId="1e829d8192a01fdd" providerId="LiveId" clId="{5C7DBE27-E672-43C1-92D4-76969C116742}" dt="2025-10-21T12:32:49.838" v="1"/>
          <ac:graphicFrameMkLst>
            <pc:docMk/>
            <pc:sldMk cId="1830488832" sldId="258"/>
            <ac:graphicFrameMk id="2" creationId="{FBBC8FC3-87CB-1D63-7418-8F73B34C8723}"/>
          </ac:graphicFrameMkLst>
        </pc:graphicFrameChg>
        <pc:graphicFrameChg chg="add del mod">
          <ac:chgData name="Åsa Eriksson" userId="1e829d8192a01fdd" providerId="LiveId" clId="{5C7DBE27-E672-43C1-92D4-76969C116742}" dt="2025-10-21T12:33:14.905" v="3" actId="478"/>
          <ac:graphicFrameMkLst>
            <pc:docMk/>
            <pc:sldMk cId="1830488832" sldId="258"/>
            <ac:graphicFrameMk id="3" creationId="{B361F5DC-E6BB-D892-1866-9C8F83C7B59B}"/>
          </ac:graphicFrameMkLst>
        </pc:graphicFrameChg>
        <pc:graphicFrameChg chg="add mod modGraphic">
          <ac:chgData name="Åsa Eriksson" userId="1e829d8192a01fdd" providerId="LiveId" clId="{5C7DBE27-E672-43C1-92D4-76969C116742}" dt="2025-10-21T12:34:06.273" v="12" actId="14100"/>
          <ac:graphicFrameMkLst>
            <pc:docMk/>
            <pc:sldMk cId="1830488832" sldId="258"/>
            <ac:graphicFrameMk id="4" creationId="{DCD17E3A-4293-5673-5EFF-B2A4E4B967A2}"/>
          </ac:graphicFrameMkLst>
        </pc:graphicFrameChg>
        <pc:graphicFrameChg chg="del mod modGraphic">
          <ac:chgData name="Åsa Eriksson" userId="1e829d8192a01fdd" providerId="LiveId" clId="{5C7DBE27-E672-43C1-92D4-76969C116742}" dt="2025-10-21T12:33:20.775" v="5" actId="478"/>
          <ac:graphicFrameMkLst>
            <pc:docMk/>
            <pc:sldMk cId="1830488832" sldId="258"/>
            <ac:graphicFrameMk id="21" creationId="{541BDA74-F0AB-3811-DB30-34777EE1FF83}"/>
          </ac:graphicFrameMkLst>
        </pc:graphicFrameChg>
      </pc:sldChg>
      <pc:sldChg chg="add">
        <pc:chgData name="Åsa Eriksson" userId="1e829d8192a01fdd" providerId="LiveId" clId="{5C7DBE27-E672-43C1-92D4-76969C116742}" dt="2025-10-21T12:34:39.501" v="13"/>
        <pc:sldMkLst>
          <pc:docMk/>
          <pc:sldMk cId="8195965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53470-C8DF-1EE5-971F-78C9E98C9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5D9F9E-65B3-37AC-BCD6-E1736F7E8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D091EA-0CBA-2EF1-7205-9BF6AD08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9C07EF-A9E5-7884-3958-135998E2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538E2F-9515-7A0D-A6C6-768DA4C8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87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0EF33-CBFA-67F4-0A93-B3B9B6EB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2A8652-351F-9F2F-2154-098251F84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D6B322-867F-7239-4640-E60EE1A1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318CFC-B686-0349-C8BB-82CD8E28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C613AD-8E81-885F-5088-ED8F8E6F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2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57C551C-594A-4F55-3B30-1C0F9DA23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8BF0B7-0870-8723-BC99-9552A7FB4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D77E3B-DAF0-33D2-7A26-B7B6A7F7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4E2DF5-E188-9794-13F7-A6A32D9B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FB67D-F715-9DF5-C0CD-42BD9962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29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D8F00-4B62-2635-58DF-F4B6A941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090A87-AD2F-B8FE-5042-7EC7076FE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42A21E-08CC-BBF7-D6E1-E121B173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A0F73D-4EE5-2A87-BB09-4FC8E1AD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534FB2-EA4F-457B-72FE-5B1556C3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D4C16F-C010-9A70-9009-73D3F99D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A9CED1-EBAE-AC02-DC3B-3F81A81C7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BC27F8-D435-E856-58AE-6EA16A1D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4F1027-26F4-BE63-233E-1E9E8634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C47029-A0A4-68CA-BD74-74C8D746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08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837AD-7D94-E156-0241-13E3A80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A917C6-0FF8-F454-61E5-367A40377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935683-056B-5A7E-B9A3-F5BAA4E33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F6B8B9-6A08-E326-D1A3-074D69DC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6A6099-5F73-1E38-349A-C34414D9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DCA1E7-4C27-6300-6D75-A2E9D821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65BA64-FEA1-7015-E4B9-DC433039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2986E2-A4C4-CD6E-6CBC-5FCCDFD0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AAD5A1-5AC2-B9DB-E36A-79AF521EF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B244EAA-90E0-AC02-E047-C8D88318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C22201E-9F1E-EF3B-0FFA-9807113F4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6C9051E-7ABE-8394-D6FE-0ED3841A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C4A9902-EDCF-5BFA-F541-AEBF56E7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47736E-0732-8618-BC28-0CB5B770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0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575BB4-2B4C-5373-9C51-F8B4812E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7AB07B3-2840-1772-CC73-5A65CFEB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48745A-2D4A-15C9-7923-08B73ED1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24400A-F049-C22B-3628-E2F5AAA5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75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DC62FDA-C83F-D326-DAB1-66F9FFCA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6D46BA-F5C5-06AA-3C7E-DE3827FE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03624B-18E4-4110-F78B-761CB915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21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0E1E0A-4A83-B6F2-5055-626EE2AF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46E6F2-DA14-E38E-202D-05E5D5C80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1AFDE0-835C-DBF7-83AF-7F1B91B6A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4B54E0-A9BF-8D08-3A45-2CCC7E7E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74A909-4066-C73B-819C-91830049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4A0FB5-7C69-784C-47D4-F5C1F281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81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8CFCBA-F7E4-DEB4-DFE6-C995C478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6E19EF8-0380-58BF-3BD2-460DD3925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5A257F-F081-2C13-F20D-1BD0C8F7E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8436AA-FAFB-51A3-AEFE-727C1293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3558C1-9403-EA1E-3062-60548DD5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D15DA5-DE96-276C-5241-6999214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19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096797D-CCA9-5DE3-F1A9-040BE3C4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E61EAD-E5D1-A962-D923-354C6303B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27C73D-52E1-C764-8074-B4C8B85EB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6563-B150-4BB7-A6D5-CDF2C4A8A85A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35ABF6-B5DB-51F3-AA7E-6A6094FAE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97AB14-ADCF-39A6-EABD-E78B901F5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6E4D2-D483-47CD-B788-C1A34A2F57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4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0EC8D55-FCF4-6977-EE10-0B294162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49" y="27638"/>
            <a:ext cx="4729565" cy="674572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16D158F-E21F-F3B6-EE80-90FBEFD806AF}"/>
              </a:ext>
            </a:extLst>
          </p:cNvPr>
          <p:cNvGrpSpPr/>
          <p:nvPr/>
        </p:nvGrpSpPr>
        <p:grpSpPr>
          <a:xfrm>
            <a:off x="6977744" y="425950"/>
            <a:ext cx="3777343" cy="1661993"/>
            <a:chOff x="6585855" y="645311"/>
            <a:chExt cx="3777343" cy="1661993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0F758808-9F0A-0B28-AB2A-D63E5E303240}"/>
                </a:ext>
              </a:extLst>
            </p:cNvPr>
            <p:cNvSpPr txBox="1"/>
            <p:nvPr/>
          </p:nvSpPr>
          <p:spPr>
            <a:xfrm>
              <a:off x="6585855" y="1230086"/>
              <a:ext cx="3777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påse 30 kr</a:t>
              </a:r>
            </a:p>
            <a:p>
              <a:pPr algn="ctr"/>
              <a:r>
                <a:rPr lang="sv-SE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påsar 100 kr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6FA20AA0-FD8C-DA88-DBA7-2E70672B1EC2}"/>
                </a:ext>
              </a:extLst>
            </p:cNvPr>
            <p:cNvSpPr txBox="1"/>
            <p:nvPr/>
          </p:nvSpPr>
          <p:spPr>
            <a:xfrm>
              <a:off x="7451270" y="645311"/>
              <a:ext cx="174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CHIPS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1F76CBB7-E8EF-10A7-3E07-7CD3799BC544}"/>
              </a:ext>
            </a:extLst>
          </p:cNvPr>
          <p:cNvGrpSpPr/>
          <p:nvPr/>
        </p:nvGrpSpPr>
        <p:grpSpPr>
          <a:xfrm>
            <a:off x="7315203" y="2362512"/>
            <a:ext cx="3429000" cy="1938992"/>
            <a:chOff x="6760026" y="3336196"/>
            <a:chExt cx="3429000" cy="1938992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7E37B55-79D7-131A-2136-9EEFE26FD429}"/>
                </a:ext>
              </a:extLst>
            </p:cNvPr>
            <p:cNvSpPr txBox="1"/>
            <p:nvPr/>
          </p:nvSpPr>
          <p:spPr>
            <a:xfrm>
              <a:off x="6760026" y="3920971"/>
              <a:ext cx="34290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påse 15 kr</a:t>
              </a:r>
            </a:p>
            <a:p>
              <a:pPr algn="ctr"/>
              <a:r>
                <a:rPr lang="sv-SE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påsar 50 kr</a:t>
              </a:r>
            </a:p>
            <a:p>
              <a:pPr algn="ctr"/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3A712ED-0E83-0B8A-C94D-B1E3632730C4}"/>
                </a:ext>
              </a:extLst>
            </p:cNvPr>
            <p:cNvSpPr txBox="1"/>
            <p:nvPr/>
          </p:nvSpPr>
          <p:spPr>
            <a:xfrm>
              <a:off x="7630885" y="3336196"/>
              <a:ext cx="1382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DIP</a:t>
              </a:r>
            </a:p>
          </p:txBody>
        </p: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0881D9-E67B-EC67-F2F9-5010B02C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772" y="5020784"/>
            <a:ext cx="1476998" cy="165298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  <a:softEdge rad="31750"/>
          </a:effec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88169C1-5872-9ED1-78D2-7C124E802BCC}"/>
              </a:ext>
            </a:extLst>
          </p:cNvPr>
          <p:cNvSpPr txBox="1"/>
          <p:nvPr/>
        </p:nvSpPr>
        <p:spPr>
          <a:xfrm>
            <a:off x="6874334" y="6088991"/>
            <a:ext cx="308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Damjunior &amp; F16</a:t>
            </a:r>
          </a:p>
        </p:txBody>
      </p:sp>
    </p:spTree>
    <p:extLst>
      <p:ext uri="{BB962C8B-B14F-4D97-AF65-F5344CB8AC3E}">
        <p14:creationId xmlns:p14="http://schemas.microsoft.com/office/powerpoint/2010/main" val="35800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CBC8-62F4-84B1-4C74-8D893FAB2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>
            <a:extLst>
              <a:ext uri="{FF2B5EF4-FFF2-40B4-BE49-F238E27FC236}">
                <a16:creationId xmlns:a16="http://schemas.microsoft.com/office/drawing/2014/main" id="{286FD732-0A14-D1E8-B8F4-BE3B56519A7D}"/>
              </a:ext>
            </a:extLst>
          </p:cNvPr>
          <p:cNvGrpSpPr/>
          <p:nvPr/>
        </p:nvGrpSpPr>
        <p:grpSpPr>
          <a:xfrm>
            <a:off x="1217695" y="321623"/>
            <a:ext cx="4892545" cy="1142441"/>
            <a:chOff x="1217695" y="321623"/>
            <a:chExt cx="4892545" cy="1142441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B728368-EA37-7C61-80DC-A2E256B81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4680" y="321623"/>
              <a:ext cx="1036367" cy="1124153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B671CACB-20DF-4A6D-EDDE-EB07802BE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7695" y="404724"/>
              <a:ext cx="900327" cy="1059340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CFB646E4-D723-991A-2A9B-ED87D827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7998" y="360597"/>
              <a:ext cx="976614" cy="1093714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EE53AA19-4059-5D07-768E-A29E09FB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0637" y="365299"/>
              <a:ext cx="1024912" cy="1093714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5D0255AB-0A07-966D-8BFC-45A716BB0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0831" y="343395"/>
              <a:ext cx="969409" cy="1049410"/>
            </a:xfrm>
            <a:prstGeom prst="rect">
              <a:avLst/>
            </a:prstGeom>
          </p:spPr>
        </p:pic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50B7AE96-0FD8-A3F2-3859-9E6A77844B68}"/>
              </a:ext>
            </a:extLst>
          </p:cNvPr>
          <p:cNvGrpSpPr/>
          <p:nvPr/>
        </p:nvGrpSpPr>
        <p:grpSpPr>
          <a:xfrm>
            <a:off x="6125167" y="386939"/>
            <a:ext cx="4860688" cy="1103273"/>
            <a:chOff x="6125167" y="386939"/>
            <a:chExt cx="4860688" cy="1103273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FC222563-DBEB-EA93-BE78-465C21264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5167" y="393842"/>
              <a:ext cx="969578" cy="1063712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5561C9C4-4AC5-3B27-1EF4-1FBB69507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0585" y="404621"/>
              <a:ext cx="969409" cy="1075251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8BB859E2-502A-FDB3-CF41-A0BF7608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7800" y="426499"/>
              <a:ext cx="984831" cy="1063713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0972B94C-D744-198F-1E8E-B0E869A4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16781" y="423844"/>
              <a:ext cx="968346" cy="1063713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FECB0462-6494-9213-647F-9BB8F0F34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17510" y="386939"/>
              <a:ext cx="968345" cy="1100618"/>
            </a:xfrm>
            <a:prstGeom prst="rect">
              <a:avLst/>
            </a:prstGeom>
          </p:spPr>
        </p:pic>
      </p:grp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CD17E3A-4293-5673-5EFF-B2A4E4B9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1879"/>
              </p:ext>
            </p:extLst>
          </p:nvPr>
        </p:nvGraphicFramePr>
        <p:xfrm>
          <a:off x="81642" y="1570658"/>
          <a:ext cx="11947072" cy="5069626"/>
        </p:xfrm>
        <a:graphic>
          <a:graphicData uri="http://schemas.openxmlformats.org/drawingml/2006/table">
            <a:tbl>
              <a:tblPr/>
              <a:tblGrid>
                <a:gridCol w="975135">
                  <a:extLst>
                    <a:ext uri="{9D8B030D-6E8A-4147-A177-3AD203B41FA5}">
                      <a16:colId xmlns:a16="http://schemas.microsoft.com/office/drawing/2014/main" val="3004681878"/>
                    </a:ext>
                  </a:extLst>
                </a:gridCol>
                <a:gridCol w="1028206">
                  <a:extLst>
                    <a:ext uri="{9D8B030D-6E8A-4147-A177-3AD203B41FA5}">
                      <a16:colId xmlns:a16="http://schemas.microsoft.com/office/drawing/2014/main" val="1452857777"/>
                    </a:ext>
                  </a:extLst>
                </a:gridCol>
                <a:gridCol w="878951">
                  <a:extLst>
                    <a:ext uri="{9D8B030D-6E8A-4147-A177-3AD203B41FA5}">
                      <a16:colId xmlns:a16="http://schemas.microsoft.com/office/drawing/2014/main" val="2591046757"/>
                    </a:ext>
                  </a:extLst>
                </a:gridCol>
                <a:gridCol w="912118">
                  <a:extLst>
                    <a:ext uri="{9D8B030D-6E8A-4147-A177-3AD203B41FA5}">
                      <a16:colId xmlns:a16="http://schemas.microsoft.com/office/drawing/2014/main" val="3089685926"/>
                    </a:ext>
                  </a:extLst>
                </a:gridCol>
                <a:gridCol w="1276962">
                  <a:extLst>
                    <a:ext uri="{9D8B030D-6E8A-4147-A177-3AD203B41FA5}">
                      <a16:colId xmlns:a16="http://schemas.microsoft.com/office/drawing/2014/main" val="1286020874"/>
                    </a:ext>
                  </a:extLst>
                </a:gridCol>
                <a:gridCol w="1011621">
                  <a:extLst>
                    <a:ext uri="{9D8B030D-6E8A-4147-A177-3AD203B41FA5}">
                      <a16:colId xmlns:a16="http://schemas.microsoft.com/office/drawing/2014/main" val="2463567939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2352055812"/>
                    </a:ext>
                  </a:extLst>
                </a:gridCol>
                <a:gridCol w="630190">
                  <a:extLst>
                    <a:ext uri="{9D8B030D-6E8A-4147-A177-3AD203B41FA5}">
                      <a16:colId xmlns:a16="http://schemas.microsoft.com/office/drawing/2014/main" val="2333944569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468182434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676777968"/>
                    </a:ext>
                  </a:extLst>
                </a:gridCol>
                <a:gridCol w="1111123">
                  <a:extLst>
                    <a:ext uri="{9D8B030D-6E8A-4147-A177-3AD203B41FA5}">
                      <a16:colId xmlns:a16="http://schemas.microsoft.com/office/drawing/2014/main" val="4053440583"/>
                    </a:ext>
                  </a:extLst>
                </a:gridCol>
                <a:gridCol w="1004986">
                  <a:extLst>
                    <a:ext uri="{9D8B030D-6E8A-4147-A177-3AD203B41FA5}">
                      <a16:colId xmlns:a16="http://schemas.microsoft.com/office/drawing/2014/main" val="1029343007"/>
                    </a:ext>
                  </a:extLst>
                </a:gridCol>
              </a:tblGrid>
              <a:tr h="337975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21322"/>
                  </a:ext>
                </a:extLst>
              </a:tr>
              <a:tr h="6759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Varsamt saltade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Gräddfil &amp; Lök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Cheddar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Tryffel &amp; Formaggio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Het Barbecue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Paprika &amp; Lök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Aioli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Tomat, Paprika &amp; Lök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Peppar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Habanero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Summa (kr)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650033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441199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35478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94924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02134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2916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86497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823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5625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55369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12624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198713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01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8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727C-1313-2B1F-1271-76637E26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>
            <a:extLst>
              <a:ext uri="{FF2B5EF4-FFF2-40B4-BE49-F238E27FC236}">
                <a16:creationId xmlns:a16="http://schemas.microsoft.com/office/drawing/2014/main" id="{956DF4BC-5AD7-B2DB-4F2A-BB8C5D72E2A8}"/>
              </a:ext>
            </a:extLst>
          </p:cNvPr>
          <p:cNvGrpSpPr/>
          <p:nvPr/>
        </p:nvGrpSpPr>
        <p:grpSpPr>
          <a:xfrm>
            <a:off x="1217695" y="321623"/>
            <a:ext cx="4892545" cy="1142441"/>
            <a:chOff x="1217695" y="321623"/>
            <a:chExt cx="4892545" cy="1142441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0A5E67D-D704-61B3-BEEC-6027CF82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4680" y="321623"/>
              <a:ext cx="1036367" cy="1124153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D446A812-A78D-8B8D-BAC0-2BA02D15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7695" y="404724"/>
              <a:ext cx="900327" cy="1059340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F445F80-B17E-E01E-4028-6787EDC75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7998" y="360597"/>
              <a:ext cx="976614" cy="1093714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878EB797-8A91-BCF3-0DCF-6D9C15A2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0637" y="365299"/>
              <a:ext cx="1024912" cy="1093714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C9CF59C3-0926-2479-A020-DEEFEE9BF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0831" y="343395"/>
              <a:ext cx="969409" cy="1049410"/>
            </a:xfrm>
            <a:prstGeom prst="rect">
              <a:avLst/>
            </a:prstGeom>
          </p:spPr>
        </p:pic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A40AB9AE-A4C5-CA3E-CE69-7D96F698B909}"/>
              </a:ext>
            </a:extLst>
          </p:cNvPr>
          <p:cNvGrpSpPr/>
          <p:nvPr/>
        </p:nvGrpSpPr>
        <p:grpSpPr>
          <a:xfrm>
            <a:off x="6125167" y="386939"/>
            <a:ext cx="4860688" cy="1103273"/>
            <a:chOff x="6125167" y="386939"/>
            <a:chExt cx="4860688" cy="1103273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72992946-A104-A5B0-AA80-A4D4E9F4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5167" y="393842"/>
              <a:ext cx="969578" cy="1063712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793BF1B9-A15C-71A2-BC61-A48AC691C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0585" y="404621"/>
              <a:ext cx="969409" cy="1075251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2A460348-C6F1-36EC-3BD8-C0761B66E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7800" y="426499"/>
              <a:ext cx="984831" cy="1063713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B20F8025-BA16-0BF0-7D9C-3DA5C9224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16781" y="423844"/>
              <a:ext cx="968346" cy="1063713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D6DA7950-DD26-EDCD-0370-D9F1AADA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17510" y="386939"/>
              <a:ext cx="968345" cy="1100618"/>
            </a:xfrm>
            <a:prstGeom prst="rect">
              <a:avLst/>
            </a:prstGeom>
          </p:spPr>
        </p:pic>
      </p:grp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7BF84EF-96E3-3447-1F4F-F2FCAF7652CB}"/>
              </a:ext>
            </a:extLst>
          </p:cNvPr>
          <p:cNvGraphicFramePr>
            <a:graphicFrameLocks noGrp="1"/>
          </p:cNvGraphicFramePr>
          <p:nvPr/>
        </p:nvGraphicFramePr>
        <p:xfrm>
          <a:off x="81642" y="1570658"/>
          <a:ext cx="11947072" cy="5069626"/>
        </p:xfrm>
        <a:graphic>
          <a:graphicData uri="http://schemas.openxmlformats.org/drawingml/2006/table">
            <a:tbl>
              <a:tblPr/>
              <a:tblGrid>
                <a:gridCol w="975135">
                  <a:extLst>
                    <a:ext uri="{9D8B030D-6E8A-4147-A177-3AD203B41FA5}">
                      <a16:colId xmlns:a16="http://schemas.microsoft.com/office/drawing/2014/main" val="3004681878"/>
                    </a:ext>
                  </a:extLst>
                </a:gridCol>
                <a:gridCol w="1028206">
                  <a:extLst>
                    <a:ext uri="{9D8B030D-6E8A-4147-A177-3AD203B41FA5}">
                      <a16:colId xmlns:a16="http://schemas.microsoft.com/office/drawing/2014/main" val="1452857777"/>
                    </a:ext>
                  </a:extLst>
                </a:gridCol>
                <a:gridCol w="878951">
                  <a:extLst>
                    <a:ext uri="{9D8B030D-6E8A-4147-A177-3AD203B41FA5}">
                      <a16:colId xmlns:a16="http://schemas.microsoft.com/office/drawing/2014/main" val="2591046757"/>
                    </a:ext>
                  </a:extLst>
                </a:gridCol>
                <a:gridCol w="912118">
                  <a:extLst>
                    <a:ext uri="{9D8B030D-6E8A-4147-A177-3AD203B41FA5}">
                      <a16:colId xmlns:a16="http://schemas.microsoft.com/office/drawing/2014/main" val="3089685926"/>
                    </a:ext>
                  </a:extLst>
                </a:gridCol>
                <a:gridCol w="1276962">
                  <a:extLst>
                    <a:ext uri="{9D8B030D-6E8A-4147-A177-3AD203B41FA5}">
                      <a16:colId xmlns:a16="http://schemas.microsoft.com/office/drawing/2014/main" val="1286020874"/>
                    </a:ext>
                  </a:extLst>
                </a:gridCol>
                <a:gridCol w="1011621">
                  <a:extLst>
                    <a:ext uri="{9D8B030D-6E8A-4147-A177-3AD203B41FA5}">
                      <a16:colId xmlns:a16="http://schemas.microsoft.com/office/drawing/2014/main" val="2463567939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2352055812"/>
                    </a:ext>
                  </a:extLst>
                </a:gridCol>
                <a:gridCol w="630190">
                  <a:extLst>
                    <a:ext uri="{9D8B030D-6E8A-4147-A177-3AD203B41FA5}">
                      <a16:colId xmlns:a16="http://schemas.microsoft.com/office/drawing/2014/main" val="2333944569"/>
                    </a:ext>
                  </a:extLst>
                </a:gridCol>
                <a:gridCol w="1459386">
                  <a:extLst>
                    <a:ext uri="{9D8B030D-6E8A-4147-A177-3AD203B41FA5}">
                      <a16:colId xmlns:a16="http://schemas.microsoft.com/office/drawing/2014/main" val="468182434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676777968"/>
                    </a:ext>
                  </a:extLst>
                </a:gridCol>
                <a:gridCol w="1111123">
                  <a:extLst>
                    <a:ext uri="{9D8B030D-6E8A-4147-A177-3AD203B41FA5}">
                      <a16:colId xmlns:a16="http://schemas.microsoft.com/office/drawing/2014/main" val="4053440583"/>
                    </a:ext>
                  </a:extLst>
                </a:gridCol>
                <a:gridCol w="1004986">
                  <a:extLst>
                    <a:ext uri="{9D8B030D-6E8A-4147-A177-3AD203B41FA5}">
                      <a16:colId xmlns:a16="http://schemas.microsoft.com/office/drawing/2014/main" val="1029343007"/>
                    </a:ext>
                  </a:extLst>
                </a:gridCol>
              </a:tblGrid>
              <a:tr h="337975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21322"/>
                  </a:ext>
                </a:extLst>
              </a:tr>
              <a:tr h="6759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Varsamt saltade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Gräddfil &amp; Lök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Cheddar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Tryffel &amp; Formaggio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Het Barbecue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Paprika &amp; Lök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Aioli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Tomat, Paprika &amp; Lök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Peppar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Habanero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Summa (kr)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650033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441199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35478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94924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02134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2916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86497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823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5625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55369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126248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198713"/>
                  </a:ext>
                </a:extLst>
              </a:tr>
              <a:tr h="337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01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59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367</Words>
  <Application>Microsoft Office PowerPoint</Application>
  <PresentationFormat>Bredbild</PresentationFormat>
  <Paragraphs>323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Aptos Narrow</vt:lpstr>
      <vt:lpstr>Arial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Åsa Eriksson</dc:creator>
  <cp:lastModifiedBy>Åsa Eriksson</cp:lastModifiedBy>
  <cp:revision>1</cp:revision>
  <dcterms:created xsi:type="dcterms:W3CDTF">2025-09-01T15:53:50Z</dcterms:created>
  <dcterms:modified xsi:type="dcterms:W3CDTF">2025-10-21T12:34:50Z</dcterms:modified>
</cp:coreProperties>
</file>