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69" r:id="rId3"/>
    <p:sldId id="275" r:id="rId4"/>
    <p:sldId id="277" r:id="rId5"/>
    <p:sldId id="279" r:id="rId6"/>
    <p:sldId id="278" r:id="rId7"/>
    <p:sldId id="270" r:id="rId8"/>
    <p:sldId id="271" r:id="rId9"/>
    <p:sldId id="272" r:id="rId10"/>
    <p:sldId id="274" r:id="rId11"/>
  </p:sldIdLst>
  <p:sldSz cx="12192000" cy="6858000"/>
  <p:notesSz cx="7559675" cy="10691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1B9163-5B4F-41D3-9A73-D224A4B4019E}" v="28" dt="2025-02-20T20:29:48.8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0" d="100"/>
          <a:sy n="70" d="100"/>
        </p:scale>
        <p:origin x="1075" y="2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Sofie Carlsson" userId="c7cadfc60a83863d" providerId="LiveId" clId="{841B9163-5B4F-41D3-9A73-D224A4B4019E}"/>
    <pc:docChg chg="custSel addSld delSld modSld sldOrd">
      <pc:chgData name="Ann-Sofie Carlsson" userId="c7cadfc60a83863d" providerId="LiveId" clId="{841B9163-5B4F-41D3-9A73-D224A4B4019E}" dt="2025-02-24T21:49:57.354" v="4436" actId="20577"/>
      <pc:docMkLst>
        <pc:docMk/>
      </pc:docMkLst>
      <pc:sldChg chg="modSp mod">
        <pc:chgData name="Ann-Sofie Carlsson" userId="c7cadfc60a83863d" providerId="LiveId" clId="{841B9163-5B4F-41D3-9A73-D224A4B4019E}" dt="2025-02-18T16:37:46.645" v="94" actId="20577"/>
        <pc:sldMkLst>
          <pc:docMk/>
          <pc:sldMk cId="448363623" sldId="269"/>
        </pc:sldMkLst>
        <pc:spChg chg="mod">
          <ac:chgData name="Ann-Sofie Carlsson" userId="c7cadfc60a83863d" providerId="LiveId" clId="{841B9163-5B4F-41D3-9A73-D224A4B4019E}" dt="2025-02-18T16:37:46.645" v="94" actId="20577"/>
          <ac:spMkLst>
            <pc:docMk/>
            <pc:sldMk cId="448363623" sldId="269"/>
            <ac:spMk id="5" creationId="{DC308F5C-9783-4681-A85D-E1A837203BD0}"/>
          </ac:spMkLst>
        </pc:spChg>
      </pc:sldChg>
      <pc:sldChg chg="modSp mod">
        <pc:chgData name="Ann-Sofie Carlsson" userId="c7cadfc60a83863d" providerId="LiveId" clId="{841B9163-5B4F-41D3-9A73-D224A4B4019E}" dt="2025-02-18T20:32:52.906" v="2577" actId="20577"/>
        <pc:sldMkLst>
          <pc:docMk/>
          <pc:sldMk cId="1442793260" sldId="270"/>
        </pc:sldMkLst>
        <pc:spChg chg="mod">
          <ac:chgData name="Ann-Sofie Carlsson" userId="c7cadfc60a83863d" providerId="LiveId" clId="{841B9163-5B4F-41D3-9A73-D224A4B4019E}" dt="2025-02-18T20:32:52.906" v="2577" actId="20577"/>
          <ac:spMkLst>
            <pc:docMk/>
            <pc:sldMk cId="1442793260" sldId="270"/>
            <ac:spMk id="5" creationId="{DC308F5C-9783-4681-A85D-E1A837203BD0}"/>
          </ac:spMkLst>
        </pc:spChg>
      </pc:sldChg>
      <pc:sldChg chg="addSp delSp modSp mod">
        <pc:chgData name="Ann-Sofie Carlsson" userId="c7cadfc60a83863d" providerId="LiveId" clId="{841B9163-5B4F-41D3-9A73-D224A4B4019E}" dt="2025-02-24T21:49:34.178" v="4429" actId="20577"/>
        <pc:sldMkLst>
          <pc:docMk/>
          <pc:sldMk cId="3593306399" sldId="271"/>
        </pc:sldMkLst>
        <pc:spChg chg="mod">
          <ac:chgData name="Ann-Sofie Carlsson" userId="c7cadfc60a83863d" providerId="LiveId" clId="{841B9163-5B4F-41D3-9A73-D224A4B4019E}" dt="2025-02-20T20:36:09.821" v="4377" actId="1076"/>
          <ac:spMkLst>
            <pc:docMk/>
            <pc:sldMk cId="3593306399" sldId="271"/>
            <ac:spMk id="2" creationId="{DAD92E56-2858-4565-984B-6F3FFE93EDD1}"/>
          </ac:spMkLst>
        </pc:spChg>
        <pc:spChg chg="add mod">
          <ac:chgData name="Ann-Sofie Carlsson" userId="c7cadfc60a83863d" providerId="LiveId" clId="{841B9163-5B4F-41D3-9A73-D224A4B4019E}" dt="2025-02-24T21:49:34.178" v="4429" actId="20577"/>
          <ac:spMkLst>
            <pc:docMk/>
            <pc:sldMk cId="3593306399" sldId="271"/>
            <ac:spMk id="3" creationId="{8198251F-43A0-5364-7801-BC97E58C9322}"/>
          </ac:spMkLst>
        </pc:spChg>
      </pc:sldChg>
      <pc:sldChg chg="addSp delSp modSp mod">
        <pc:chgData name="Ann-Sofie Carlsson" userId="c7cadfc60a83863d" providerId="LiveId" clId="{841B9163-5B4F-41D3-9A73-D224A4B4019E}" dt="2025-02-24T21:49:57.354" v="4436" actId="20577"/>
        <pc:sldMkLst>
          <pc:docMk/>
          <pc:sldMk cId="3152246416" sldId="272"/>
        </pc:sldMkLst>
        <pc:spChg chg="add mod">
          <ac:chgData name="Ann-Sofie Carlsson" userId="c7cadfc60a83863d" providerId="LiveId" clId="{841B9163-5B4F-41D3-9A73-D224A4B4019E}" dt="2025-02-20T20:18:20.035" v="3951" actId="1076"/>
          <ac:spMkLst>
            <pc:docMk/>
            <pc:sldMk cId="3152246416" sldId="272"/>
            <ac:spMk id="3" creationId="{C7DA822E-7CA3-306C-0297-69965383E91D}"/>
          </ac:spMkLst>
        </pc:spChg>
        <pc:spChg chg="mod">
          <ac:chgData name="Ann-Sofie Carlsson" userId="c7cadfc60a83863d" providerId="LiveId" clId="{841B9163-5B4F-41D3-9A73-D224A4B4019E}" dt="2025-02-24T21:49:57.354" v="4436" actId="20577"/>
          <ac:spMkLst>
            <pc:docMk/>
            <pc:sldMk cId="3152246416" sldId="272"/>
            <ac:spMk id="5" creationId="{DC308F5C-9783-4681-A85D-E1A837203BD0}"/>
          </ac:spMkLst>
        </pc:spChg>
      </pc:sldChg>
      <pc:sldChg chg="addSp delSp modSp mod">
        <pc:chgData name="Ann-Sofie Carlsson" userId="c7cadfc60a83863d" providerId="LiveId" clId="{841B9163-5B4F-41D3-9A73-D224A4B4019E}" dt="2025-02-20T20:35:36.983" v="4373" actId="21"/>
        <pc:sldMkLst>
          <pc:docMk/>
          <pc:sldMk cId="896541300" sldId="274"/>
        </pc:sldMkLst>
        <pc:spChg chg="mod">
          <ac:chgData name="Ann-Sofie Carlsson" userId="c7cadfc60a83863d" providerId="LiveId" clId="{841B9163-5B4F-41D3-9A73-D224A4B4019E}" dt="2025-02-20T20:35:36.983" v="4373" actId="21"/>
          <ac:spMkLst>
            <pc:docMk/>
            <pc:sldMk cId="896541300" sldId="274"/>
            <ac:spMk id="5" creationId="{DC308F5C-9783-4681-A85D-E1A837203BD0}"/>
          </ac:spMkLst>
        </pc:spChg>
        <pc:spChg chg="add mod">
          <ac:chgData name="Ann-Sofie Carlsson" userId="c7cadfc60a83863d" providerId="LiveId" clId="{841B9163-5B4F-41D3-9A73-D224A4B4019E}" dt="2025-02-20T20:21:52.752" v="4106" actId="1076"/>
          <ac:spMkLst>
            <pc:docMk/>
            <pc:sldMk cId="896541300" sldId="274"/>
            <ac:spMk id="6" creationId="{7785F783-7520-4769-B10D-32C211C65386}"/>
          </ac:spMkLst>
        </pc:spChg>
      </pc:sldChg>
      <pc:sldChg chg="modSp mod">
        <pc:chgData name="Ann-Sofie Carlsson" userId="c7cadfc60a83863d" providerId="LiveId" clId="{841B9163-5B4F-41D3-9A73-D224A4B4019E}" dt="2025-02-18T16:51:26.898" v="576" actId="20577"/>
        <pc:sldMkLst>
          <pc:docMk/>
          <pc:sldMk cId="1825791575" sldId="275"/>
        </pc:sldMkLst>
        <pc:spChg chg="mod">
          <ac:chgData name="Ann-Sofie Carlsson" userId="c7cadfc60a83863d" providerId="LiveId" clId="{841B9163-5B4F-41D3-9A73-D224A4B4019E}" dt="2025-02-18T16:51:26.898" v="576" actId="20577"/>
          <ac:spMkLst>
            <pc:docMk/>
            <pc:sldMk cId="1825791575" sldId="275"/>
            <ac:spMk id="5" creationId="{DC308F5C-9783-4681-A85D-E1A837203BD0}"/>
          </ac:spMkLst>
        </pc:spChg>
      </pc:sldChg>
      <pc:sldChg chg="modSp del mod">
        <pc:chgData name="Ann-Sofie Carlsson" userId="c7cadfc60a83863d" providerId="LiveId" clId="{841B9163-5B4F-41D3-9A73-D224A4B4019E}" dt="2025-02-20T20:32:31.645" v="4224" actId="2696"/>
        <pc:sldMkLst>
          <pc:docMk/>
          <pc:sldMk cId="2357293247" sldId="276"/>
        </pc:sldMkLst>
      </pc:sldChg>
      <pc:sldChg chg="modSp mod">
        <pc:chgData name="Ann-Sofie Carlsson" userId="c7cadfc60a83863d" providerId="LiveId" clId="{841B9163-5B4F-41D3-9A73-D224A4B4019E}" dt="2025-02-16T14:40:41.543" v="43" actId="20577"/>
        <pc:sldMkLst>
          <pc:docMk/>
          <pc:sldMk cId="1458769170" sldId="277"/>
        </pc:sldMkLst>
        <pc:spChg chg="mod">
          <ac:chgData name="Ann-Sofie Carlsson" userId="c7cadfc60a83863d" providerId="LiveId" clId="{841B9163-5B4F-41D3-9A73-D224A4B4019E}" dt="2025-02-16T14:40:41.543" v="43" actId="20577"/>
          <ac:spMkLst>
            <pc:docMk/>
            <pc:sldMk cId="1458769170" sldId="277"/>
            <ac:spMk id="5" creationId="{DC308F5C-9783-4681-A85D-E1A837203BD0}"/>
          </ac:spMkLst>
        </pc:spChg>
      </pc:sldChg>
      <pc:sldChg chg="addSp delSp modSp mod">
        <pc:chgData name="Ann-Sofie Carlsson" userId="c7cadfc60a83863d" providerId="LiveId" clId="{841B9163-5B4F-41D3-9A73-D224A4B4019E}" dt="2025-02-18T20:17:44.569" v="1491" actId="20577"/>
        <pc:sldMkLst>
          <pc:docMk/>
          <pc:sldMk cId="2241504154" sldId="278"/>
        </pc:sldMkLst>
        <pc:spChg chg="mod">
          <ac:chgData name="Ann-Sofie Carlsson" userId="c7cadfc60a83863d" providerId="LiveId" clId="{841B9163-5B4F-41D3-9A73-D224A4B4019E}" dt="2025-02-18T20:09:32.030" v="1396" actId="20577"/>
          <ac:spMkLst>
            <pc:docMk/>
            <pc:sldMk cId="2241504154" sldId="278"/>
            <ac:spMk id="2" creationId="{DAD92E56-2858-4565-984B-6F3FFE93EDD1}"/>
          </ac:spMkLst>
        </pc:spChg>
        <pc:spChg chg="add mod">
          <ac:chgData name="Ann-Sofie Carlsson" userId="c7cadfc60a83863d" providerId="LiveId" clId="{841B9163-5B4F-41D3-9A73-D224A4B4019E}" dt="2025-02-18T20:17:44.569" v="1491" actId="20577"/>
          <ac:spMkLst>
            <pc:docMk/>
            <pc:sldMk cId="2241504154" sldId="278"/>
            <ac:spMk id="10" creationId="{951A173B-BDBA-6456-2BC3-E749462B2708}"/>
          </ac:spMkLst>
        </pc:spChg>
        <pc:picChg chg="add mod">
          <ac:chgData name="Ann-Sofie Carlsson" userId="c7cadfc60a83863d" providerId="LiveId" clId="{841B9163-5B4F-41D3-9A73-D224A4B4019E}" dt="2025-02-18T20:11:21.478" v="1459" actId="1076"/>
          <ac:picMkLst>
            <pc:docMk/>
            <pc:sldMk cId="2241504154" sldId="278"/>
            <ac:picMk id="8" creationId="{76A57406-B554-8403-2E99-1BE84722D1C2}"/>
          </ac:picMkLst>
        </pc:picChg>
        <pc:picChg chg="add mod">
          <ac:chgData name="Ann-Sofie Carlsson" userId="c7cadfc60a83863d" providerId="LiveId" clId="{841B9163-5B4F-41D3-9A73-D224A4B4019E}" dt="2025-02-18T20:11:23.970" v="1460" actId="1076"/>
          <ac:picMkLst>
            <pc:docMk/>
            <pc:sldMk cId="2241504154" sldId="278"/>
            <ac:picMk id="9" creationId="{C459A3A9-A40D-6CD0-C9CA-A7DCBCF9BC12}"/>
          </ac:picMkLst>
        </pc:picChg>
      </pc:sldChg>
      <pc:sldChg chg="addSp delSp modSp new mod ord">
        <pc:chgData name="Ann-Sofie Carlsson" userId="c7cadfc60a83863d" providerId="LiveId" clId="{841B9163-5B4F-41D3-9A73-D224A4B4019E}" dt="2025-02-18T20:00:06.993" v="1347" actId="20577"/>
        <pc:sldMkLst>
          <pc:docMk/>
          <pc:sldMk cId="2235125985" sldId="279"/>
        </pc:sldMkLst>
        <pc:spChg chg="add mod">
          <ac:chgData name="Ann-Sofie Carlsson" userId="c7cadfc60a83863d" providerId="LiveId" clId="{841B9163-5B4F-41D3-9A73-D224A4B4019E}" dt="2025-02-18T17:06:04.504" v="664" actId="207"/>
          <ac:spMkLst>
            <pc:docMk/>
            <pc:sldMk cId="2235125985" sldId="279"/>
            <ac:spMk id="3" creationId="{BDB6A52B-32F4-91EA-17A6-196AEAFFD8E9}"/>
          </ac:spMkLst>
        </pc:spChg>
        <pc:spChg chg="add mod">
          <ac:chgData name="Ann-Sofie Carlsson" userId="c7cadfc60a83863d" providerId="LiveId" clId="{841B9163-5B4F-41D3-9A73-D224A4B4019E}" dt="2025-02-18T17:04:38.951" v="657" actId="1076"/>
          <ac:spMkLst>
            <pc:docMk/>
            <pc:sldMk cId="2235125985" sldId="279"/>
            <ac:spMk id="4" creationId="{A640AEF7-8598-1DA5-6D3E-629013710B10}"/>
          </ac:spMkLst>
        </pc:spChg>
        <pc:spChg chg="add mod">
          <ac:chgData name="Ann-Sofie Carlsson" userId="c7cadfc60a83863d" providerId="LiveId" clId="{841B9163-5B4F-41D3-9A73-D224A4B4019E}" dt="2025-02-18T17:04:43.262" v="658" actId="1076"/>
          <ac:spMkLst>
            <pc:docMk/>
            <pc:sldMk cId="2235125985" sldId="279"/>
            <ac:spMk id="6" creationId="{B648E37C-CE60-D8C6-BB72-B0083D4A801B}"/>
          </ac:spMkLst>
        </pc:spChg>
        <pc:spChg chg="add mod">
          <ac:chgData name="Ann-Sofie Carlsson" userId="c7cadfc60a83863d" providerId="LiveId" clId="{841B9163-5B4F-41D3-9A73-D224A4B4019E}" dt="2025-02-18T20:00:06.993" v="1347" actId="20577"/>
          <ac:spMkLst>
            <pc:docMk/>
            <pc:sldMk cId="2235125985" sldId="279"/>
            <ac:spMk id="7" creationId="{2433F108-55F3-69AC-1C64-667E94689CC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D5E6E292-FEFD-4C13-B1F3-A9F4FD1AF582}"/>
              </a:ext>
            </a:extLst>
          </p:cNvPr>
          <p:cNvSpPr txBox="1">
            <a:spLocks noGrp="1"/>
          </p:cNvSpPr>
          <p:nvPr>
            <p:ph type="hdr" sz="quarter"/>
          </p:nvPr>
        </p:nvSpPr>
        <p:spPr>
          <a:xfrm>
            <a:off x="0" y="0"/>
            <a:ext cx="3280680" cy="534240"/>
          </a:xfrm>
          <a:prstGeom prst="rect">
            <a:avLst/>
          </a:prstGeom>
          <a:noFill/>
          <a:ln>
            <a:noFill/>
          </a:ln>
        </p:spPr>
        <p:txBody>
          <a:bodyPr wrap="none" lIns="90000" tIns="45000" rIns="90000" bIns="45000" anchorCtr="0" compatLnSpc="0">
            <a:noAutofit/>
          </a:bodyPr>
          <a:lstStyle/>
          <a:p>
            <a:pPr marL="0" marR="0" lvl="0" indent="0" hangingPunct="0">
              <a:lnSpc>
                <a:spcPct val="100000"/>
              </a:lnSpc>
              <a:spcBef>
                <a:spcPts val="0"/>
              </a:spcBef>
              <a:spcAft>
                <a:spcPts val="0"/>
              </a:spcAft>
              <a:buNone/>
              <a:tabLst/>
              <a:defRPr sz="1400"/>
            </a:pPr>
            <a:endParaRPr lang="sv-SE" sz="1400" b="0" i="0" u="none" strike="noStrike" kern="1200" cap="none">
              <a:ln>
                <a:noFill/>
              </a:ln>
              <a:latin typeface="Arial" pitchFamily="18"/>
              <a:ea typeface="Microsoft YaHei" pitchFamily="2"/>
              <a:cs typeface="Arial" pitchFamily="2"/>
            </a:endParaRPr>
          </a:p>
        </p:txBody>
      </p:sp>
      <p:sp>
        <p:nvSpPr>
          <p:cNvPr id="3" name="Platshållare för datum 2">
            <a:extLst>
              <a:ext uri="{FF2B5EF4-FFF2-40B4-BE49-F238E27FC236}">
                <a16:creationId xmlns:a16="http://schemas.microsoft.com/office/drawing/2014/main" id="{608573F5-70C7-4B70-9F9E-47B20410A88F}"/>
              </a:ext>
            </a:extLst>
          </p:cNvPr>
          <p:cNvSpPr txBox="1">
            <a:spLocks noGrp="1"/>
          </p:cNvSpPr>
          <p:nvPr>
            <p:ph type="dt" sz="quarter" idx="1"/>
          </p:nvPr>
        </p:nvSpPr>
        <p:spPr>
          <a:xfrm>
            <a:off x="4278960" y="0"/>
            <a:ext cx="3280680" cy="534240"/>
          </a:xfrm>
          <a:prstGeom prst="rect">
            <a:avLst/>
          </a:prstGeom>
          <a:noFill/>
          <a:ln>
            <a:noFill/>
          </a:ln>
        </p:spPr>
        <p:txBody>
          <a:bodyPr wrap="none" lIns="90000" tIns="45000" rIns="90000" bIns="45000" anchorCtr="0" compatLnSpc="0">
            <a:noAutofit/>
          </a:bodyPr>
          <a:lstStyle/>
          <a:p>
            <a:pPr marL="0" marR="0" lvl="0" indent="0" algn="r" hangingPunct="0">
              <a:lnSpc>
                <a:spcPct val="100000"/>
              </a:lnSpc>
              <a:spcBef>
                <a:spcPts val="0"/>
              </a:spcBef>
              <a:spcAft>
                <a:spcPts val="0"/>
              </a:spcAft>
              <a:buNone/>
              <a:tabLst/>
              <a:defRPr sz="1400"/>
            </a:pPr>
            <a:endParaRPr lang="sv-SE" sz="1400" b="0" i="0" u="none" strike="noStrike" kern="1200" cap="none">
              <a:ln>
                <a:noFill/>
              </a:ln>
              <a:latin typeface="Arial" pitchFamily="18"/>
              <a:ea typeface="Microsoft YaHei" pitchFamily="2"/>
              <a:cs typeface="Arial" pitchFamily="2"/>
            </a:endParaRPr>
          </a:p>
        </p:txBody>
      </p:sp>
      <p:sp>
        <p:nvSpPr>
          <p:cNvPr id="4" name="Platshållare för sidfot 3">
            <a:extLst>
              <a:ext uri="{FF2B5EF4-FFF2-40B4-BE49-F238E27FC236}">
                <a16:creationId xmlns:a16="http://schemas.microsoft.com/office/drawing/2014/main" id="{1E0F0050-47EA-4DBC-B683-7E7964321681}"/>
              </a:ext>
            </a:extLst>
          </p:cNvPr>
          <p:cNvSpPr txBox="1">
            <a:spLocks noGrp="1"/>
          </p:cNvSpPr>
          <p:nvPr>
            <p:ph type="ftr" sz="quarter" idx="2"/>
          </p:nvPr>
        </p:nvSpPr>
        <p:spPr>
          <a:xfrm>
            <a:off x="0" y="10157400"/>
            <a:ext cx="3280680" cy="534240"/>
          </a:xfrm>
          <a:prstGeom prst="rect">
            <a:avLst/>
          </a:prstGeom>
          <a:noFill/>
          <a:ln>
            <a:noFill/>
          </a:ln>
        </p:spPr>
        <p:txBody>
          <a:bodyPr wrap="none" lIns="90000" tIns="45000" rIns="90000" bIns="45000" anchor="b" anchorCtr="0" compatLnSpc="0">
            <a:noAutofit/>
          </a:bodyPr>
          <a:lstStyle/>
          <a:p>
            <a:pPr marL="0" marR="0" lvl="0" indent="0" hangingPunct="0">
              <a:lnSpc>
                <a:spcPct val="100000"/>
              </a:lnSpc>
              <a:spcBef>
                <a:spcPts val="0"/>
              </a:spcBef>
              <a:spcAft>
                <a:spcPts val="0"/>
              </a:spcAft>
              <a:buNone/>
              <a:tabLst/>
              <a:defRPr sz="1400"/>
            </a:pPr>
            <a:endParaRPr lang="sv-SE" sz="1400" b="0" i="0" u="none" strike="noStrike" kern="1200" cap="none">
              <a:ln>
                <a:noFill/>
              </a:ln>
              <a:latin typeface="Arial" pitchFamily="18"/>
              <a:ea typeface="Microsoft YaHei" pitchFamily="2"/>
              <a:cs typeface="Arial" pitchFamily="2"/>
            </a:endParaRPr>
          </a:p>
        </p:txBody>
      </p:sp>
      <p:sp>
        <p:nvSpPr>
          <p:cNvPr id="5" name="Platshållare för bildnummer 4">
            <a:extLst>
              <a:ext uri="{FF2B5EF4-FFF2-40B4-BE49-F238E27FC236}">
                <a16:creationId xmlns:a16="http://schemas.microsoft.com/office/drawing/2014/main" id="{C39C184D-2EE7-4570-88A8-2706AC653893}"/>
              </a:ext>
            </a:extLst>
          </p:cNvPr>
          <p:cNvSpPr txBox="1">
            <a:spLocks noGrp="1"/>
          </p:cNvSpPr>
          <p:nvPr>
            <p:ph type="sldNum" sz="quarter" idx="3"/>
          </p:nvPr>
        </p:nvSpPr>
        <p:spPr>
          <a:xfrm>
            <a:off x="4278960" y="10157400"/>
            <a:ext cx="3280680" cy="534240"/>
          </a:xfrm>
          <a:prstGeom prst="rect">
            <a:avLst/>
          </a:prstGeom>
          <a:noFill/>
          <a:ln>
            <a:noFill/>
          </a:ln>
        </p:spPr>
        <p:txBody>
          <a:bodyPr wrap="none" lIns="90000" tIns="45000" rIns="90000" bIns="45000" anchor="b" anchorCtr="0" compatLnSpc="0">
            <a:noAutofit/>
          </a:bodyPr>
          <a:lstStyle/>
          <a:p>
            <a:pPr marL="0" marR="0" lvl="0" indent="0" algn="r" hangingPunct="0">
              <a:lnSpc>
                <a:spcPct val="100000"/>
              </a:lnSpc>
              <a:spcBef>
                <a:spcPts val="0"/>
              </a:spcBef>
              <a:spcAft>
                <a:spcPts val="0"/>
              </a:spcAft>
              <a:buNone/>
              <a:tabLst/>
              <a:defRPr sz="1400"/>
            </a:pPr>
            <a:fld id="{9553EB64-B0FC-4A17-995C-D638DB3C889E}" type="slidenum">
              <a:t>‹#›</a:t>
            </a:fld>
            <a:endParaRPr lang="sv-SE" sz="1400" b="0" i="0" u="none" strike="noStrike" kern="1200" cap="none">
              <a:ln>
                <a:noFill/>
              </a:ln>
              <a:latin typeface="Arial" pitchFamily="18"/>
              <a:ea typeface="Microsoft YaHei" pitchFamily="2"/>
              <a:cs typeface="Arial" pitchFamily="2"/>
            </a:endParaRPr>
          </a:p>
        </p:txBody>
      </p:sp>
    </p:spTree>
    <p:extLst>
      <p:ext uri="{BB962C8B-B14F-4D97-AF65-F5344CB8AC3E}">
        <p14:creationId xmlns:p14="http://schemas.microsoft.com/office/powerpoint/2010/main" val="2283713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23FFF22-6241-4BB5-8865-FEC9CABA4B0E}"/>
              </a:ext>
            </a:extLst>
          </p:cNvPr>
          <p:cNvSpPr>
            <a:spLocks noGrp="1" noRot="1" noChangeAspect="1"/>
          </p:cNvSpPr>
          <p:nvPr>
            <p:ph type="sldImg" idx="2"/>
          </p:nvPr>
        </p:nvSpPr>
        <p:spPr>
          <a:xfrm>
            <a:off x="216000" y="812520"/>
            <a:ext cx="7127279" cy="4008959"/>
          </a:xfrm>
          <a:prstGeom prst="rect">
            <a:avLst/>
          </a:prstGeom>
          <a:noFill/>
          <a:ln>
            <a:noFill/>
            <a:prstDash val="solid"/>
          </a:ln>
        </p:spPr>
      </p:sp>
      <p:sp>
        <p:nvSpPr>
          <p:cNvPr id="3" name="Platshållare för anteckningar 2">
            <a:extLst>
              <a:ext uri="{FF2B5EF4-FFF2-40B4-BE49-F238E27FC236}">
                <a16:creationId xmlns:a16="http://schemas.microsoft.com/office/drawing/2014/main" id="{E35FC364-CDCA-4542-B10F-C7E44FD2B871}"/>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sv-SE"/>
          </a:p>
        </p:txBody>
      </p:sp>
      <p:sp>
        <p:nvSpPr>
          <p:cNvPr id="4" name="Platshållare för sidhuvud 3">
            <a:extLst>
              <a:ext uri="{FF2B5EF4-FFF2-40B4-BE49-F238E27FC236}">
                <a16:creationId xmlns:a16="http://schemas.microsoft.com/office/drawing/2014/main" id="{47CFEB09-143B-4D7B-8167-E670DC219387}"/>
              </a:ext>
            </a:extLst>
          </p:cNvPr>
          <p:cNvSpPr txBox="1">
            <a:spLocks noGrp="1"/>
          </p:cNvSpPr>
          <p:nvPr>
            <p:ph type="hdr" sz="quarter"/>
          </p:nvPr>
        </p:nvSpPr>
        <p:spPr>
          <a:xfrm>
            <a:off x="0" y="0"/>
            <a:ext cx="3280680" cy="534240"/>
          </a:xfrm>
          <a:prstGeom prst="rect">
            <a:avLst/>
          </a:prstGeom>
          <a:noFill/>
          <a:ln>
            <a:noFill/>
          </a:ln>
        </p:spPr>
        <p:txBody>
          <a:bodyPr lIns="0" tIns="0" rIns="0" bIns="0" anchorCtr="0">
            <a:noAutofit/>
          </a:bodyPr>
          <a:lstStyle>
            <a:lvl1pPr lvl="0" hangingPunct="0">
              <a:buNone/>
              <a:tabLst/>
              <a:defRPr lang="sv-SE" sz="1400" kern="1200">
                <a:latin typeface="Times New Roman" pitchFamily="18"/>
                <a:ea typeface="Segoe UI" pitchFamily="2"/>
                <a:cs typeface="Tahoma" pitchFamily="2"/>
              </a:defRPr>
            </a:lvl1pPr>
          </a:lstStyle>
          <a:p>
            <a:pPr lvl="0"/>
            <a:endParaRPr lang="sv-SE"/>
          </a:p>
        </p:txBody>
      </p:sp>
      <p:sp>
        <p:nvSpPr>
          <p:cNvPr id="5" name="Platshållare för datum 4">
            <a:extLst>
              <a:ext uri="{FF2B5EF4-FFF2-40B4-BE49-F238E27FC236}">
                <a16:creationId xmlns:a16="http://schemas.microsoft.com/office/drawing/2014/main" id="{38725D24-4912-4CC6-A5BC-DBC6FE657E69}"/>
              </a:ext>
            </a:extLst>
          </p:cNvPr>
          <p:cNvSpPr txBox="1">
            <a:spLocks noGrp="1"/>
          </p:cNvSpPr>
          <p:nvPr>
            <p:ph type="dt" idx="1"/>
          </p:nvPr>
        </p:nvSpPr>
        <p:spPr>
          <a:xfrm>
            <a:off x="4278960" y="0"/>
            <a:ext cx="3280680" cy="534240"/>
          </a:xfrm>
          <a:prstGeom prst="rect">
            <a:avLst/>
          </a:prstGeom>
          <a:noFill/>
          <a:ln>
            <a:noFill/>
          </a:ln>
        </p:spPr>
        <p:txBody>
          <a:bodyPr lIns="0" tIns="0" rIns="0" bIns="0" anchorCtr="0">
            <a:noAutofit/>
          </a:bodyPr>
          <a:lstStyle>
            <a:lvl1pPr lvl="0" algn="r" hangingPunct="0">
              <a:buNone/>
              <a:tabLst/>
              <a:defRPr lang="sv-SE" sz="1400" kern="1200">
                <a:latin typeface="Times New Roman" pitchFamily="18"/>
                <a:ea typeface="Segoe UI" pitchFamily="2"/>
                <a:cs typeface="Tahoma" pitchFamily="2"/>
              </a:defRPr>
            </a:lvl1pPr>
          </a:lstStyle>
          <a:p>
            <a:pPr lvl="0"/>
            <a:endParaRPr lang="sv-SE"/>
          </a:p>
        </p:txBody>
      </p:sp>
      <p:sp>
        <p:nvSpPr>
          <p:cNvPr id="6" name="Platshållare för sidfot 5">
            <a:extLst>
              <a:ext uri="{FF2B5EF4-FFF2-40B4-BE49-F238E27FC236}">
                <a16:creationId xmlns:a16="http://schemas.microsoft.com/office/drawing/2014/main" id="{36E67AB9-21C3-4D59-B1E7-08030EF74B28}"/>
              </a:ext>
            </a:extLst>
          </p:cNvPr>
          <p:cNvSpPr txBox="1">
            <a:spLocks noGrp="1"/>
          </p:cNvSpPr>
          <p:nvPr>
            <p:ph type="ftr" sz="quarter" idx="4"/>
          </p:nvPr>
        </p:nvSpPr>
        <p:spPr>
          <a:xfrm>
            <a:off x="0" y="10157400"/>
            <a:ext cx="3280680" cy="534240"/>
          </a:xfrm>
          <a:prstGeom prst="rect">
            <a:avLst/>
          </a:prstGeom>
          <a:noFill/>
          <a:ln>
            <a:noFill/>
          </a:ln>
        </p:spPr>
        <p:txBody>
          <a:bodyPr lIns="0" tIns="0" rIns="0" bIns="0" anchor="b" anchorCtr="0">
            <a:noAutofit/>
          </a:bodyPr>
          <a:lstStyle>
            <a:lvl1pPr lvl="0" hangingPunct="0">
              <a:buNone/>
              <a:tabLst/>
              <a:defRPr lang="sv-SE" sz="1400" kern="1200">
                <a:latin typeface="Times New Roman" pitchFamily="18"/>
                <a:ea typeface="Segoe UI" pitchFamily="2"/>
                <a:cs typeface="Tahoma" pitchFamily="2"/>
              </a:defRPr>
            </a:lvl1pPr>
          </a:lstStyle>
          <a:p>
            <a:pPr lvl="0"/>
            <a:endParaRPr lang="sv-SE"/>
          </a:p>
        </p:txBody>
      </p:sp>
      <p:sp>
        <p:nvSpPr>
          <p:cNvPr id="7" name="Platshållare för bildnummer 6">
            <a:extLst>
              <a:ext uri="{FF2B5EF4-FFF2-40B4-BE49-F238E27FC236}">
                <a16:creationId xmlns:a16="http://schemas.microsoft.com/office/drawing/2014/main" id="{44618DCC-D7A4-44CA-92C4-DE50FFB726D7}"/>
              </a:ext>
            </a:extLst>
          </p:cNvPr>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noAutofit/>
          </a:bodyPr>
          <a:lstStyle>
            <a:lvl1pPr lvl="0" algn="r" hangingPunct="0">
              <a:buNone/>
              <a:tabLst/>
              <a:defRPr lang="sv-SE" sz="1400" kern="1200">
                <a:latin typeface="Times New Roman" pitchFamily="18"/>
                <a:ea typeface="Segoe UI" pitchFamily="2"/>
                <a:cs typeface="Tahoma" pitchFamily="2"/>
              </a:defRPr>
            </a:lvl1pPr>
          </a:lstStyle>
          <a:p>
            <a:pPr lvl="0"/>
            <a:fld id="{564BA7E1-5779-462F-A921-464B2444ED13}" type="slidenum">
              <a:t>‹#›</a:t>
            </a:fld>
            <a:endParaRPr lang="sv-SE"/>
          </a:p>
        </p:txBody>
      </p:sp>
    </p:spTree>
    <p:extLst>
      <p:ext uri="{BB962C8B-B14F-4D97-AF65-F5344CB8AC3E}">
        <p14:creationId xmlns:p14="http://schemas.microsoft.com/office/powerpoint/2010/main" val="2143786408"/>
      </p:ext>
    </p:extLst>
  </p:cSld>
  <p:clrMap bg1="lt1" tx1="dk1" bg2="lt2" tx2="dk2" accent1="accent1" accent2="accent2" accent3="accent3" accent4="accent4" accent5="accent5" accent6="accent6" hlink="hlink" folHlink="folHlink"/>
  <p:notesStyle>
    <a:lvl1pPr marL="216000" marR="0" indent="-216000" hangingPunct="0">
      <a:tabLst/>
      <a:defRPr lang="sv-SE" sz="2000" b="0" i="0" u="none" strike="noStrike" kern="1200" cap="none">
        <a:ln>
          <a:noFill/>
        </a:ln>
        <a:highlight>
          <a:scrgbClr r="0" g="0" b="0">
            <a:alpha val="0"/>
          </a:scrgbClr>
        </a:highlight>
        <a:latin typeface="Arial" pitchFamily="18"/>
        <a:ea typeface="Microsoft YaHei" pitchFamily="2"/>
        <a:cs typeface="Ari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FFFAF1DA-83B1-4E53-A0EF-AF966C0E1C94}"/>
              </a:ext>
            </a:extLst>
          </p:cNvPr>
          <p:cNvSpPr txBox="1">
            <a:spLocks noGrp="1"/>
          </p:cNvSpPr>
          <p:nvPr>
            <p:ph type="sldNum" sz="quarter" idx="5"/>
          </p:nvPr>
        </p:nvSpPr>
        <p:spPr>
          <a:ln/>
        </p:spPr>
        <p:txBody>
          <a:bodyPr lIns="0" tIns="0" rIns="0" bIns="0" anchor="b" anchorCtr="0">
            <a:noAutofit/>
          </a:bodyPr>
          <a:lstStyle/>
          <a:p>
            <a:pPr lvl="0"/>
            <a:fld id="{4F3AF0D0-787C-4723-BF2C-A8B5F457534A}" type="slidenum">
              <a:t>1</a:t>
            </a:fld>
            <a:endParaRPr lang="sv-SE"/>
          </a:p>
        </p:txBody>
      </p:sp>
      <p:sp>
        <p:nvSpPr>
          <p:cNvPr id="2" name="Platshållare för bildobjekt 1">
            <a:extLst>
              <a:ext uri="{FF2B5EF4-FFF2-40B4-BE49-F238E27FC236}">
                <a16:creationId xmlns:a16="http://schemas.microsoft.com/office/drawing/2014/main" id="{5E4B24AF-F6E6-4286-8A7D-AE54B7E7CDF3}"/>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Platshållare för anteckningar 2">
            <a:extLst>
              <a:ext uri="{FF2B5EF4-FFF2-40B4-BE49-F238E27FC236}">
                <a16:creationId xmlns:a16="http://schemas.microsoft.com/office/drawing/2014/main" id="{82A3B789-CBF2-4875-BAF6-D0137BF68C1D}"/>
              </a:ext>
            </a:extLst>
          </p:cNvPr>
          <p:cNvSpPr txBox="1">
            <a:spLocks noGrp="1"/>
          </p:cNvSpPr>
          <p:nvPr>
            <p:ph type="body" sz="quarter" idx="1"/>
          </p:nvPr>
        </p:nvSpPr>
        <p:spPr/>
        <p:txBody>
          <a:bodyPr/>
          <a:lstStyle/>
          <a:p>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FFFAF1DA-83B1-4E53-A0EF-AF966C0E1C94}"/>
              </a:ext>
            </a:extLst>
          </p:cNvPr>
          <p:cNvSpPr txBox="1">
            <a:spLocks noGrp="1"/>
          </p:cNvSpPr>
          <p:nvPr>
            <p:ph type="sldNum" sz="quarter" idx="5"/>
          </p:nvPr>
        </p:nvSpPr>
        <p:spPr>
          <a:ln/>
        </p:spPr>
        <p:txBody>
          <a:bodyPr lIns="0" tIns="0" rIns="0" bIns="0" anchor="b" anchorCtr="0">
            <a:noAutofit/>
          </a:bodyPr>
          <a:lstStyle/>
          <a:p>
            <a:pPr lvl="0"/>
            <a:fld id="{4F3AF0D0-787C-4723-BF2C-A8B5F457534A}" type="slidenum">
              <a:t>2</a:t>
            </a:fld>
            <a:endParaRPr lang="sv-SE"/>
          </a:p>
        </p:txBody>
      </p:sp>
      <p:sp>
        <p:nvSpPr>
          <p:cNvPr id="2" name="Platshållare för bildobjekt 1">
            <a:extLst>
              <a:ext uri="{FF2B5EF4-FFF2-40B4-BE49-F238E27FC236}">
                <a16:creationId xmlns:a16="http://schemas.microsoft.com/office/drawing/2014/main" id="{5E4B24AF-F6E6-4286-8A7D-AE54B7E7CDF3}"/>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Platshållare för anteckningar 2">
            <a:extLst>
              <a:ext uri="{FF2B5EF4-FFF2-40B4-BE49-F238E27FC236}">
                <a16:creationId xmlns:a16="http://schemas.microsoft.com/office/drawing/2014/main" id="{82A3B789-CBF2-4875-BAF6-D0137BF68C1D}"/>
              </a:ext>
            </a:extLst>
          </p:cNvPr>
          <p:cNvSpPr txBox="1">
            <a:spLocks noGrp="1"/>
          </p:cNvSpPr>
          <p:nvPr>
            <p:ph type="body" sz="quarter" idx="1"/>
          </p:nvPr>
        </p:nvSpPr>
        <p:spPr/>
        <p:txBody>
          <a:bodyPr/>
          <a:lstStyle/>
          <a:p>
            <a:endParaRPr lang="sv-SE"/>
          </a:p>
        </p:txBody>
      </p:sp>
    </p:spTree>
    <p:extLst>
      <p:ext uri="{BB962C8B-B14F-4D97-AF65-F5344CB8AC3E}">
        <p14:creationId xmlns:p14="http://schemas.microsoft.com/office/powerpoint/2010/main" val="2136553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FFFAF1DA-83B1-4E53-A0EF-AF966C0E1C94}"/>
              </a:ext>
            </a:extLst>
          </p:cNvPr>
          <p:cNvSpPr txBox="1">
            <a:spLocks noGrp="1"/>
          </p:cNvSpPr>
          <p:nvPr>
            <p:ph type="sldNum" sz="quarter" idx="5"/>
          </p:nvPr>
        </p:nvSpPr>
        <p:spPr>
          <a:ln/>
        </p:spPr>
        <p:txBody>
          <a:bodyPr lIns="0" tIns="0" rIns="0" bIns="0" anchor="b" anchorCtr="0">
            <a:noAutofit/>
          </a:bodyPr>
          <a:lstStyle/>
          <a:p>
            <a:pPr lvl="0"/>
            <a:fld id="{4F3AF0D0-787C-4723-BF2C-A8B5F457534A}" type="slidenum">
              <a:t>3</a:t>
            </a:fld>
            <a:endParaRPr lang="sv-SE"/>
          </a:p>
        </p:txBody>
      </p:sp>
      <p:sp>
        <p:nvSpPr>
          <p:cNvPr id="2" name="Platshållare för bildobjekt 1">
            <a:extLst>
              <a:ext uri="{FF2B5EF4-FFF2-40B4-BE49-F238E27FC236}">
                <a16:creationId xmlns:a16="http://schemas.microsoft.com/office/drawing/2014/main" id="{5E4B24AF-F6E6-4286-8A7D-AE54B7E7CDF3}"/>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Platshållare för anteckningar 2">
            <a:extLst>
              <a:ext uri="{FF2B5EF4-FFF2-40B4-BE49-F238E27FC236}">
                <a16:creationId xmlns:a16="http://schemas.microsoft.com/office/drawing/2014/main" id="{82A3B789-CBF2-4875-BAF6-D0137BF68C1D}"/>
              </a:ext>
            </a:extLst>
          </p:cNvPr>
          <p:cNvSpPr txBox="1">
            <a:spLocks noGrp="1"/>
          </p:cNvSpPr>
          <p:nvPr>
            <p:ph type="body" sz="quarter" idx="1"/>
          </p:nvPr>
        </p:nvSpPr>
        <p:spPr/>
        <p:txBody>
          <a:bodyPr/>
          <a:lstStyle/>
          <a:p>
            <a:endParaRPr lang="sv-SE"/>
          </a:p>
        </p:txBody>
      </p:sp>
    </p:spTree>
    <p:extLst>
      <p:ext uri="{BB962C8B-B14F-4D97-AF65-F5344CB8AC3E}">
        <p14:creationId xmlns:p14="http://schemas.microsoft.com/office/powerpoint/2010/main" val="4015702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FFFAF1DA-83B1-4E53-A0EF-AF966C0E1C94}"/>
              </a:ext>
            </a:extLst>
          </p:cNvPr>
          <p:cNvSpPr txBox="1">
            <a:spLocks noGrp="1"/>
          </p:cNvSpPr>
          <p:nvPr>
            <p:ph type="sldNum" sz="quarter" idx="5"/>
          </p:nvPr>
        </p:nvSpPr>
        <p:spPr>
          <a:ln/>
        </p:spPr>
        <p:txBody>
          <a:bodyPr lIns="0" tIns="0" rIns="0" bIns="0" anchor="b" anchorCtr="0">
            <a:noAutofit/>
          </a:bodyPr>
          <a:lstStyle/>
          <a:p>
            <a:pPr lvl="0"/>
            <a:fld id="{4F3AF0D0-787C-4723-BF2C-A8B5F457534A}" type="slidenum">
              <a:t>4</a:t>
            </a:fld>
            <a:endParaRPr lang="sv-SE"/>
          </a:p>
        </p:txBody>
      </p:sp>
      <p:sp>
        <p:nvSpPr>
          <p:cNvPr id="2" name="Platshållare för bildobjekt 1">
            <a:extLst>
              <a:ext uri="{FF2B5EF4-FFF2-40B4-BE49-F238E27FC236}">
                <a16:creationId xmlns:a16="http://schemas.microsoft.com/office/drawing/2014/main" id="{5E4B24AF-F6E6-4286-8A7D-AE54B7E7CDF3}"/>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Platshållare för anteckningar 2">
            <a:extLst>
              <a:ext uri="{FF2B5EF4-FFF2-40B4-BE49-F238E27FC236}">
                <a16:creationId xmlns:a16="http://schemas.microsoft.com/office/drawing/2014/main" id="{82A3B789-CBF2-4875-BAF6-D0137BF68C1D}"/>
              </a:ext>
            </a:extLst>
          </p:cNvPr>
          <p:cNvSpPr txBox="1">
            <a:spLocks noGrp="1"/>
          </p:cNvSpPr>
          <p:nvPr>
            <p:ph type="body" sz="quarter" idx="1"/>
          </p:nvPr>
        </p:nvSpPr>
        <p:spPr/>
        <p:txBody>
          <a:bodyPr/>
          <a:lstStyle/>
          <a:p>
            <a:endParaRPr lang="sv-SE"/>
          </a:p>
        </p:txBody>
      </p:sp>
    </p:spTree>
    <p:extLst>
      <p:ext uri="{BB962C8B-B14F-4D97-AF65-F5344CB8AC3E}">
        <p14:creationId xmlns:p14="http://schemas.microsoft.com/office/powerpoint/2010/main" val="2903844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FFFAF1DA-83B1-4E53-A0EF-AF966C0E1C94}"/>
              </a:ext>
            </a:extLst>
          </p:cNvPr>
          <p:cNvSpPr txBox="1">
            <a:spLocks noGrp="1"/>
          </p:cNvSpPr>
          <p:nvPr>
            <p:ph type="sldNum" sz="quarter" idx="5"/>
          </p:nvPr>
        </p:nvSpPr>
        <p:spPr>
          <a:ln/>
        </p:spPr>
        <p:txBody>
          <a:bodyPr lIns="0" tIns="0" rIns="0" bIns="0" anchor="b" anchorCtr="0">
            <a:noAutofit/>
          </a:bodyPr>
          <a:lstStyle/>
          <a:p>
            <a:pPr lvl="0"/>
            <a:fld id="{4F3AF0D0-787C-4723-BF2C-A8B5F457534A}" type="slidenum">
              <a:t>6</a:t>
            </a:fld>
            <a:endParaRPr lang="sv-SE"/>
          </a:p>
        </p:txBody>
      </p:sp>
      <p:sp>
        <p:nvSpPr>
          <p:cNvPr id="2" name="Platshållare för bildobjekt 1">
            <a:extLst>
              <a:ext uri="{FF2B5EF4-FFF2-40B4-BE49-F238E27FC236}">
                <a16:creationId xmlns:a16="http://schemas.microsoft.com/office/drawing/2014/main" id="{5E4B24AF-F6E6-4286-8A7D-AE54B7E7CDF3}"/>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Platshållare för anteckningar 2">
            <a:extLst>
              <a:ext uri="{FF2B5EF4-FFF2-40B4-BE49-F238E27FC236}">
                <a16:creationId xmlns:a16="http://schemas.microsoft.com/office/drawing/2014/main" id="{82A3B789-CBF2-4875-BAF6-D0137BF68C1D}"/>
              </a:ext>
            </a:extLst>
          </p:cNvPr>
          <p:cNvSpPr txBox="1">
            <a:spLocks noGrp="1"/>
          </p:cNvSpPr>
          <p:nvPr>
            <p:ph type="body" sz="quarter" idx="1"/>
          </p:nvPr>
        </p:nvSpPr>
        <p:spPr/>
        <p:txBody>
          <a:bodyPr/>
          <a:lstStyle/>
          <a:p>
            <a:endParaRPr lang="sv-SE"/>
          </a:p>
        </p:txBody>
      </p:sp>
    </p:spTree>
    <p:extLst>
      <p:ext uri="{BB962C8B-B14F-4D97-AF65-F5344CB8AC3E}">
        <p14:creationId xmlns:p14="http://schemas.microsoft.com/office/powerpoint/2010/main" val="1387692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FFFAF1DA-83B1-4E53-A0EF-AF966C0E1C94}"/>
              </a:ext>
            </a:extLst>
          </p:cNvPr>
          <p:cNvSpPr txBox="1">
            <a:spLocks noGrp="1"/>
          </p:cNvSpPr>
          <p:nvPr>
            <p:ph type="sldNum" sz="quarter" idx="5"/>
          </p:nvPr>
        </p:nvSpPr>
        <p:spPr>
          <a:ln/>
        </p:spPr>
        <p:txBody>
          <a:bodyPr lIns="0" tIns="0" rIns="0" bIns="0" anchor="b" anchorCtr="0">
            <a:noAutofit/>
          </a:bodyPr>
          <a:lstStyle/>
          <a:p>
            <a:pPr lvl="0"/>
            <a:fld id="{4F3AF0D0-787C-4723-BF2C-A8B5F457534A}" type="slidenum">
              <a:t>7</a:t>
            </a:fld>
            <a:endParaRPr lang="sv-SE"/>
          </a:p>
        </p:txBody>
      </p:sp>
      <p:sp>
        <p:nvSpPr>
          <p:cNvPr id="2" name="Platshållare för bildobjekt 1">
            <a:extLst>
              <a:ext uri="{FF2B5EF4-FFF2-40B4-BE49-F238E27FC236}">
                <a16:creationId xmlns:a16="http://schemas.microsoft.com/office/drawing/2014/main" id="{5E4B24AF-F6E6-4286-8A7D-AE54B7E7CDF3}"/>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Platshållare för anteckningar 2">
            <a:extLst>
              <a:ext uri="{FF2B5EF4-FFF2-40B4-BE49-F238E27FC236}">
                <a16:creationId xmlns:a16="http://schemas.microsoft.com/office/drawing/2014/main" id="{82A3B789-CBF2-4875-BAF6-D0137BF68C1D}"/>
              </a:ext>
            </a:extLst>
          </p:cNvPr>
          <p:cNvSpPr txBox="1">
            <a:spLocks noGrp="1"/>
          </p:cNvSpPr>
          <p:nvPr>
            <p:ph type="body" sz="quarter" idx="1"/>
          </p:nvPr>
        </p:nvSpPr>
        <p:spPr/>
        <p:txBody>
          <a:bodyPr/>
          <a:lstStyle/>
          <a:p>
            <a:endParaRPr lang="sv-SE"/>
          </a:p>
        </p:txBody>
      </p:sp>
    </p:spTree>
    <p:extLst>
      <p:ext uri="{BB962C8B-B14F-4D97-AF65-F5344CB8AC3E}">
        <p14:creationId xmlns:p14="http://schemas.microsoft.com/office/powerpoint/2010/main" val="2315122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FFFAF1DA-83B1-4E53-A0EF-AF966C0E1C94}"/>
              </a:ext>
            </a:extLst>
          </p:cNvPr>
          <p:cNvSpPr txBox="1">
            <a:spLocks noGrp="1"/>
          </p:cNvSpPr>
          <p:nvPr>
            <p:ph type="sldNum" sz="quarter" idx="5"/>
          </p:nvPr>
        </p:nvSpPr>
        <p:spPr>
          <a:ln/>
        </p:spPr>
        <p:txBody>
          <a:bodyPr lIns="0" tIns="0" rIns="0" bIns="0" anchor="b" anchorCtr="0">
            <a:noAutofit/>
          </a:bodyPr>
          <a:lstStyle/>
          <a:p>
            <a:pPr lvl="0"/>
            <a:fld id="{4F3AF0D0-787C-4723-BF2C-A8B5F457534A}" type="slidenum">
              <a:t>8</a:t>
            </a:fld>
            <a:endParaRPr lang="sv-SE"/>
          </a:p>
        </p:txBody>
      </p:sp>
      <p:sp>
        <p:nvSpPr>
          <p:cNvPr id="2" name="Platshållare för bildobjekt 1">
            <a:extLst>
              <a:ext uri="{FF2B5EF4-FFF2-40B4-BE49-F238E27FC236}">
                <a16:creationId xmlns:a16="http://schemas.microsoft.com/office/drawing/2014/main" id="{5E4B24AF-F6E6-4286-8A7D-AE54B7E7CDF3}"/>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Platshållare för anteckningar 2">
            <a:extLst>
              <a:ext uri="{FF2B5EF4-FFF2-40B4-BE49-F238E27FC236}">
                <a16:creationId xmlns:a16="http://schemas.microsoft.com/office/drawing/2014/main" id="{82A3B789-CBF2-4875-BAF6-D0137BF68C1D}"/>
              </a:ext>
            </a:extLst>
          </p:cNvPr>
          <p:cNvSpPr txBox="1">
            <a:spLocks noGrp="1"/>
          </p:cNvSpPr>
          <p:nvPr>
            <p:ph type="body" sz="quarter" idx="1"/>
          </p:nvPr>
        </p:nvSpPr>
        <p:spPr/>
        <p:txBody>
          <a:bodyPr/>
          <a:lstStyle/>
          <a:p>
            <a:endParaRPr lang="sv-SE"/>
          </a:p>
        </p:txBody>
      </p:sp>
    </p:spTree>
    <p:extLst>
      <p:ext uri="{BB962C8B-B14F-4D97-AF65-F5344CB8AC3E}">
        <p14:creationId xmlns:p14="http://schemas.microsoft.com/office/powerpoint/2010/main" val="3773380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FFFAF1DA-83B1-4E53-A0EF-AF966C0E1C94}"/>
              </a:ext>
            </a:extLst>
          </p:cNvPr>
          <p:cNvSpPr txBox="1">
            <a:spLocks noGrp="1"/>
          </p:cNvSpPr>
          <p:nvPr>
            <p:ph type="sldNum" sz="quarter" idx="5"/>
          </p:nvPr>
        </p:nvSpPr>
        <p:spPr>
          <a:ln/>
        </p:spPr>
        <p:txBody>
          <a:bodyPr lIns="0" tIns="0" rIns="0" bIns="0" anchor="b" anchorCtr="0">
            <a:noAutofit/>
          </a:bodyPr>
          <a:lstStyle/>
          <a:p>
            <a:pPr lvl="0"/>
            <a:fld id="{4F3AF0D0-787C-4723-BF2C-A8B5F457534A}" type="slidenum">
              <a:t>9</a:t>
            </a:fld>
            <a:endParaRPr lang="sv-SE"/>
          </a:p>
        </p:txBody>
      </p:sp>
      <p:sp>
        <p:nvSpPr>
          <p:cNvPr id="2" name="Platshållare för bildobjekt 1">
            <a:extLst>
              <a:ext uri="{FF2B5EF4-FFF2-40B4-BE49-F238E27FC236}">
                <a16:creationId xmlns:a16="http://schemas.microsoft.com/office/drawing/2014/main" id="{5E4B24AF-F6E6-4286-8A7D-AE54B7E7CDF3}"/>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Platshållare för anteckningar 2">
            <a:extLst>
              <a:ext uri="{FF2B5EF4-FFF2-40B4-BE49-F238E27FC236}">
                <a16:creationId xmlns:a16="http://schemas.microsoft.com/office/drawing/2014/main" id="{82A3B789-CBF2-4875-BAF6-D0137BF68C1D}"/>
              </a:ext>
            </a:extLst>
          </p:cNvPr>
          <p:cNvSpPr txBox="1">
            <a:spLocks noGrp="1"/>
          </p:cNvSpPr>
          <p:nvPr>
            <p:ph type="body" sz="quarter" idx="1"/>
          </p:nvPr>
        </p:nvSpPr>
        <p:spPr/>
        <p:txBody>
          <a:bodyPr/>
          <a:lstStyle/>
          <a:p>
            <a:endParaRPr lang="sv-SE"/>
          </a:p>
        </p:txBody>
      </p:sp>
    </p:spTree>
    <p:extLst>
      <p:ext uri="{BB962C8B-B14F-4D97-AF65-F5344CB8AC3E}">
        <p14:creationId xmlns:p14="http://schemas.microsoft.com/office/powerpoint/2010/main" val="2874444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FFFAF1DA-83B1-4E53-A0EF-AF966C0E1C94}"/>
              </a:ext>
            </a:extLst>
          </p:cNvPr>
          <p:cNvSpPr txBox="1">
            <a:spLocks noGrp="1"/>
          </p:cNvSpPr>
          <p:nvPr>
            <p:ph type="sldNum" sz="quarter" idx="5"/>
          </p:nvPr>
        </p:nvSpPr>
        <p:spPr>
          <a:ln/>
        </p:spPr>
        <p:txBody>
          <a:bodyPr lIns="0" tIns="0" rIns="0" bIns="0" anchor="b" anchorCtr="0">
            <a:noAutofit/>
          </a:bodyPr>
          <a:lstStyle/>
          <a:p>
            <a:pPr lvl="0"/>
            <a:fld id="{4F3AF0D0-787C-4723-BF2C-A8B5F457534A}" type="slidenum">
              <a:t>10</a:t>
            </a:fld>
            <a:endParaRPr lang="sv-SE"/>
          </a:p>
        </p:txBody>
      </p:sp>
      <p:sp>
        <p:nvSpPr>
          <p:cNvPr id="2" name="Platshållare för bildobjekt 1">
            <a:extLst>
              <a:ext uri="{FF2B5EF4-FFF2-40B4-BE49-F238E27FC236}">
                <a16:creationId xmlns:a16="http://schemas.microsoft.com/office/drawing/2014/main" id="{5E4B24AF-F6E6-4286-8A7D-AE54B7E7CDF3}"/>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Platshållare för anteckningar 2">
            <a:extLst>
              <a:ext uri="{FF2B5EF4-FFF2-40B4-BE49-F238E27FC236}">
                <a16:creationId xmlns:a16="http://schemas.microsoft.com/office/drawing/2014/main" id="{82A3B789-CBF2-4875-BAF6-D0137BF68C1D}"/>
              </a:ext>
            </a:extLst>
          </p:cNvPr>
          <p:cNvSpPr txBox="1">
            <a:spLocks noGrp="1"/>
          </p:cNvSpPr>
          <p:nvPr>
            <p:ph type="body" sz="quarter" idx="1"/>
          </p:nvPr>
        </p:nvSpPr>
        <p:spPr/>
        <p:txBody>
          <a:bodyPr/>
          <a:lstStyle/>
          <a:p>
            <a:endParaRPr lang="sv-SE"/>
          </a:p>
        </p:txBody>
      </p:sp>
    </p:spTree>
    <p:extLst>
      <p:ext uri="{BB962C8B-B14F-4D97-AF65-F5344CB8AC3E}">
        <p14:creationId xmlns:p14="http://schemas.microsoft.com/office/powerpoint/2010/main" val="501683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83167C-6435-4F13-8F62-30FD0461AA8D}"/>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2BDF9BE9-838B-4BA5-8D12-9067DEF740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553CFA6D-7B05-47B2-8C6B-114AE6895FB4}"/>
              </a:ext>
            </a:extLst>
          </p:cNvPr>
          <p:cNvSpPr>
            <a:spLocks noGrp="1"/>
          </p:cNvSpPr>
          <p:nvPr>
            <p:ph type="dt" sz="half" idx="10"/>
          </p:nvPr>
        </p:nvSpPr>
        <p:spPr/>
        <p:txBody>
          <a:bodyPr/>
          <a:lstStyle/>
          <a:p>
            <a:fld id="{39A1A0F5-BF6E-49BB-A807-717CCAB2EC7F}" type="datetimeFigureOut">
              <a:rPr lang="sv-SE" smtClean="0"/>
              <a:t>2025-02-26</a:t>
            </a:fld>
            <a:endParaRPr lang="sv-SE"/>
          </a:p>
        </p:txBody>
      </p:sp>
      <p:sp>
        <p:nvSpPr>
          <p:cNvPr id="5" name="Platshållare för sidfot 4">
            <a:extLst>
              <a:ext uri="{FF2B5EF4-FFF2-40B4-BE49-F238E27FC236}">
                <a16:creationId xmlns:a16="http://schemas.microsoft.com/office/drawing/2014/main" id="{BCFC6787-8576-4F40-A155-34451F2BEFA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A81124C-0161-4F63-9966-6933A20D8D25}"/>
              </a:ext>
            </a:extLst>
          </p:cNvPr>
          <p:cNvSpPr>
            <a:spLocks noGrp="1"/>
          </p:cNvSpPr>
          <p:nvPr>
            <p:ph type="sldNum" sz="quarter" idx="12"/>
          </p:nvPr>
        </p:nvSpPr>
        <p:spPr/>
        <p:txBody>
          <a:bodyPr/>
          <a:lstStyle/>
          <a:p>
            <a:fld id="{37C7AF9F-91CE-4270-953F-A689ABE6DC16}" type="slidenum">
              <a:t>‹#›</a:t>
            </a:fld>
            <a:endParaRPr lang="sv-SE"/>
          </a:p>
        </p:txBody>
      </p:sp>
    </p:spTree>
    <p:extLst>
      <p:ext uri="{BB962C8B-B14F-4D97-AF65-F5344CB8AC3E}">
        <p14:creationId xmlns:p14="http://schemas.microsoft.com/office/powerpoint/2010/main" val="3460715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2AE230-8065-49FE-A09A-9F8205A28A19}"/>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7996CFD-EC9F-4F92-BEE9-80DB6378D13A}"/>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3790C4B-7111-4286-87BA-A1B44DBA0160}"/>
              </a:ext>
            </a:extLst>
          </p:cNvPr>
          <p:cNvSpPr>
            <a:spLocks noGrp="1"/>
          </p:cNvSpPr>
          <p:nvPr>
            <p:ph type="dt" sz="half" idx="10"/>
          </p:nvPr>
        </p:nvSpPr>
        <p:spPr/>
        <p:txBody>
          <a:bodyPr/>
          <a:lstStyle/>
          <a:p>
            <a:fld id="{39A1A0F5-BF6E-49BB-A807-717CCAB2EC7F}" type="datetimeFigureOut">
              <a:rPr lang="sv-SE" smtClean="0"/>
              <a:t>2025-02-26</a:t>
            </a:fld>
            <a:endParaRPr lang="sv-SE"/>
          </a:p>
        </p:txBody>
      </p:sp>
      <p:sp>
        <p:nvSpPr>
          <p:cNvPr id="5" name="Platshållare för sidfot 4">
            <a:extLst>
              <a:ext uri="{FF2B5EF4-FFF2-40B4-BE49-F238E27FC236}">
                <a16:creationId xmlns:a16="http://schemas.microsoft.com/office/drawing/2014/main" id="{74A3EA0E-B3F2-4BBD-913B-D10D84B7416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CAE572C-C82A-4A58-B4A3-8F08ABA6093F}"/>
              </a:ext>
            </a:extLst>
          </p:cNvPr>
          <p:cNvSpPr>
            <a:spLocks noGrp="1"/>
          </p:cNvSpPr>
          <p:nvPr>
            <p:ph type="sldNum" sz="quarter" idx="12"/>
          </p:nvPr>
        </p:nvSpPr>
        <p:spPr/>
        <p:txBody>
          <a:bodyPr/>
          <a:lstStyle/>
          <a:p>
            <a:fld id="{6657E9F3-89B6-498C-8F93-4AB484424EA3}" type="slidenum">
              <a:t>‹#›</a:t>
            </a:fld>
            <a:endParaRPr lang="sv-SE"/>
          </a:p>
        </p:txBody>
      </p:sp>
    </p:spTree>
    <p:extLst>
      <p:ext uri="{BB962C8B-B14F-4D97-AF65-F5344CB8AC3E}">
        <p14:creationId xmlns:p14="http://schemas.microsoft.com/office/powerpoint/2010/main" val="529938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C675364A-E066-4FD2-BE73-46F0CC3A45C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2B75865-7FB1-41AD-AE19-E959ACC21B7B}"/>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FB30D5E-EB0E-47B4-9B7A-0C25F07D6D6B}"/>
              </a:ext>
            </a:extLst>
          </p:cNvPr>
          <p:cNvSpPr>
            <a:spLocks noGrp="1"/>
          </p:cNvSpPr>
          <p:nvPr>
            <p:ph type="dt" sz="half" idx="10"/>
          </p:nvPr>
        </p:nvSpPr>
        <p:spPr/>
        <p:txBody>
          <a:bodyPr/>
          <a:lstStyle/>
          <a:p>
            <a:fld id="{39A1A0F5-BF6E-49BB-A807-717CCAB2EC7F}" type="datetimeFigureOut">
              <a:rPr lang="sv-SE" smtClean="0"/>
              <a:t>2025-02-26</a:t>
            </a:fld>
            <a:endParaRPr lang="sv-SE"/>
          </a:p>
        </p:txBody>
      </p:sp>
      <p:sp>
        <p:nvSpPr>
          <p:cNvPr id="5" name="Platshållare för sidfot 4">
            <a:extLst>
              <a:ext uri="{FF2B5EF4-FFF2-40B4-BE49-F238E27FC236}">
                <a16:creationId xmlns:a16="http://schemas.microsoft.com/office/drawing/2014/main" id="{8E4EA98B-9FC9-4763-A585-D6438F06D06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F2BC6CB-49D0-4A0A-86F6-17049CCAE4D9}"/>
              </a:ext>
            </a:extLst>
          </p:cNvPr>
          <p:cNvSpPr>
            <a:spLocks noGrp="1"/>
          </p:cNvSpPr>
          <p:nvPr>
            <p:ph type="sldNum" sz="quarter" idx="12"/>
          </p:nvPr>
        </p:nvSpPr>
        <p:spPr/>
        <p:txBody>
          <a:bodyPr/>
          <a:lstStyle/>
          <a:p>
            <a:fld id="{5E05063C-48CC-4860-ACDC-DB78A9C2B909}" type="slidenum">
              <a:t>‹#›</a:t>
            </a:fld>
            <a:endParaRPr lang="sv-SE"/>
          </a:p>
        </p:txBody>
      </p:sp>
    </p:spTree>
    <p:extLst>
      <p:ext uri="{BB962C8B-B14F-4D97-AF65-F5344CB8AC3E}">
        <p14:creationId xmlns:p14="http://schemas.microsoft.com/office/powerpoint/2010/main" val="394232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9CAB50-B6D3-4290-AA3B-FFC6B891155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777016D-2C81-4916-9D9D-EBDB1300539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05DFF32-3CC8-4DA6-B072-1A86039ACF8D}"/>
              </a:ext>
            </a:extLst>
          </p:cNvPr>
          <p:cNvSpPr>
            <a:spLocks noGrp="1"/>
          </p:cNvSpPr>
          <p:nvPr>
            <p:ph type="dt" sz="half" idx="10"/>
          </p:nvPr>
        </p:nvSpPr>
        <p:spPr/>
        <p:txBody>
          <a:bodyPr/>
          <a:lstStyle/>
          <a:p>
            <a:fld id="{39A1A0F5-BF6E-49BB-A807-717CCAB2EC7F}" type="datetimeFigureOut">
              <a:rPr lang="sv-SE" smtClean="0"/>
              <a:t>2025-02-26</a:t>
            </a:fld>
            <a:endParaRPr lang="sv-SE"/>
          </a:p>
        </p:txBody>
      </p:sp>
      <p:sp>
        <p:nvSpPr>
          <p:cNvPr id="5" name="Platshållare för sidfot 4">
            <a:extLst>
              <a:ext uri="{FF2B5EF4-FFF2-40B4-BE49-F238E27FC236}">
                <a16:creationId xmlns:a16="http://schemas.microsoft.com/office/drawing/2014/main" id="{6A24C9AE-8682-41A8-8EE4-513BD695D19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AF16F6D-3235-45A8-A3F5-22B1556D151D}"/>
              </a:ext>
            </a:extLst>
          </p:cNvPr>
          <p:cNvSpPr>
            <a:spLocks noGrp="1"/>
          </p:cNvSpPr>
          <p:nvPr>
            <p:ph type="sldNum" sz="quarter" idx="12"/>
          </p:nvPr>
        </p:nvSpPr>
        <p:spPr/>
        <p:txBody>
          <a:bodyPr/>
          <a:lstStyle/>
          <a:p>
            <a:fld id="{94C170A5-3557-4C40-B3AD-6FC405355506}" type="slidenum">
              <a:t>‹#›</a:t>
            </a:fld>
            <a:endParaRPr lang="sv-SE"/>
          </a:p>
        </p:txBody>
      </p:sp>
    </p:spTree>
    <p:extLst>
      <p:ext uri="{BB962C8B-B14F-4D97-AF65-F5344CB8AC3E}">
        <p14:creationId xmlns:p14="http://schemas.microsoft.com/office/powerpoint/2010/main" val="4165956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F56746-6DA1-4219-A3C8-A440CE92A24C}"/>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60600885-08A2-4610-8E35-1F22ADC4EA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1F7C334-A68D-4FD2-BB08-B1A948E777F0}"/>
              </a:ext>
            </a:extLst>
          </p:cNvPr>
          <p:cNvSpPr>
            <a:spLocks noGrp="1"/>
          </p:cNvSpPr>
          <p:nvPr>
            <p:ph type="dt" sz="half" idx="10"/>
          </p:nvPr>
        </p:nvSpPr>
        <p:spPr/>
        <p:txBody>
          <a:bodyPr/>
          <a:lstStyle/>
          <a:p>
            <a:fld id="{39A1A0F5-BF6E-49BB-A807-717CCAB2EC7F}" type="datetimeFigureOut">
              <a:rPr lang="sv-SE" smtClean="0"/>
              <a:t>2025-02-26</a:t>
            </a:fld>
            <a:endParaRPr lang="sv-SE"/>
          </a:p>
        </p:txBody>
      </p:sp>
      <p:sp>
        <p:nvSpPr>
          <p:cNvPr id="5" name="Platshållare för sidfot 4">
            <a:extLst>
              <a:ext uri="{FF2B5EF4-FFF2-40B4-BE49-F238E27FC236}">
                <a16:creationId xmlns:a16="http://schemas.microsoft.com/office/drawing/2014/main" id="{45E88CBC-96FE-4E42-9920-BEF0A8137D9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A0F326E-5093-4AEF-B097-179382833BE4}"/>
              </a:ext>
            </a:extLst>
          </p:cNvPr>
          <p:cNvSpPr>
            <a:spLocks noGrp="1"/>
          </p:cNvSpPr>
          <p:nvPr>
            <p:ph type="sldNum" sz="quarter" idx="12"/>
          </p:nvPr>
        </p:nvSpPr>
        <p:spPr/>
        <p:txBody>
          <a:bodyPr/>
          <a:lstStyle/>
          <a:p>
            <a:fld id="{4766C19D-713E-4D92-8ADD-FDAB51280EDD}" type="slidenum">
              <a:t>‹#›</a:t>
            </a:fld>
            <a:endParaRPr lang="sv-SE"/>
          </a:p>
        </p:txBody>
      </p:sp>
    </p:spTree>
    <p:extLst>
      <p:ext uri="{BB962C8B-B14F-4D97-AF65-F5344CB8AC3E}">
        <p14:creationId xmlns:p14="http://schemas.microsoft.com/office/powerpoint/2010/main" val="3757777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AB77EF-4F3D-4EFE-B9F3-512CC8DEE1D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8684566-157D-4437-B12C-E0782C729C9F}"/>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9856D93A-6131-4F0C-95B4-8B7124610957}"/>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5FF94F3D-6F50-467F-9EF0-AC76F69877EB}"/>
              </a:ext>
            </a:extLst>
          </p:cNvPr>
          <p:cNvSpPr>
            <a:spLocks noGrp="1"/>
          </p:cNvSpPr>
          <p:nvPr>
            <p:ph type="dt" sz="half" idx="10"/>
          </p:nvPr>
        </p:nvSpPr>
        <p:spPr/>
        <p:txBody>
          <a:bodyPr/>
          <a:lstStyle/>
          <a:p>
            <a:fld id="{39A1A0F5-BF6E-49BB-A807-717CCAB2EC7F}" type="datetimeFigureOut">
              <a:rPr lang="sv-SE" smtClean="0"/>
              <a:t>2025-02-26</a:t>
            </a:fld>
            <a:endParaRPr lang="sv-SE"/>
          </a:p>
        </p:txBody>
      </p:sp>
      <p:sp>
        <p:nvSpPr>
          <p:cNvPr id="6" name="Platshållare för sidfot 5">
            <a:extLst>
              <a:ext uri="{FF2B5EF4-FFF2-40B4-BE49-F238E27FC236}">
                <a16:creationId xmlns:a16="http://schemas.microsoft.com/office/drawing/2014/main" id="{BA011BF4-C3D0-41F0-A28A-AC3C1C42727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6BD72E8-4D48-4D68-8647-DE8CD8EF3DA7}"/>
              </a:ext>
            </a:extLst>
          </p:cNvPr>
          <p:cNvSpPr>
            <a:spLocks noGrp="1"/>
          </p:cNvSpPr>
          <p:nvPr>
            <p:ph type="sldNum" sz="quarter" idx="12"/>
          </p:nvPr>
        </p:nvSpPr>
        <p:spPr/>
        <p:txBody>
          <a:bodyPr/>
          <a:lstStyle/>
          <a:p>
            <a:fld id="{AF61147C-328F-42E9-A332-9416911FD50C}" type="slidenum">
              <a:t>‹#›</a:t>
            </a:fld>
            <a:endParaRPr lang="sv-SE"/>
          </a:p>
        </p:txBody>
      </p:sp>
    </p:spTree>
    <p:extLst>
      <p:ext uri="{BB962C8B-B14F-4D97-AF65-F5344CB8AC3E}">
        <p14:creationId xmlns:p14="http://schemas.microsoft.com/office/powerpoint/2010/main" val="563279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F51E58-A9FC-4240-AD3A-0D03BE9917E9}"/>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2F0CB18-FDAA-49AA-A6EE-B5AD773B63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C057B0E7-289C-4D98-BEB3-A54998D22DC3}"/>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5D7EE145-24B6-4CB9-82C7-C63C7FD696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CA323F5E-EB30-4FBF-B883-39C68770D45A}"/>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C686FACD-5654-40AA-A3A5-C094FC3525A9}"/>
              </a:ext>
            </a:extLst>
          </p:cNvPr>
          <p:cNvSpPr>
            <a:spLocks noGrp="1"/>
          </p:cNvSpPr>
          <p:nvPr>
            <p:ph type="dt" sz="half" idx="10"/>
          </p:nvPr>
        </p:nvSpPr>
        <p:spPr/>
        <p:txBody>
          <a:bodyPr/>
          <a:lstStyle/>
          <a:p>
            <a:fld id="{39A1A0F5-BF6E-49BB-A807-717CCAB2EC7F}" type="datetimeFigureOut">
              <a:rPr lang="sv-SE" smtClean="0"/>
              <a:t>2025-02-26</a:t>
            </a:fld>
            <a:endParaRPr lang="sv-SE"/>
          </a:p>
        </p:txBody>
      </p:sp>
      <p:sp>
        <p:nvSpPr>
          <p:cNvPr id="8" name="Platshållare för sidfot 7">
            <a:extLst>
              <a:ext uri="{FF2B5EF4-FFF2-40B4-BE49-F238E27FC236}">
                <a16:creationId xmlns:a16="http://schemas.microsoft.com/office/drawing/2014/main" id="{E6FF0F3E-362D-4B88-827A-22612AEADB18}"/>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38772727-C6AC-4F84-B0A2-A5ADC8C60385}"/>
              </a:ext>
            </a:extLst>
          </p:cNvPr>
          <p:cNvSpPr>
            <a:spLocks noGrp="1"/>
          </p:cNvSpPr>
          <p:nvPr>
            <p:ph type="sldNum" sz="quarter" idx="12"/>
          </p:nvPr>
        </p:nvSpPr>
        <p:spPr/>
        <p:txBody>
          <a:bodyPr/>
          <a:lstStyle/>
          <a:p>
            <a:fld id="{798D49DA-0E5E-48FE-8DF6-915723B4E228}" type="slidenum">
              <a:t>‹#›</a:t>
            </a:fld>
            <a:endParaRPr lang="sv-SE"/>
          </a:p>
        </p:txBody>
      </p:sp>
    </p:spTree>
    <p:extLst>
      <p:ext uri="{BB962C8B-B14F-4D97-AF65-F5344CB8AC3E}">
        <p14:creationId xmlns:p14="http://schemas.microsoft.com/office/powerpoint/2010/main" val="3956446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D02C51-2751-43AE-94F2-2B0E2C61D5EF}"/>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17C3B9C2-6DC8-4A4C-A712-731DC93DA85A}"/>
              </a:ext>
            </a:extLst>
          </p:cNvPr>
          <p:cNvSpPr>
            <a:spLocks noGrp="1"/>
          </p:cNvSpPr>
          <p:nvPr>
            <p:ph type="dt" sz="half" idx="10"/>
          </p:nvPr>
        </p:nvSpPr>
        <p:spPr/>
        <p:txBody>
          <a:bodyPr/>
          <a:lstStyle/>
          <a:p>
            <a:fld id="{39A1A0F5-BF6E-49BB-A807-717CCAB2EC7F}" type="datetimeFigureOut">
              <a:rPr lang="sv-SE" smtClean="0"/>
              <a:t>2025-02-26</a:t>
            </a:fld>
            <a:endParaRPr lang="sv-SE"/>
          </a:p>
        </p:txBody>
      </p:sp>
      <p:sp>
        <p:nvSpPr>
          <p:cNvPr id="4" name="Platshållare för sidfot 3">
            <a:extLst>
              <a:ext uri="{FF2B5EF4-FFF2-40B4-BE49-F238E27FC236}">
                <a16:creationId xmlns:a16="http://schemas.microsoft.com/office/drawing/2014/main" id="{3E148F07-8203-4EB7-AE3E-D12E432C8A7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EEE3C1AF-75C5-4862-8B37-AC8B95CA54BF}"/>
              </a:ext>
            </a:extLst>
          </p:cNvPr>
          <p:cNvSpPr>
            <a:spLocks noGrp="1"/>
          </p:cNvSpPr>
          <p:nvPr>
            <p:ph type="sldNum" sz="quarter" idx="12"/>
          </p:nvPr>
        </p:nvSpPr>
        <p:spPr/>
        <p:txBody>
          <a:bodyPr/>
          <a:lstStyle/>
          <a:p>
            <a:fld id="{D260DBC5-32CB-43CC-AC2D-00DC74A6FF3F}" type="slidenum">
              <a:t>‹#›</a:t>
            </a:fld>
            <a:endParaRPr lang="sv-SE"/>
          </a:p>
        </p:txBody>
      </p:sp>
    </p:spTree>
    <p:extLst>
      <p:ext uri="{BB962C8B-B14F-4D97-AF65-F5344CB8AC3E}">
        <p14:creationId xmlns:p14="http://schemas.microsoft.com/office/powerpoint/2010/main" val="329463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2551F234-74D8-413A-87F1-65A677BA5514}"/>
              </a:ext>
            </a:extLst>
          </p:cNvPr>
          <p:cNvSpPr>
            <a:spLocks noGrp="1"/>
          </p:cNvSpPr>
          <p:nvPr>
            <p:ph type="dt" sz="half" idx="10"/>
          </p:nvPr>
        </p:nvSpPr>
        <p:spPr/>
        <p:txBody>
          <a:bodyPr/>
          <a:lstStyle/>
          <a:p>
            <a:fld id="{39A1A0F5-BF6E-49BB-A807-717CCAB2EC7F}" type="datetimeFigureOut">
              <a:rPr lang="sv-SE" smtClean="0"/>
              <a:t>2025-02-26</a:t>
            </a:fld>
            <a:endParaRPr lang="sv-SE"/>
          </a:p>
        </p:txBody>
      </p:sp>
      <p:sp>
        <p:nvSpPr>
          <p:cNvPr id="3" name="Platshållare för sidfot 2">
            <a:extLst>
              <a:ext uri="{FF2B5EF4-FFF2-40B4-BE49-F238E27FC236}">
                <a16:creationId xmlns:a16="http://schemas.microsoft.com/office/drawing/2014/main" id="{04C5A0CE-F68E-445F-9B49-3FEC5656D035}"/>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9A7F9041-054D-474E-91E2-E74F0682E76C}"/>
              </a:ext>
            </a:extLst>
          </p:cNvPr>
          <p:cNvSpPr>
            <a:spLocks noGrp="1"/>
          </p:cNvSpPr>
          <p:nvPr>
            <p:ph type="sldNum" sz="quarter" idx="12"/>
          </p:nvPr>
        </p:nvSpPr>
        <p:spPr/>
        <p:txBody>
          <a:bodyPr/>
          <a:lstStyle/>
          <a:p>
            <a:fld id="{C00E8613-E2D0-424F-B20A-762B9676A720}" type="slidenum">
              <a:t>‹#›</a:t>
            </a:fld>
            <a:endParaRPr lang="sv-SE"/>
          </a:p>
        </p:txBody>
      </p:sp>
    </p:spTree>
    <p:extLst>
      <p:ext uri="{BB962C8B-B14F-4D97-AF65-F5344CB8AC3E}">
        <p14:creationId xmlns:p14="http://schemas.microsoft.com/office/powerpoint/2010/main" val="322987327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4560F2-ADEB-4C0B-962C-283985D5C9F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016EB8E-F0F6-4D2B-BAE0-C67C669575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FB30DFFC-D8F5-4D5A-AE4E-5BAAEA6BCA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FF357C3-0D8E-4555-95B2-FC11716F60CB}"/>
              </a:ext>
            </a:extLst>
          </p:cNvPr>
          <p:cNvSpPr>
            <a:spLocks noGrp="1"/>
          </p:cNvSpPr>
          <p:nvPr>
            <p:ph type="dt" sz="half" idx="10"/>
          </p:nvPr>
        </p:nvSpPr>
        <p:spPr/>
        <p:txBody>
          <a:bodyPr/>
          <a:lstStyle/>
          <a:p>
            <a:fld id="{39A1A0F5-BF6E-49BB-A807-717CCAB2EC7F}" type="datetimeFigureOut">
              <a:rPr lang="sv-SE" smtClean="0"/>
              <a:t>2025-02-26</a:t>
            </a:fld>
            <a:endParaRPr lang="sv-SE"/>
          </a:p>
        </p:txBody>
      </p:sp>
      <p:sp>
        <p:nvSpPr>
          <p:cNvPr id="6" name="Platshållare för sidfot 5">
            <a:extLst>
              <a:ext uri="{FF2B5EF4-FFF2-40B4-BE49-F238E27FC236}">
                <a16:creationId xmlns:a16="http://schemas.microsoft.com/office/drawing/2014/main" id="{DC751AF2-DC31-4BF7-BB28-D01DDAD6379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7333645-3E8D-4951-A7AD-6271DD92556E}"/>
              </a:ext>
            </a:extLst>
          </p:cNvPr>
          <p:cNvSpPr>
            <a:spLocks noGrp="1"/>
          </p:cNvSpPr>
          <p:nvPr>
            <p:ph type="sldNum" sz="quarter" idx="12"/>
          </p:nvPr>
        </p:nvSpPr>
        <p:spPr/>
        <p:txBody>
          <a:bodyPr/>
          <a:lstStyle/>
          <a:p>
            <a:fld id="{CD71FE62-395C-498A-9217-CDE61E0A8350}" type="slidenum">
              <a:t>‹#›</a:t>
            </a:fld>
            <a:endParaRPr lang="sv-SE"/>
          </a:p>
        </p:txBody>
      </p:sp>
    </p:spTree>
    <p:extLst>
      <p:ext uri="{BB962C8B-B14F-4D97-AF65-F5344CB8AC3E}">
        <p14:creationId xmlns:p14="http://schemas.microsoft.com/office/powerpoint/2010/main" val="3678382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E37D18-3A11-4A95-976C-42F65DA1C6B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8EC3B919-BBBD-4444-A379-7C1534A8B7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301D54B0-CD2B-4DA0-8700-3A82E6832F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1713CA4-EE7A-42D8-8039-136A2B166136}"/>
              </a:ext>
            </a:extLst>
          </p:cNvPr>
          <p:cNvSpPr>
            <a:spLocks noGrp="1"/>
          </p:cNvSpPr>
          <p:nvPr>
            <p:ph type="dt" sz="half" idx="10"/>
          </p:nvPr>
        </p:nvSpPr>
        <p:spPr/>
        <p:txBody>
          <a:bodyPr/>
          <a:lstStyle/>
          <a:p>
            <a:fld id="{39A1A0F5-BF6E-49BB-A807-717CCAB2EC7F}" type="datetimeFigureOut">
              <a:rPr lang="sv-SE" smtClean="0"/>
              <a:t>2025-02-26</a:t>
            </a:fld>
            <a:endParaRPr lang="sv-SE"/>
          </a:p>
        </p:txBody>
      </p:sp>
      <p:sp>
        <p:nvSpPr>
          <p:cNvPr id="6" name="Platshållare för sidfot 5">
            <a:extLst>
              <a:ext uri="{FF2B5EF4-FFF2-40B4-BE49-F238E27FC236}">
                <a16:creationId xmlns:a16="http://schemas.microsoft.com/office/drawing/2014/main" id="{49B9E097-299B-41EE-A120-05641AD6031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7231102-1596-4F26-914B-C5CEC3CEC7D2}"/>
              </a:ext>
            </a:extLst>
          </p:cNvPr>
          <p:cNvSpPr>
            <a:spLocks noGrp="1"/>
          </p:cNvSpPr>
          <p:nvPr>
            <p:ph type="sldNum" sz="quarter" idx="12"/>
          </p:nvPr>
        </p:nvSpPr>
        <p:spPr/>
        <p:txBody>
          <a:bodyPr/>
          <a:lstStyle/>
          <a:p>
            <a:fld id="{E835EB84-3984-4EDB-8CB9-3A810FA78958}" type="slidenum">
              <a:t>‹#›</a:t>
            </a:fld>
            <a:endParaRPr lang="sv-SE"/>
          </a:p>
        </p:txBody>
      </p:sp>
    </p:spTree>
    <p:extLst>
      <p:ext uri="{BB962C8B-B14F-4D97-AF65-F5344CB8AC3E}">
        <p14:creationId xmlns:p14="http://schemas.microsoft.com/office/powerpoint/2010/main" val="2559218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1950140-EFC7-4BCE-916C-D4D368AF9A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E0798BA-28FB-47E7-8C7C-4023CCFDF9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C240E23-6BE9-4FAD-876E-15439A14F2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A1A0F5-BF6E-49BB-A807-717CCAB2EC7F}" type="datetimeFigureOut">
              <a:rPr lang="sv-SE" smtClean="0"/>
              <a:t>2025-02-26</a:t>
            </a:fld>
            <a:endParaRPr lang="sv-SE"/>
          </a:p>
        </p:txBody>
      </p:sp>
      <p:sp>
        <p:nvSpPr>
          <p:cNvPr id="5" name="Platshållare för sidfot 4">
            <a:extLst>
              <a:ext uri="{FF2B5EF4-FFF2-40B4-BE49-F238E27FC236}">
                <a16:creationId xmlns:a16="http://schemas.microsoft.com/office/drawing/2014/main" id="{5984B141-7883-4DE6-9E99-ED36AD6213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F5063F4D-CCFF-41CC-A299-ACEB0A7E48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B41B8B-987E-4686-A0C9-B879E81A1887}" type="slidenum">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mailto:vinbergsif@hotmail.com" TargetMode="External"/><Relationship Id="rId4" Type="http://schemas.openxmlformats.org/officeDocument/2006/relationships/hyperlink" Target="file:///C:\Users\anso_\Downloads\Medlemsavgift-2025.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utbildning.sisuforlag.se/fotboll/tranare/tranarutbildning/fsll/riktlinjer/fair-play/" TargetMode="External"/><Relationship Id="rId3" Type="http://schemas.openxmlformats.org/officeDocument/2006/relationships/image" Target="../media/image1.png"/><Relationship Id="rId7" Type="http://schemas.openxmlformats.org/officeDocument/2006/relationships/hyperlink" Target="https://utbildning.sisuforlag.se/fotboll/tranare/tranarutbildning/fsll/riktlinjer/hallbart-idrottande/"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utbildning.sisuforlag.se/fotboll/tranare/tranarutbildning/fsll/riktlinjer/fokus-pa-gladje-och-larande/" TargetMode="External"/><Relationship Id="rId5" Type="http://schemas.openxmlformats.org/officeDocument/2006/relationships/hyperlink" Target="https://utbildning.sisuforlag.se/fotboll/tranare/tranarutbildning/fsll/riktlinjer/barn-och-ungdomars-villkor/" TargetMode="External"/><Relationship Id="rId10" Type="http://schemas.openxmlformats.org/officeDocument/2006/relationships/image" Target="../media/image2.png"/><Relationship Id="rId4" Type="http://schemas.openxmlformats.org/officeDocument/2006/relationships/hyperlink" Target="https://utbildning.sisuforlag.se/fotboll/tranare/tranarutbildning/fsll/riktlinjer/fotboll-for-alla/" TargetMode="External"/><Relationship Id="rId9" Type="http://schemas.openxmlformats.org/officeDocument/2006/relationships/hyperlink" Target="https://halland.svenskfotboll.se/fair-play/foraldrainformat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vif.nu/Document/Download/1897674/11401587"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halland.svenskfotboll.se/fair-play/domarvard/"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D92E56-2858-4565-984B-6F3FFE93EDD1}"/>
              </a:ext>
            </a:extLst>
          </p:cNvPr>
          <p:cNvSpPr txBox="1">
            <a:spLocks noGrp="1"/>
          </p:cNvSpPr>
          <p:nvPr>
            <p:ph type="title" idx="4294967295"/>
          </p:nvPr>
        </p:nvSpPr>
        <p:spPr>
          <a:xfrm>
            <a:off x="1029958" y="2098964"/>
            <a:ext cx="10607859" cy="1573036"/>
          </a:xfrm>
          <a:noFill/>
          <a:ln>
            <a:noFill/>
          </a:ln>
        </p:spPr>
        <p:txBody>
          <a:bodyPr wrap="square" anchor="b">
            <a:normAutofit fontScale="90000"/>
          </a:bodyPr>
          <a:lstStyle/>
          <a:p>
            <a:pPr lvl="0">
              <a:lnSpc>
                <a:spcPct val="85000"/>
              </a:lnSpc>
              <a:spcBef>
                <a:spcPts val="0"/>
              </a:spcBef>
            </a:pPr>
            <a:r>
              <a:rPr lang="sv-SE" sz="9600" b="1" spc="-51" dirty="0">
                <a:solidFill>
                  <a:srgbClr val="00B050"/>
                </a:solidFill>
                <a:highlight>
                  <a:scrgbClr r="0" g="0" b="0">
                    <a:alpha val="0"/>
                  </a:scrgbClr>
                </a:highlight>
                <a:latin typeface="Calibri Light"/>
                <a:ea typeface="Microsoft YaHei" pitchFamily="2"/>
                <a:cs typeface="Arial" pitchFamily="2"/>
              </a:rPr>
              <a:t>F13/14 – säsongen 2025</a:t>
            </a:r>
          </a:p>
        </p:txBody>
      </p:sp>
      <p:sp>
        <p:nvSpPr>
          <p:cNvPr id="3" name="Underrubrik 2">
            <a:extLst>
              <a:ext uri="{FF2B5EF4-FFF2-40B4-BE49-F238E27FC236}">
                <a16:creationId xmlns:a16="http://schemas.microsoft.com/office/drawing/2014/main" id="{71DEDB2A-376B-417B-800F-B02C8AD35D0D}"/>
              </a:ext>
            </a:extLst>
          </p:cNvPr>
          <p:cNvSpPr txBox="1">
            <a:spLocks noGrp="1"/>
          </p:cNvSpPr>
          <p:nvPr>
            <p:ph type="subTitle" idx="4294967295"/>
          </p:nvPr>
        </p:nvSpPr>
        <p:spPr>
          <a:xfrm>
            <a:off x="1100159" y="4455720"/>
            <a:ext cx="10058040" cy="1142640"/>
          </a:xfrm>
          <a:noFill/>
          <a:ln>
            <a:noFill/>
          </a:ln>
        </p:spPr>
        <p:txBody>
          <a:bodyPr wrap="square" anchor="t">
            <a:noAutofit/>
          </a:bodyPr>
          <a:lstStyle/>
          <a:p>
            <a:pPr marL="0" lvl="0" indent="0">
              <a:spcBef>
                <a:spcPts val="1199"/>
              </a:spcBef>
              <a:spcAft>
                <a:spcPts val="201"/>
              </a:spcAft>
              <a:buNone/>
              <a:tabLst>
                <a:tab pos="0" algn="l"/>
              </a:tabLst>
            </a:pPr>
            <a:r>
              <a:rPr lang="sv-SE" sz="2400" cap="all" spc="201" dirty="0">
                <a:solidFill>
                  <a:srgbClr val="455F51"/>
                </a:solidFill>
                <a:highlight>
                  <a:scrgbClr r="0" g="0" b="0">
                    <a:alpha val="0"/>
                  </a:scrgbClr>
                </a:highlight>
                <a:latin typeface="Calibri Light" pitchFamily="18"/>
                <a:ea typeface="Microsoft YaHei" pitchFamily="2"/>
                <a:cs typeface="Arial" pitchFamily="2"/>
              </a:rPr>
              <a:t>- Föräldramöte 26 FEBRUARI </a:t>
            </a:r>
          </a:p>
        </p:txBody>
      </p:sp>
      <p:pic>
        <p:nvPicPr>
          <p:cNvPr id="4" name="Bild 1">
            <a:extLst>
              <a:ext uri="{FF2B5EF4-FFF2-40B4-BE49-F238E27FC236}">
                <a16:creationId xmlns:a16="http://schemas.microsoft.com/office/drawing/2014/main" id="{DF2927B3-E658-471C-A154-1D4D1DCAFC98}"/>
              </a:ext>
            </a:extLst>
          </p:cNvPr>
          <p:cNvPicPr>
            <a:picLocks noChangeAspect="1"/>
          </p:cNvPicPr>
          <p:nvPr/>
        </p:nvPicPr>
        <p:blipFill>
          <a:blip r:embed="rId3">
            <a:lum/>
            <a:alphaModFix/>
          </a:blip>
          <a:srcRect/>
          <a:stretch>
            <a:fillRect/>
          </a:stretch>
        </p:blipFill>
        <p:spPr>
          <a:xfrm>
            <a:off x="32760" y="72000"/>
            <a:ext cx="1191240" cy="143963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1">
            <a:extLst>
              <a:ext uri="{FF2B5EF4-FFF2-40B4-BE49-F238E27FC236}">
                <a16:creationId xmlns:a16="http://schemas.microsoft.com/office/drawing/2014/main" id="{DF2927B3-E658-471C-A154-1D4D1DCAFC98}"/>
              </a:ext>
            </a:extLst>
          </p:cNvPr>
          <p:cNvPicPr>
            <a:picLocks noChangeAspect="1"/>
          </p:cNvPicPr>
          <p:nvPr/>
        </p:nvPicPr>
        <p:blipFill>
          <a:blip r:embed="rId3">
            <a:lum/>
            <a:alphaModFix/>
          </a:blip>
          <a:srcRect/>
          <a:stretch>
            <a:fillRect/>
          </a:stretch>
        </p:blipFill>
        <p:spPr>
          <a:xfrm>
            <a:off x="32760" y="72000"/>
            <a:ext cx="1191240" cy="1439639"/>
          </a:xfrm>
          <a:prstGeom prst="rect">
            <a:avLst/>
          </a:prstGeom>
          <a:noFill/>
          <a:ln>
            <a:noFill/>
          </a:ln>
        </p:spPr>
      </p:pic>
      <p:sp>
        <p:nvSpPr>
          <p:cNvPr id="5" name="Platshållare för innehåll 2">
            <a:extLst>
              <a:ext uri="{FF2B5EF4-FFF2-40B4-BE49-F238E27FC236}">
                <a16:creationId xmlns:a16="http://schemas.microsoft.com/office/drawing/2014/main" id="{DC308F5C-9783-4681-A85D-E1A837203BD0}"/>
              </a:ext>
            </a:extLst>
          </p:cNvPr>
          <p:cNvSpPr txBox="1">
            <a:spLocks/>
          </p:cNvSpPr>
          <p:nvPr/>
        </p:nvSpPr>
        <p:spPr>
          <a:xfrm>
            <a:off x="1027609" y="1584890"/>
            <a:ext cx="9396549" cy="2985433"/>
          </a:xfrm>
          <a:prstGeom prst="rect">
            <a:avLst/>
          </a:prstGeom>
          <a:noFill/>
          <a:ln>
            <a:noFill/>
          </a:ln>
        </p:spPr>
        <p:txBody>
          <a:bodyPr vert="horz" wrap="square" lIns="0" tIns="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highlight>
                  <a:scrgbClr r="0" g="0" b="0">
                    <a:alpha val="0"/>
                  </a:scrgbClr>
                </a:highlight>
                <a:latin typeface="Calibri"/>
                <a:ea typeface="Microsoft YaHei" pitchFamily="2"/>
                <a:cs typeface="Arial" pitchFamily="2"/>
                <a:hlinkClick r:id="rId4" action="ppaction://hlinkfile"/>
              </a:rPr>
              <a:t>Medlemsavgift 2025</a:t>
            </a:r>
            <a:r>
              <a:rPr lang="sv-SE" sz="2000" dirty="0">
                <a:highlight>
                  <a:scrgbClr r="0" g="0" b="0">
                    <a:alpha val="0"/>
                  </a:scrgbClr>
                </a:highlight>
                <a:latin typeface="Calibri"/>
                <a:ea typeface="Microsoft YaHei" pitchFamily="2"/>
                <a:cs typeface="Arial" pitchFamily="2"/>
              </a:rPr>
              <a:t> Måste vara betald för att få spela seriematcher!</a:t>
            </a:r>
          </a:p>
          <a:p>
            <a:r>
              <a:rPr lang="sv-SE" sz="2000" dirty="0">
                <a:highlight>
                  <a:scrgbClr r="0" g="0" b="0">
                    <a:alpha val="0"/>
                  </a:scrgbClr>
                </a:highlight>
                <a:latin typeface="Calibri"/>
                <a:ea typeface="Microsoft YaHei" pitchFamily="2"/>
                <a:cs typeface="Arial" pitchFamily="2"/>
              </a:rPr>
              <a:t>Tillslag.se</a:t>
            </a:r>
          </a:p>
          <a:p>
            <a:r>
              <a:rPr lang="sv-SE" sz="2000" dirty="0">
                <a:highlight>
                  <a:scrgbClr r="0" g="0" b="0">
                    <a:alpha val="0"/>
                  </a:scrgbClr>
                </a:highlight>
                <a:latin typeface="Calibri"/>
                <a:ea typeface="Microsoft YaHei" pitchFamily="2"/>
                <a:cs typeface="Arial" pitchFamily="2"/>
              </a:rPr>
              <a:t>Är du, eller känner du någon, som är intresserad av att hjälpa till med fler saker eller kanske vill bli sponsor? </a:t>
            </a:r>
            <a:r>
              <a:rPr lang="sv-SE" sz="2000" dirty="0">
                <a:highlight>
                  <a:scrgbClr r="0" g="0" b="0">
                    <a:alpha val="0"/>
                  </a:scrgbClr>
                </a:highlight>
                <a:latin typeface="Calibri"/>
                <a:ea typeface="Microsoft YaHei" pitchFamily="2"/>
                <a:cs typeface="Arial" pitchFamily="2"/>
                <a:sym typeface="Wingdings" panose="05000000000000000000" pitchFamily="2" charset="2"/>
              </a:rPr>
              <a:t> Hör av er till </a:t>
            </a:r>
            <a:r>
              <a:rPr lang="sv-SE" sz="2000" dirty="0">
                <a:highlight>
                  <a:scrgbClr r="0" g="0" b="0">
                    <a:alpha val="0"/>
                  </a:scrgbClr>
                </a:highlight>
                <a:latin typeface="Calibri"/>
                <a:ea typeface="Microsoft YaHei" pitchFamily="2"/>
                <a:cs typeface="Arial" pitchFamily="2"/>
                <a:sym typeface="Wingdings" panose="05000000000000000000" pitchFamily="2" charset="2"/>
                <a:hlinkClick r:id="rId5"/>
              </a:rPr>
              <a:t>vinbergsif@hotmail.com</a:t>
            </a:r>
            <a:r>
              <a:rPr lang="sv-SE" sz="2000" dirty="0">
                <a:highlight>
                  <a:scrgbClr r="0" g="0" b="0">
                    <a:alpha val="0"/>
                  </a:scrgbClr>
                </a:highlight>
                <a:latin typeface="Calibri"/>
                <a:ea typeface="Microsoft YaHei" pitchFamily="2"/>
                <a:cs typeface="Arial" pitchFamily="2"/>
                <a:sym typeface="Wingdings" panose="05000000000000000000" pitchFamily="2" charset="2"/>
              </a:rPr>
              <a:t> </a:t>
            </a:r>
          </a:p>
          <a:p>
            <a:r>
              <a:rPr lang="sv-SE" sz="2000" dirty="0">
                <a:highlight>
                  <a:scrgbClr r="0" g="0" b="0">
                    <a:alpha val="0"/>
                  </a:scrgbClr>
                </a:highlight>
                <a:latin typeface="Calibri"/>
                <a:ea typeface="Microsoft YaHei" pitchFamily="2"/>
                <a:cs typeface="Arial" pitchFamily="2"/>
                <a:sym typeface="Wingdings" panose="05000000000000000000" pitchFamily="2" charset="2"/>
              </a:rPr>
              <a:t>Övriga frågor</a:t>
            </a:r>
          </a:p>
          <a:p>
            <a:pPr marL="0" indent="0">
              <a:buNone/>
            </a:pPr>
            <a:endParaRPr lang="sv-SE" sz="2000" dirty="0">
              <a:highlight>
                <a:scrgbClr r="0" g="0" b="0">
                  <a:alpha val="0"/>
                </a:scrgbClr>
              </a:highlight>
              <a:latin typeface="Calibri"/>
              <a:ea typeface="Microsoft YaHei" pitchFamily="2"/>
              <a:cs typeface="Arial" pitchFamily="2"/>
              <a:sym typeface="Wingdings" panose="05000000000000000000" pitchFamily="2" charset="2"/>
            </a:endParaRPr>
          </a:p>
          <a:p>
            <a:pPr marL="0" indent="0">
              <a:buNone/>
            </a:pPr>
            <a:endParaRPr lang="sv-SE" sz="2000" dirty="0">
              <a:solidFill>
                <a:srgbClr val="404040"/>
              </a:solidFill>
              <a:highlight>
                <a:scrgbClr r="0" g="0" b="0">
                  <a:alpha val="0"/>
                </a:scrgbClr>
              </a:highlight>
              <a:latin typeface="Calibri"/>
              <a:ea typeface="Microsoft YaHei" pitchFamily="2"/>
              <a:cs typeface="Arial" pitchFamily="2"/>
              <a:sym typeface="Wingdings" panose="05000000000000000000" pitchFamily="2" charset="2"/>
            </a:endParaRPr>
          </a:p>
          <a:p>
            <a:pPr marL="0" indent="0">
              <a:buNone/>
            </a:pPr>
            <a:endParaRPr lang="sv-SE" sz="2000" dirty="0">
              <a:solidFill>
                <a:srgbClr val="404040"/>
              </a:solidFill>
              <a:highlight>
                <a:scrgbClr r="0" g="0" b="0">
                  <a:alpha val="0"/>
                </a:scrgbClr>
              </a:highlight>
              <a:latin typeface="Calibri"/>
              <a:ea typeface="Microsoft YaHei" pitchFamily="2"/>
              <a:cs typeface="Arial" pitchFamily="2"/>
            </a:endParaRPr>
          </a:p>
        </p:txBody>
      </p:sp>
      <p:sp>
        <p:nvSpPr>
          <p:cNvPr id="6" name="Rektangel 5">
            <a:extLst>
              <a:ext uri="{FF2B5EF4-FFF2-40B4-BE49-F238E27FC236}">
                <a16:creationId xmlns:a16="http://schemas.microsoft.com/office/drawing/2014/main" id="{7785F783-7520-4769-B10D-32C211C65386}"/>
              </a:ext>
            </a:extLst>
          </p:cNvPr>
          <p:cNvSpPr/>
          <p:nvPr/>
        </p:nvSpPr>
        <p:spPr>
          <a:xfrm>
            <a:off x="4502670" y="427538"/>
            <a:ext cx="1960537" cy="923330"/>
          </a:xfrm>
          <a:prstGeom prst="rect">
            <a:avLst/>
          </a:prstGeom>
          <a:noFill/>
        </p:spPr>
        <p:txBody>
          <a:bodyPr wrap="none" lIns="91440" tIns="45720" rIns="91440" bIns="45720">
            <a:spAutoFit/>
          </a:bodyPr>
          <a:lstStyle/>
          <a:p>
            <a:pPr algn="ctr"/>
            <a:r>
              <a:rPr lang="sv-SE" sz="5400" b="1" cap="none" spc="0" dirty="0">
                <a:ln w="13462">
                  <a:solidFill>
                    <a:schemeClr val="bg1"/>
                  </a:solidFill>
                  <a:prstDash val="solid"/>
                </a:ln>
                <a:solidFill>
                  <a:srgbClr val="00B050"/>
                </a:solidFill>
                <a:effectLst>
                  <a:outerShdw dist="38100" dir="2700000" algn="bl" rotWithShape="0">
                    <a:schemeClr val="accent5"/>
                  </a:outerShdw>
                </a:effectLst>
              </a:rPr>
              <a:t>Övrigt</a:t>
            </a:r>
          </a:p>
        </p:txBody>
      </p:sp>
    </p:spTree>
    <p:extLst>
      <p:ext uri="{BB962C8B-B14F-4D97-AF65-F5344CB8AC3E}">
        <p14:creationId xmlns:p14="http://schemas.microsoft.com/office/powerpoint/2010/main" val="896541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D92E56-2858-4565-984B-6F3FFE93EDD1}"/>
              </a:ext>
            </a:extLst>
          </p:cNvPr>
          <p:cNvSpPr txBox="1">
            <a:spLocks noGrp="1"/>
          </p:cNvSpPr>
          <p:nvPr>
            <p:ph type="title" idx="4294967295"/>
          </p:nvPr>
        </p:nvSpPr>
        <p:spPr>
          <a:xfrm>
            <a:off x="1720241" y="573740"/>
            <a:ext cx="10058040" cy="740541"/>
          </a:xfrm>
          <a:noFill/>
          <a:ln>
            <a:noFill/>
          </a:ln>
        </p:spPr>
        <p:txBody>
          <a:bodyPr wrap="square" anchor="b">
            <a:normAutofit/>
          </a:bodyPr>
          <a:lstStyle/>
          <a:p>
            <a:pPr lvl="0">
              <a:lnSpc>
                <a:spcPct val="85000"/>
              </a:lnSpc>
              <a:spcBef>
                <a:spcPts val="0"/>
              </a:spcBef>
            </a:pPr>
            <a:r>
              <a:rPr lang="sv-SE" sz="3600" b="1" spc="-51" dirty="0">
                <a:solidFill>
                  <a:srgbClr val="00B050"/>
                </a:solidFill>
                <a:highlight>
                  <a:scrgbClr r="0" g="0" b="0">
                    <a:alpha val="0"/>
                  </a:scrgbClr>
                </a:highlight>
                <a:latin typeface="Calibri Light"/>
                <a:ea typeface="Microsoft YaHei" pitchFamily="2"/>
                <a:cs typeface="Arial" pitchFamily="2"/>
              </a:rPr>
              <a:t>Agenda</a:t>
            </a:r>
          </a:p>
        </p:txBody>
      </p:sp>
      <p:pic>
        <p:nvPicPr>
          <p:cNvPr id="4" name="Bild 1">
            <a:extLst>
              <a:ext uri="{FF2B5EF4-FFF2-40B4-BE49-F238E27FC236}">
                <a16:creationId xmlns:a16="http://schemas.microsoft.com/office/drawing/2014/main" id="{DF2927B3-E658-471C-A154-1D4D1DCAFC98}"/>
              </a:ext>
            </a:extLst>
          </p:cNvPr>
          <p:cNvPicPr>
            <a:picLocks noChangeAspect="1"/>
          </p:cNvPicPr>
          <p:nvPr/>
        </p:nvPicPr>
        <p:blipFill>
          <a:blip r:embed="rId3">
            <a:lum/>
            <a:alphaModFix/>
          </a:blip>
          <a:srcRect/>
          <a:stretch>
            <a:fillRect/>
          </a:stretch>
        </p:blipFill>
        <p:spPr>
          <a:xfrm>
            <a:off x="32760" y="72000"/>
            <a:ext cx="1191240" cy="1439639"/>
          </a:xfrm>
          <a:prstGeom prst="rect">
            <a:avLst/>
          </a:prstGeom>
          <a:noFill/>
          <a:ln>
            <a:noFill/>
          </a:ln>
        </p:spPr>
      </p:pic>
      <p:sp>
        <p:nvSpPr>
          <p:cNvPr id="5" name="Platshållare för innehåll 2">
            <a:extLst>
              <a:ext uri="{FF2B5EF4-FFF2-40B4-BE49-F238E27FC236}">
                <a16:creationId xmlns:a16="http://schemas.microsoft.com/office/drawing/2014/main" id="{DC308F5C-9783-4681-A85D-E1A837203BD0}"/>
              </a:ext>
            </a:extLst>
          </p:cNvPr>
          <p:cNvSpPr txBox="1">
            <a:spLocks/>
          </p:cNvSpPr>
          <p:nvPr/>
        </p:nvSpPr>
        <p:spPr>
          <a:xfrm>
            <a:off x="1097279" y="2203199"/>
            <a:ext cx="7271658" cy="3016210"/>
          </a:xfrm>
          <a:prstGeom prst="rect">
            <a:avLst/>
          </a:prstGeom>
          <a:noFill/>
          <a:ln>
            <a:noFill/>
          </a:ln>
        </p:spPr>
        <p:txBody>
          <a:bodyPr vert="horz" wrap="square" lIns="0" tIns="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417"/>
              </a:spcBef>
            </a:pPr>
            <a:r>
              <a:rPr lang="sv-SE" sz="2000" dirty="0">
                <a:solidFill>
                  <a:srgbClr val="404040"/>
                </a:solidFill>
                <a:highlight>
                  <a:scrgbClr r="0" g="0" b="0">
                    <a:alpha val="0"/>
                  </a:scrgbClr>
                </a:highlight>
                <a:ea typeface="Microsoft YaHei" pitchFamily="2"/>
                <a:cs typeface="Arial" pitchFamily="2"/>
              </a:rPr>
              <a:t>Lagföräldrar och hjälpa till i F13</a:t>
            </a:r>
          </a:p>
          <a:p>
            <a:pPr>
              <a:spcBef>
                <a:spcPts val="1417"/>
              </a:spcBef>
            </a:pPr>
            <a:r>
              <a:rPr lang="sv-SE" sz="2000" dirty="0">
                <a:solidFill>
                  <a:srgbClr val="404040"/>
                </a:solidFill>
                <a:highlight>
                  <a:scrgbClr r="0" g="0" b="0">
                    <a:alpha val="0"/>
                  </a:scrgbClr>
                </a:highlight>
                <a:ea typeface="Microsoft YaHei" pitchFamily="2"/>
                <a:cs typeface="Arial" pitchFamily="2"/>
              </a:rPr>
              <a:t>Svenska Fotbollsförbundets och Vinbergs IF:s  riktlinjer </a:t>
            </a:r>
          </a:p>
          <a:p>
            <a:pPr>
              <a:spcBef>
                <a:spcPts val="1417"/>
              </a:spcBef>
            </a:pPr>
            <a:r>
              <a:rPr lang="sv-SE" sz="2000" dirty="0">
                <a:solidFill>
                  <a:srgbClr val="404040"/>
                </a:solidFill>
                <a:highlight>
                  <a:scrgbClr r="0" g="0" b="0">
                    <a:alpha val="0"/>
                  </a:scrgbClr>
                </a:highlight>
                <a:ea typeface="Microsoft YaHei" pitchFamily="2"/>
                <a:cs typeface="Arial" pitchFamily="2"/>
              </a:rPr>
              <a:t>Lagkassor/Lagföräldrar</a:t>
            </a:r>
          </a:p>
          <a:p>
            <a:pPr>
              <a:spcBef>
                <a:spcPts val="1417"/>
              </a:spcBef>
            </a:pPr>
            <a:r>
              <a:rPr lang="sv-SE" sz="2000" dirty="0">
                <a:solidFill>
                  <a:srgbClr val="404040"/>
                </a:solidFill>
                <a:highlight>
                  <a:scrgbClr r="0" g="0" b="0">
                    <a:alpha val="0"/>
                  </a:scrgbClr>
                </a:highlight>
                <a:ea typeface="Microsoft YaHei" pitchFamily="2"/>
                <a:cs typeface="Arial" pitchFamily="2"/>
              </a:rPr>
              <a:t>7 mot 7 </a:t>
            </a:r>
          </a:p>
          <a:p>
            <a:pPr>
              <a:spcBef>
                <a:spcPts val="1417"/>
              </a:spcBef>
            </a:pPr>
            <a:r>
              <a:rPr lang="sv-SE" sz="2000" dirty="0">
                <a:solidFill>
                  <a:srgbClr val="404040"/>
                </a:solidFill>
                <a:highlight>
                  <a:scrgbClr r="0" g="0" b="0">
                    <a:alpha val="0"/>
                  </a:scrgbClr>
                </a:highlight>
                <a:latin typeface="Calibri"/>
                <a:ea typeface="Microsoft YaHei" pitchFamily="2"/>
                <a:cs typeface="Arial" pitchFamily="2"/>
              </a:rPr>
              <a:t>Träningar</a:t>
            </a:r>
          </a:p>
          <a:p>
            <a:pPr>
              <a:spcBef>
                <a:spcPts val="1417"/>
              </a:spcBef>
            </a:pPr>
            <a:r>
              <a:rPr lang="sv-SE" sz="2000" dirty="0">
                <a:solidFill>
                  <a:srgbClr val="404040"/>
                </a:solidFill>
                <a:highlight>
                  <a:scrgbClr r="0" g="0" b="0">
                    <a:alpha val="0"/>
                  </a:scrgbClr>
                </a:highlight>
                <a:latin typeface="Calibri"/>
                <a:ea typeface="Microsoft YaHei" pitchFamily="2"/>
                <a:cs typeface="Arial" pitchFamily="2"/>
              </a:rPr>
              <a:t>Sammandrag, cuper mm</a:t>
            </a:r>
          </a:p>
          <a:p>
            <a:pPr>
              <a:spcBef>
                <a:spcPts val="1417"/>
              </a:spcBef>
            </a:pPr>
            <a:r>
              <a:rPr lang="sv-SE" sz="2000" dirty="0">
                <a:solidFill>
                  <a:srgbClr val="404040"/>
                </a:solidFill>
                <a:highlight>
                  <a:scrgbClr r="0" g="0" b="0">
                    <a:alpha val="0"/>
                  </a:scrgbClr>
                </a:highlight>
                <a:latin typeface="Calibri"/>
                <a:ea typeface="Microsoft YaHei" pitchFamily="2"/>
                <a:cs typeface="Arial" pitchFamily="2"/>
              </a:rPr>
              <a:t>Övriga aktiviteter</a:t>
            </a:r>
          </a:p>
        </p:txBody>
      </p:sp>
    </p:spTree>
    <p:extLst>
      <p:ext uri="{BB962C8B-B14F-4D97-AF65-F5344CB8AC3E}">
        <p14:creationId xmlns:p14="http://schemas.microsoft.com/office/powerpoint/2010/main" val="448363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D92E56-2858-4565-984B-6F3FFE93EDD1}"/>
              </a:ext>
            </a:extLst>
          </p:cNvPr>
          <p:cNvSpPr txBox="1">
            <a:spLocks noGrp="1"/>
          </p:cNvSpPr>
          <p:nvPr>
            <p:ph type="title" idx="4294967295"/>
          </p:nvPr>
        </p:nvSpPr>
        <p:spPr>
          <a:xfrm>
            <a:off x="1720241" y="573740"/>
            <a:ext cx="10058040" cy="740541"/>
          </a:xfrm>
          <a:noFill/>
          <a:ln>
            <a:noFill/>
          </a:ln>
        </p:spPr>
        <p:txBody>
          <a:bodyPr wrap="square" anchor="b">
            <a:normAutofit/>
          </a:bodyPr>
          <a:lstStyle/>
          <a:p>
            <a:pPr lvl="0">
              <a:lnSpc>
                <a:spcPct val="85000"/>
              </a:lnSpc>
              <a:spcBef>
                <a:spcPts val="0"/>
              </a:spcBef>
            </a:pPr>
            <a:r>
              <a:rPr lang="sv-SE" sz="3600" b="1" spc="-51" dirty="0">
                <a:solidFill>
                  <a:srgbClr val="00B050"/>
                </a:solidFill>
                <a:highlight>
                  <a:scrgbClr r="0" g="0" b="0">
                    <a:alpha val="0"/>
                  </a:scrgbClr>
                </a:highlight>
                <a:latin typeface="Calibri Light"/>
                <a:ea typeface="Microsoft YaHei" pitchFamily="2"/>
                <a:cs typeface="Arial" pitchFamily="2"/>
              </a:rPr>
              <a:t>Fotbollens spela, lek och lär</a:t>
            </a:r>
          </a:p>
        </p:txBody>
      </p:sp>
      <p:pic>
        <p:nvPicPr>
          <p:cNvPr id="4" name="Bild 1">
            <a:extLst>
              <a:ext uri="{FF2B5EF4-FFF2-40B4-BE49-F238E27FC236}">
                <a16:creationId xmlns:a16="http://schemas.microsoft.com/office/drawing/2014/main" id="{DF2927B3-E658-471C-A154-1D4D1DCAFC98}"/>
              </a:ext>
            </a:extLst>
          </p:cNvPr>
          <p:cNvPicPr>
            <a:picLocks noChangeAspect="1"/>
          </p:cNvPicPr>
          <p:nvPr/>
        </p:nvPicPr>
        <p:blipFill>
          <a:blip r:embed="rId3">
            <a:lum/>
            <a:alphaModFix/>
          </a:blip>
          <a:srcRect/>
          <a:stretch>
            <a:fillRect/>
          </a:stretch>
        </p:blipFill>
        <p:spPr>
          <a:xfrm>
            <a:off x="32760" y="72000"/>
            <a:ext cx="1191240" cy="1439639"/>
          </a:xfrm>
          <a:prstGeom prst="rect">
            <a:avLst/>
          </a:prstGeom>
          <a:noFill/>
          <a:ln>
            <a:noFill/>
          </a:ln>
        </p:spPr>
      </p:pic>
      <p:sp>
        <p:nvSpPr>
          <p:cNvPr id="5" name="Platshållare för innehåll 2">
            <a:extLst>
              <a:ext uri="{FF2B5EF4-FFF2-40B4-BE49-F238E27FC236}">
                <a16:creationId xmlns:a16="http://schemas.microsoft.com/office/drawing/2014/main" id="{DC308F5C-9783-4681-A85D-E1A837203BD0}"/>
              </a:ext>
            </a:extLst>
          </p:cNvPr>
          <p:cNvSpPr txBox="1">
            <a:spLocks/>
          </p:cNvSpPr>
          <p:nvPr/>
        </p:nvSpPr>
        <p:spPr>
          <a:xfrm>
            <a:off x="1097279" y="2203199"/>
            <a:ext cx="8551817" cy="3016210"/>
          </a:xfrm>
          <a:prstGeom prst="rect">
            <a:avLst/>
          </a:prstGeom>
          <a:noFill/>
          <a:ln>
            <a:noFill/>
          </a:ln>
        </p:spPr>
        <p:txBody>
          <a:bodyPr vert="horz" wrap="square" lIns="0" tIns="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417"/>
              </a:spcBef>
              <a:buNone/>
            </a:pPr>
            <a:r>
              <a:rPr lang="sv-SE" sz="2000" dirty="0">
                <a:solidFill>
                  <a:srgbClr val="404040"/>
                </a:solidFill>
                <a:highlight>
                  <a:scrgbClr r="0" g="0" b="0">
                    <a:alpha val="0"/>
                  </a:scrgbClr>
                </a:highlight>
                <a:latin typeface="Calibri"/>
                <a:ea typeface="Microsoft YaHei" pitchFamily="2"/>
                <a:cs typeface="Arial" pitchFamily="2"/>
              </a:rPr>
              <a:t>Vinbergs IF följer Svenska Fotbollsförbundets riktlinjer kring träning och matcher:</a:t>
            </a:r>
          </a:p>
          <a:p>
            <a:pPr>
              <a:spcBef>
                <a:spcPts val="1417"/>
              </a:spcBef>
            </a:pPr>
            <a:r>
              <a:rPr lang="sv-SE" sz="2000" dirty="0">
                <a:solidFill>
                  <a:srgbClr val="404040"/>
                </a:solidFill>
                <a:highlight>
                  <a:scrgbClr r="0" g="0" b="0">
                    <a:alpha val="0"/>
                  </a:scrgbClr>
                </a:highlight>
                <a:latin typeface="Calibri"/>
                <a:ea typeface="Microsoft YaHei" pitchFamily="2"/>
                <a:cs typeface="Arial" pitchFamily="2"/>
                <a:hlinkClick r:id="rId4"/>
              </a:rPr>
              <a:t>Fotboll för alla</a:t>
            </a:r>
            <a:endParaRPr lang="sv-SE" sz="2000" dirty="0">
              <a:solidFill>
                <a:srgbClr val="404040"/>
              </a:solidFill>
              <a:highlight>
                <a:scrgbClr r="0" g="0" b="0">
                  <a:alpha val="0"/>
                </a:scrgbClr>
              </a:highlight>
              <a:latin typeface="Calibri"/>
              <a:ea typeface="Microsoft YaHei" pitchFamily="2"/>
              <a:cs typeface="Arial" pitchFamily="2"/>
            </a:endParaRPr>
          </a:p>
          <a:p>
            <a:pPr>
              <a:spcBef>
                <a:spcPts val="1417"/>
              </a:spcBef>
            </a:pPr>
            <a:r>
              <a:rPr lang="sv-SE" sz="2000" dirty="0">
                <a:solidFill>
                  <a:srgbClr val="404040"/>
                </a:solidFill>
                <a:highlight>
                  <a:scrgbClr r="0" g="0" b="0">
                    <a:alpha val="0"/>
                  </a:scrgbClr>
                </a:highlight>
                <a:latin typeface="Calibri"/>
                <a:ea typeface="Microsoft YaHei" pitchFamily="2"/>
                <a:cs typeface="Arial" pitchFamily="2"/>
                <a:hlinkClick r:id="rId5"/>
              </a:rPr>
              <a:t>Barn och ungdomars villkor </a:t>
            </a:r>
            <a:endParaRPr lang="sv-SE" sz="2000" dirty="0">
              <a:solidFill>
                <a:srgbClr val="404040"/>
              </a:solidFill>
              <a:highlight>
                <a:scrgbClr r="0" g="0" b="0">
                  <a:alpha val="0"/>
                </a:scrgbClr>
              </a:highlight>
              <a:latin typeface="Calibri"/>
              <a:ea typeface="Microsoft YaHei" pitchFamily="2"/>
              <a:cs typeface="Arial" pitchFamily="2"/>
            </a:endParaRPr>
          </a:p>
          <a:p>
            <a:pPr>
              <a:spcBef>
                <a:spcPts val="1417"/>
              </a:spcBef>
            </a:pPr>
            <a:r>
              <a:rPr lang="sv-SE" sz="2000" dirty="0">
                <a:solidFill>
                  <a:srgbClr val="404040"/>
                </a:solidFill>
                <a:highlight>
                  <a:scrgbClr r="0" g="0" b="0">
                    <a:alpha val="0"/>
                  </a:scrgbClr>
                </a:highlight>
                <a:latin typeface="Calibri"/>
                <a:ea typeface="Microsoft YaHei" pitchFamily="2"/>
                <a:cs typeface="Arial" pitchFamily="2"/>
                <a:hlinkClick r:id="rId6"/>
              </a:rPr>
              <a:t>Fokus på glädje, lärande och ansträngning</a:t>
            </a:r>
            <a:endParaRPr lang="sv-SE" sz="2000" dirty="0">
              <a:solidFill>
                <a:srgbClr val="404040"/>
              </a:solidFill>
              <a:highlight>
                <a:scrgbClr r="0" g="0" b="0">
                  <a:alpha val="0"/>
                </a:scrgbClr>
              </a:highlight>
              <a:latin typeface="Calibri"/>
              <a:ea typeface="Microsoft YaHei" pitchFamily="2"/>
              <a:cs typeface="Arial" pitchFamily="2"/>
            </a:endParaRPr>
          </a:p>
          <a:p>
            <a:pPr>
              <a:spcBef>
                <a:spcPts val="1417"/>
              </a:spcBef>
            </a:pPr>
            <a:r>
              <a:rPr lang="sv-SE" sz="2000" dirty="0">
                <a:solidFill>
                  <a:srgbClr val="404040"/>
                </a:solidFill>
                <a:highlight>
                  <a:scrgbClr r="0" g="0" b="0">
                    <a:alpha val="0"/>
                  </a:scrgbClr>
                </a:highlight>
                <a:latin typeface="Calibri"/>
                <a:ea typeface="Microsoft YaHei" pitchFamily="2"/>
                <a:cs typeface="Arial" pitchFamily="2"/>
                <a:hlinkClick r:id="rId7"/>
              </a:rPr>
              <a:t>Hållbart idrottande</a:t>
            </a:r>
            <a:endParaRPr lang="sv-SE" sz="2000" dirty="0">
              <a:solidFill>
                <a:srgbClr val="404040"/>
              </a:solidFill>
              <a:highlight>
                <a:scrgbClr r="0" g="0" b="0">
                  <a:alpha val="0"/>
                </a:scrgbClr>
              </a:highlight>
              <a:latin typeface="Calibri"/>
              <a:ea typeface="Microsoft YaHei" pitchFamily="2"/>
              <a:cs typeface="Arial" pitchFamily="2"/>
            </a:endParaRPr>
          </a:p>
          <a:p>
            <a:pPr>
              <a:spcBef>
                <a:spcPts val="1417"/>
              </a:spcBef>
            </a:pPr>
            <a:r>
              <a:rPr lang="sv-SE" sz="2000" dirty="0">
                <a:solidFill>
                  <a:srgbClr val="404040"/>
                </a:solidFill>
                <a:highlight>
                  <a:scrgbClr r="0" g="0" b="0">
                    <a:alpha val="0"/>
                  </a:scrgbClr>
                </a:highlight>
                <a:latin typeface="Calibri"/>
                <a:ea typeface="Microsoft YaHei" pitchFamily="2"/>
                <a:cs typeface="Arial" pitchFamily="2"/>
                <a:hlinkClick r:id="rId8"/>
              </a:rPr>
              <a:t>Fair Play</a:t>
            </a:r>
            <a:endParaRPr lang="sv-SE" sz="2000" dirty="0">
              <a:solidFill>
                <a:srgbClr val="404040"/>
              </a:solidFill>
              <a:highlight>
                <a:scrgbClr r="0" g="0" b="0">
                  <a:alpha val="0"/>
                </a:scrgbClr>
              </a:highlight>
              <a:latin typeface="Calibri"/>
              <a:ea typeface="Microsoft YaHei" pitchFamily="2"/>
              <a:cs typeface="Arial" pitchFamily="2"/>
            </a:endParaRPr>
          </a:p>
          <a:p>
            <a:pPr>
              <a:spcBef>
                <a:spcPts val="1417"/>
              </a:spcBef>
            </a:pPr>
            <a:r>
              <a:rPr lang="sv-SE" sz="2000" dirty="0" err="1">
                <a:solidFill>
                  <a:srgbClr val="404040"/>
                </a:solidFill>
                <a:highlight>
                  <a:scrgbClr r="0" g="0" b="0">
                    <a:alpha val="0"/>
                  </a:scrgbClr>
                </a:highlight>
                <a:latin typeface="Calibri"/>
                <a:ea typeface="Microsoft YaHei" pitchFamily="2"/>
                <a:cs typeface="Arial" pitchFamily="2"/>
                <a:hlinkClick r:id="rId9"/>
              </a:rPr>
              <a:t>Föräldrarinformation</a:t>
            </a:r>
            <a:endParaRPr lang="sv-SE" sz="2000" dirty="0">
              <a:solidFill>
                <a:srgbClr val="404040"/>
              </a:solidFill>
              <a:highlight>
                <a:scrgbClr r="0" g="0" b="0">
                  <a:alpha val="0"/>
                </a:scrgbClr>
              </a:highlight>
              <a:latin typeface="Calibri"/>
              <a:ea typeface="Microsoft YaHei" pitchFamily="2"/>
              <a:cs typeface="Arial" pitchFamily="2"/>
            </a:endParaRPr>
          </a:p>
        </p:txBody>
      </p:sp>
      <p:pic>
        <p:nvPicPr>
          <p:cNvPr id="6" name="Bildobjekt 5"/>
          <p:cNvPicPr>
            <a:picLocks noChangeAspect="1"/>
          </p:cNvPicPr>
          <p:nvPr/>
        </p:nvPicPr>
        <p:blipFill>
          <a:blip r:embed="rId10"/>
          <a:stretch>
            <a:fillRect/>
          </a:stretch>
        </p:blipFill>
        <p:spPr>
          <a:xfrm>
            <a:off x="6444341" y="4095650"/>
            <a:ext cx="4672087" cy="2098341"/>
          </a:xfrm>
          <a:prstGeom prst="rect">
            <a:avLst/>
          </a:prstGeom>
        </p:spPr>
      </p:pic>
    </p:spTree>
    <p:extLst>
      <p:ext uri="{BB962C8B-B14F-4D97-AF65-F5344CB8AC3E}">
        <p14:creationId xmlns:p14="http://schemas.microsoft.com/office/powerpoint/2010/main" val="1825791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D92E56-2858-4565-984B-6F3FFE93EDD1}"/>
              </a:ext>
            </a:extLst>
          </p:cNvPr>
          <p:cNvSpPr txBox="1">
            <a:spLocks noGrp="1"/>
          </p:cNvSpPr>
          <p:nvPr>
            <p:ph type="title" idx="4294967295"/>
          </p:nvPr>
        </p:nvSpPr>
        <p:spPr>
          <a:xfrm>
            <a:off x="1720241" y="573740"/>
            <a:ext cx="10058040" cy="740541"/>
          </a:xfrm>
          <a:noFill/>
          <a:ln>
            <a:noFill/>
          </a:ln>
        </p:spPr>
        <p:txBody>
          <a:bodyPr wrap="square" anchor="b">
            <a:normAutofit/>
          </a:bodyPr>
          <a:lstStyle/>
          <a:p>
            <a:pPr lvl="0">
              <a:lnSpc>
                <a:spcPct val="85000"/>
              </a:lnSpc>
              <a:spcBef>
                <a:spcPts val="0"/>
              </a:spcBef>
            </a:pPr>
            <a:r>
              <a:rPr lang="sv-SE" sz="3600" b="1" spc="-51" dirty="0">
                <a:solidFill>
                  <a:srgbClr val="00B050"/>
                </a:solidFill>
                <a:highlight>
                  <a:scrgbClr r="0" g="0" b="0">
                    <a:alpha val="0"/>
                  </a:scrgbClr>
                </a:highlight>
                <a:latin typeface="Calibri Light"/>
                <a:ea typeface="Microsoft YaHei" pitchFamily="2"/>
                <a:cs typeface="Arial" pitchFamily="2"/>
              </a:rPr>
              <a:t>Gröna tråden</a:t>
            </a:r>
          </a:p>
        </p:txBody>
      </p:sp>
      <p:pic>
        <p:nvPicPr>
          <p:cNvPr id="4" name="Bild 1">
            <a:extLst>
              <a:ext uri="{FF2B5EF4-FFF2-40B4-BE49-F238E27FC236}">
                <a16:creationId xmlns:a16="http://schemas.microsoft.com/office/drawing/2014/main" id="{DF2927B3-E658-471C-A154-1D4D1DCAFC98}"/>
              </a:ext>
            </a:extLst>
          </p:cNvPr>
          <p:cNvPicPr>
            <a:picLocks noChangeAspect="1"/>
          </p:cNvPicPr>
          <p:nvPr/>
        </p:nvPicPr>
        <p:blipFill>
          <a:blip r:embed="rId3">
            <a:lum/>
            <a:alphaModFix/>
          </a:blip>
          <a:srcRect/>
          <a:stretch>
            <a:fillRect/>
          </a:stretch>
        </p:blipFill>
        <p:spPr>
          <a:xfrm>
            <a:off x="32760" y="72000"/>
            <a:ext cx="1191240" cy="1439639"/>
          </a:xfrm>
          <a:prstGeom prst="rect">
            <a:avLst/>
          </a:prstGeom>
          <a:noFill/>
          <a:ln>
            <a:noFill/>
          </a:ln>
        </p:spPr>
      </p:pic>
      <p:sp>
        <p:nvSpPr>
          <p:cNvPr id="5" name="Platshållare för innehåll 2">
            <a:extLst>
              <a:ext uri="{FF2B5EF4-FFF2-40B4-BE49-F238E27FC236}">
                <a16:creationId xmlns:a16="http://schemas.microsoft.com/office/drawing/2014/main" id="{DC308F5C-9783-4681-A85D-E1A837203BD0}"/>
              </a:ext>
            </a:extLst>
          </p:cNvPr>
          <p:cNvSpPr txBox="1">
            <a:spLocks/>
          </p:cNvSpPr>
          <p:nvPr/>
        </p:nvSpPr>
        <p:spPr>
          <a:xfrm>
            <a:off x="1091045" y="2203199"/>
            <a:ext cx="4822075" cy="3944670"/>
          </a:xfrm>
          <a:prstGeom prst="rect">
            <a:avLst/>
          </a:prstGeom>
          <a:noFill/>
          <a:ln>
            <a:noFill/>
          </a:ln>
        </p:spPr>
        <p:txBody>
          <a:bodyPr vert="horz" wrap="square" lIns="0" tIns="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417"/>
              </a:spcBef>
              <a:buNone/>
            </a:pPr>
            <a:r>
              <a:rPr lang="sv-SE" sz="2000" dirty="0"/>
              <a:t>Den Gröna Tråden är tänkt som information och hjälp till medlemmarna i Vinbergs IF. </a:t>
            </a:r>
          </a:p>
          <a:p>
            <a:pPr marL="0" indent="0">
              <a:spcBef>
                <a:spcPts val="1417"/>
              </a:spcBef>
              <a:buNone/>
            </a:pPr>
            <a:r>
              <a:rPr lang="sv-SE" sz="2000" dirty="0"/>
              <a:t>Den Gröna Tråden visar vilka värderingar som gäller i föreningen och hur vi anser att vår fotbollsutbildning skall bedrivas. Den ger riktlinjer och sätter ramar.</a:t>
            </a:r>
          </a:p>
          <a:p>
            <a:pPr marL="0" indent="0">
              <a:spcBef>
                <a:spcPts val="1417"/>
              </a:spcBef>
              <a:buNone/>
            </a:pPr>
            <a:r>
              <a:rPr lang="sv-SE" sz="2000" dirty="0">
                <a:hlinkClick r:id="rId4"/>
              </a:rPr>
              <a:t>https://www.vif.nu/Document/Download/1897674/11401587</a:t>
            </a:r>
            <a:endParaRPr lang="sv-SE" sz="2000" dirty="0"/>
          </a:p>
          <a:p>
            <a:pPr marL="0" indent="0">
              <a:spcBef>
                <a:spcPts val="1417"/>
              </a:spcBef>
              <a:buNone/>
            </a:pPr>
            <a:r>
              <a:rPr lang="sv-SE" sz="2000" dirty="0"/>
              <a:t>Detta laddas ner som en PDF.</a:t>
            </a:r>
          </a:p>
          <a:p>
            <a:pPr marL="0" indent="0">
              <a:spcBef>
                <a:spcPts val="1417"/>
              </a:spcBef>
              <a:buNone/>
            </a:pPr>
            <a:endParaRPr lang="sv-SE" sz="2000" dirty="0"/>
          </a:p>
          <a:p>
            <a:pPr marL="0" indent="0">
              <a:spcBef>
                <a:spcPts val="1417"/>
              </a:spcBef>
              <a:buNone/>
            </a:pPr>
            <a:endParaRPr lang="sv-SE" sz="2000" dirty="0">
              <a:solidFill>
                <a:srgbClr val="404040"/>
              </a:solidFill>
              <a:highlight>
                <a:scrgbClr r="0" g="0" b="0">
                  <a:alpha val="0"/>
                </a:scrgbClr>
              </a:highlight>
              <a:latin typeface="Calibri"/>
              <a:ea typeface="Microsoft YaHei" pitchFamily="2"/>
              <a:cs typeface="Arial" pitchFamily="2"/>
            </a:endParaRPr>
          </a:p>
        </p:txBody>
      </p:sp>
      <p:pic>
        <p:nvPicPr>
          <p:cNvPr id="3" name="Bildobjekt 2"/>
          <p:cNvPicPr>
            <a:picLocks noChangeAspect="1"/>
          </p:cNvPicPr>
          <p:nvPr/>
        </p:nvPicPr>
        <p:blipFill>
          <a:blip r:embed="rId5"/>
          <a:stretch>
            <a:fillRect/>
          </a:stretch>
        </p:blipFill>
        <p:spPr>
          <a:xfrm>
            <a:off x="6483124" y="1053737"/>
            <a:ext cx="4729834" cy="5006612"/>
          </a:xfrm>
          <a:prstGeom prst="rect">
            <a:avLst/>
          </a:prstGeom>
        </p:spPr>
      </p:pic>
    </p:spTree>
    <p:extLst>
      <p:ext uri="{BB962C8B-B14F-4D97-AF65-F5344CB8AC3E}">
        <p14:creationId xmlns:p14="http://schemas.microsoft.com/office/powerpoint/2010/main" val="1458769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DB6A52B-32F4-91EA-17A6-196AEAFFD8E9}"/>
              </a:ext>
            </a:extLst>
          </p:cNvPr>
          <p:cNvSpPr/>
          <p:nvPr/>
        </p:nvSpPr>
        <p:spPr>
          <a:xfrm>
            <a:off x="4050632" y="489406"/>
            <a:ext cx="3664016"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sv-SE" sz="5400" b="1" dirty="0">
                <a:ln w="12700" cmpd="sng">
                  <a:solidFill>
                    <a:schemeClr val="tx1"/>
                  </a:solidFill>
                  <a:prstDash val="solid"/>
                </a:ln>
                <a:solidFill>
                  <a:srgbClr val="00B050"/>
                </a:solidFill>
              </a:rPr>
              <a:t>Lagföräldrar</a:t>
            </a:r>
          </a:p>
        </p:txBody>
      </p:sp>
      <p:sp>
        <p:nvSpPr>
          <p:cNvPr id="4" name="textruta 3">
            <a:extLst>
              <a:ext uri="{FF2B5EF4-FFF2-40B4-BE49-F238E27FC236}">
                <a16:creationId xmlns:a16="http://schemas.microsoft.com/office/drawing/2014/main" id="{A640AEF7-8598-1DA5-6D3E-629013710B10}"/>
              </a:ext>
            </a:extLst>
          </p:cNvPr>
          <p:cNvSpPr txBox="1"/>
          <p:nvPr/>
        </p:nvSpPr>
        <p:spPr>
          <a:xfrm>
            <a:off x="2053920" y="1543705"/>
            <a:ext cx="8084160" cy="1754326"/>
          </a:xfrm>
          <a:prstGeom prst="rect">
            <a:avLst/>
          </a:prstGeom>
          <a:noFill/>
        </p:spPr>
        <p:txBody>
          <a:bodyPr wrap="square" rtlCol="0">
            <a:spAutoFit/>
          </a:bodyPr>
          <a:lstStyle/>
          <a:p>
            <a:r>
              <a:rPr lang="sv-SE" dirty="0"/>
              <a:t>I år kommer vi använda oss av lagföräldrar. 2 </a:t>
            </a:r>
            <a:r>
              <a:rPr lang="sv-SE" dirty="0" err="1"/>
              <a:t>st</a:t>
            </a:r>
            <a:r>
              <a:rPr lang="sv-SE" dirty="0"/>
              <a:t> från födda -13 och 2 </a:t>
            </a:r>
            <a:r>
              <a:rPr lang="sv-SE" dirty="0" err="1"/>
              <a:t>st</a:t>
            </a:r>
            <a:r>
              <a:rPr lang="sv-SE" dirty="0"/>
              <a:t> från</a:t>
            </a:r>
          </a:p>
          <a:p>
            <a:r>
              <a:rPr lang="sv-SE" dirty="0"/>
              <a:t>födda -14. Ni kommer va de som ser till att kiosken vid våra matcher är bemannade, </a:t>
            </a:r>
          </a:p>
          <a:p>
            <a:r>
              <a:rPr lang="sv-SE" dirty="0"/>
              <a:t>ser till att våra uppgifter från klubben sköts genom att vi hjälps åt vi dessa tillfällen. Håller i eventuella försäljningar för att utöka lagkassan. Utser 1-2 personer varje match som är </a:t>
            </a:r>
            <a:r>
              <a:rPr lang="sv-SE" dirty="0">
                <a:hlinkClick r:id="rId2"/>
              </a:rPr>
              <a:t>matchvärd</a:t>
            </a:r>
            <a:r>
              <a:rPr lang="sv-SE" dirty="0"/>
              <a:t>. Vara kontakten mellan föräldrarna och ledarna/klubben.</a:t>
            </a:r>
          </a:p>
          <a:p>
            <a:endParaRPr lang="sv-SE" dirty="0"/>
          </a:p>
        </p:txBody>
      </p:sp>
      <p:sp>
        <p:nvSpPr>
          <p:cNvPr id="6" name="Rektangel 5">
            <a:extLst>
              <a:ext uri="{FF2B5EF4-FFF2-40B4-BE49-F238E27FC236}">
                <a16:creationId xmlns:a16="http://schemas.microsoft.com/office/drawing/2014/main" id="{B648E37C-CE60-D8C6-BB72-B0083D4A801B}"/>
              </a:ext>
            </a:extLst>
          </p:cNvPr>
          <p:cNvSpPr/>
          <p:nvPr/>
        </p:nvSpPr>
        <p:spPr>
          <a:xfrm>
            <a:off x="4391110" y="2967335"/>
            <a:ext cx="2983061" cy="923330"/>
          </a:xfrm>
          <a:prstGeom prst="rect">
            <a:avLst/>
          </a:prstGeom>
          <a:noFill/>
        </p:spPr>
        <p:txBody>
          <a:bodyPr wrap="none" lIns="91440" tIns="45720" rIns="91440" bIns="45720">
            <a:spAutoFit/>
          </a:bodyPr>
          <a:lstStyle/>
          <a:p>
            <a:pPr algn="ctr"/>
            <a:r>
              <a:rPr lang="sv-SE" sz="5400" b="1" cap="none" spc="0" dirty="0">
                <a:ln w="12700" cmpd="sng">
                  <a:solidFill>
                    <a:schemeClr val="tx1"/>
                  </a:solidFill>
                  <a:prstDash val="solid"/>
                </a:ln>
                <a:solidFill>
                  <a:srgbClr val="00B050"/>
                </a:solidFill>
                <a:effectLst/>
              </a:rPr>
              <a:t>Lagkassor</a:t>
            </a:r>
          </a:p>
        </p:txBody>
      </p:sp>
      <p:sp>
        <p:nvSpPr>
          <p:cNvPr id="7" name="textruta 6">
            <a:extLst>
              <a:ext uri="{FF2B5EF4-FFF2-40B4-BE49-F238E27FC236}">
                <a16:creationId xmlns:a16="http://schemas.microsoft.com/office/drawing/2014/main" id="{2433F108-55F3-69AC-1C64-667E94689CCB}"/>
              </a:ext>
            </a:extLst>
          </p:cNvPr>
          <p:cNvSpPr txBox="1"/>
          <p:nvPr/>
        </p:nvSpPr>
        <p:spPr>
          <a:xfrm>
            <a:off x="274321" y="3992095"/>
            <a:ext cx="11714480" cy="1477328"/>
          </a:xfrm>
          <a:prstGeom prst="rect">
            <a:avLst/>
          </a:prstGeom>
          <a:noFill/>
        </p:spPr>
        <p:txBody>
          <a:bodyPr wrap="square" rtlCol="0">
            <a:spAutoFit/>
          </a:bodyPr>
          <a:lstStyle/>
          <a:p>
            <a:r>
              <a:rPr lang="sv-SE" dirty="0"/>
              <a:t>Från i år så är det nya regler kring lagkassorna. Det betyder att vi får mer fria händer att samla in pengar själva. Från året laget spelar 9mot9 betalar klubben 800kr per spelare vid </a:t>
            </a:r>
            <a:r>
              <a:rPr lang="sv-SE" dirty="0" err="1"/>
              <a:t>övernattningscup</a:t>
            </a:r>
            <a:r>
              <a:rPr lang="sv-SE" dirty="0"/>
              <a:t> alltså nästa år för vår del. Vi kan sälja saker, jobba m.m. för att öka denna då det är här vi tar när vi hittar på saker med tjejerna som t ex pizza. Konto får endast finnas i klubben regi! Detta är några förslag att göra: Sälja </a:t>
            </a:r>
            <a:r>
              <a:rPr lang="sv-SE" dirty="0" err="1"/>
              <a:t>Newbody</a:t>
            </a:r>
            <a:r>
              <a:rPr lang="sv-SE" dirty="0"/>
              <a:t>, Ravelli, kakor, grillkol, toapapper/hushållspapper, salami, </a:t>
            </a:r>
            <a:r>
              <a:rPr lang="sv-SE" dirty="0" err="1"/>
              <a:t>Ullmax</a:t>
            </a:r>
            <a:r>
              <a:rPr lang="sv-SE" dirty="0"/>
              <a:t>, kryddor. Man kan även inventera på företag, rensa ogräs, panta mera och mycket mer. </a:t>
            </a:r>
          </a:p>
        </p:txBody>
      </p:sp>
    </p:spTree>
    <p:extLst>
      <p:ext uri="{BB962C8B-B14F-4D97-AF65-F5344CB8AC3E}">
        <p14:creationId xmlns:p14="http://schemas.microsoft.com/office/powerpoint/2010/main" val="2235125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D92E56-2858-4565-984B-6F3FFE93EDD1}"/>
              </a:ext>
            </a:extLst>
          </p:cNvPr>
          <p:cNvSpPr txBox="1">
            <a:spLocks noGrp="1"/>
          </p:cNvSpPr>
          <p:nvPr>
            <p:ph type="title" idx="4294967295"/>
          </p:nvPr>
        </p:nvSpPr>
        <p:spPr>
          <a:xfrm>
            <a:off x="4707281" y="421548"/>
            <a:ext cx="10058040" cy="740541"/>
          </a:xfrm>
          <a:noFill/>
          <a:ln>
            <a:noFill/>
          </a:ln>
        </p:spPr>
        <p:txBody>
          <a:bodyPr wrap="square" anchor="b">
            <a:normAutofit/>
          </a:bodyPr>
          <a:lstStyle/>
          <a:p>
            <a:pPr lvl="0">
              <a:lnSpc>
                <a:spcPct val="85000"/>
              </a:lnSpc>
              <a:spcBef>
                <a:spcPts val="0"/>
              </a:spcBef>
            </a:pPr>
            <a:r>
              <a:rPr lang="sv-SE" sz="3600" b="1" spc="-51" dirty="0">
                <a:solidFill>
                  <a:srgbClr val="00B050"/>
                </a:solidFill>
                <a:highlight>
                  <a:scrgbClr r="0" g="0" b="0">
                    <a:alpha val="0"/>
                  </a:scrgbClr>
                </a:highlight>
                <a:latin typeface="Calibri Light"/>
                <a:ea typeface="Microsoft YaHei" pitchFamily="2"/>
                <a:cs typeface="Arial" pitchFamily="2"/>
              </a:rPr>
              <a:t>7mot7</a:t>
            </a:r>
          </a:p>
        </p:txBody>
      </p:sp>
      <p:pic>
        <p:nvPicPr>
          <p:cNvPr id="4" name="Bild 1">
            <a:extLst>
              <a:ext uri="{FF2B5EF4-FFF2-40B4-BE49-F238E27FC236}">
                <a16:creationId xmlns:a16="http://schemas.microsoft.com/office/drawing/2014/main" id="{DF2927B3-E658-471C-A154-1D4D1DCAFC98}"/>
              </a:ext>
            </a:extLst>
          </p:cNvPr>
          <p:cNvPicPr>
            <a:picLocks noChangeAspect="1"/>
          </p:cNvPicPr>
          <p:nvPr/>
        </p:nvPicPr>
        <p:blipFill>
          <a:blip r:embed="rId3">
            <a:lum/>
            <a:alphaModFix/>
          </a:blip>
          <a:srcRect/>
          <a:stretch>
            <a:fillRect/>
          </a:stretch>
        </p:blipFill>
        <p:spPr>
          <a:xfrm>
            <a:off x="32760" y="72000"/>
            <a:ext cx="1191240" cy="1439639"/>
          </a:xfrm>
          <a:prstGeom prst="rect">
            <a:avLst/>
          </a:prstGeom>
          <a:noFill/>
          <a:ln>
            <a:noFill/>
          </a:ln>
        </p:spPr>
      </p:pic>
      <p:pic>
        <p:nvPicPr>
          <p:cNvPr id="8" name="Bildobjekt 7">
            <a:extLst>
              <a:ext uri="{FF2B5EF4-FFF2-40B4-BE49-F238E27FC236}">
                <a16:creationId xmlns:a16="http://schemas.microsoft.com/office/drawing/2014/main" id="{76A57406-B554-8403-2E99-1BE84722D1C2}"/>
              </a:ext>
            </a:extLst>
          </p:cNvPr>
          <p:cNvPicPr>
            <a:picLocks noChangeAspect="1"/>
          </p:cNvPicPr>
          <p:nvPr/>
        </p:nvPicPr>
        <p:blipFill>
          <a:blip r:embed="rId4"/>
          <a:stretch>
            <a:fillRect/>
          </a:stretch>
        </p:blipFill>
        <p:spPr>
          <a:xfrm>
            <a:off x="1040156" y="1221635"/>
            <a:ext cx="7334250" cy="1656355"/>
          </a:xfrm>
          <a:prstGeom prst="rect">
            <a:avLst/>
          </a:prstGeom>
        </p:spPr>
      </p:pic>
      <p:pic>
        <p:nvPicPr>
          <p:cNvPr id="9" name="Bildobjekt 8">
            <a:extLst>
              <a:ext uri="{FF2B5EF4-FFF2-40B4-BE49-F238E27FC236}">
                <a16:creationId xmlns:a16="http://schemas.microsoft.com/office/drawing/2014/main" id="{C459A3A9-A40D-6CD0-C9CA-A7DCBCF9BC12}"/>
              </a:ext>
            </a:extLst>
          </p:cNvPr>
          <p:cNvPicPr>
            <a:picLocks noChangeAspect="1"/>
          </p:cNvPicPr>
          <p:nvPr/>
        </p:nvPicPr>
        <p:blipFill>
          <a:blip r:embed="rId5"/>
          <a:stretch>
            <a:fillRect/>
          </a:stretch>
        </p:blipFill>
        <p:spPr>
          <a:xfrm>
            <a:off x="152400" y="2877990"/>
            <a:ext cx="9946640" cy="3685370"/>
          </a:xfrm>
          <a:prstGeom prst="rect">
            <a:avLst/>
          </a:prstGeom>
        </p:spPr>
      </p:pic>
      <p:sp>
        <p:nvSpPr>
          <p:cNvPr id="10" name="textruta 9">
            <a:extLst>
              <a:ext uri="{FF2B5EF4-FFF2-40B4-BE49-F238E27FC236}">
                <a16:creationId xmlns:a16="http://schemas.microsoft.com/office/drawing/2014/main" id="{951A173B-BDBA-6456-2BC3-E749462B2708}"/>
              </a:ext>
            </a:extLst>
          </p:cNvPr>
          <p:cNvSpPr txBox="1"/>
          <p:nvPr/>
        </p:nvSpPr>
        <p:spPr>
          <a:xfrm>
            <a:off x="8660364" y="923589"/>
            <a:ext cx="3061996" cy="1477328"/>
          </a:xfrm>
          <a:prstGeom prst="rect">
            <a:avLst/>
          </a:prstGeom>
          <a:noFill/>
        </p:spPr>
        <p:txBody>
          <a:bodyPr wrap="square" rtlCol="0">
            <a:spAutoFit/>
          </a:bodyPr>
          <a:lstStyle/>
          <a:p>
            <a:pPr marL="285750" indent="-285750">
              <a:buFont typeface="Arial" panose="020B0604020202020204" pitchFamily="34" charset="0"/>
              <a:buChar char="•"/>
            </a:pPr>
            <a:r>
              <a:rPr lang="sv-SE" dirty="0"/>
              <a:t>Inkast</a:t>
            </a:r>
          </a:p>
          <a:p>
            <a:pPr marL="285750" indent="-285750">
              <a:buFont typeface="Arial" panose="020B0604020202020204" pitchFamily="34" charset="0"/>
              <a:buChar char="•"/>
            </a:pPr>
            <a:r>
              <a:rPr lang="sv-SE" dirty="0"/>
              <a:t>Spelar med spelarna som är närmst.</a:t>
            </a:r>
          </a:p>
          <a:p>
            <a:pPr marL="285750" indent="-285750">
              <a:buFont typeface="Arial" panose="020B0604020202020204" pitchFamily="34" charset="0"/>
              <a:buChar char="•"/>
            </a:pPr>
            <a:r>
              <a:rPr lang="sv-SE" dirty="0"/>
              <a:t>Retreat linje</a:t>
            </a:r>
          </a:p>
          <a:p>
            <a:pPr marL="285750" indent="-285750">
              <a:buFont typeface="Arial" panose="020B0604020202020204" pitchFamily="34" charset="0"/>
              <a:buChar char="•"/>
            </a:pPr>
            <a:endParaRPr lang="sv-SE" dirty="0"/>
          </a:p>
        </p:txBody>
      </p:sp>
    </p:spTree>
    <p:extLst>
      <p:ext uri="{BB962C8B-B14F-4D97-AF65-F5344CB8AC3E}">
        <p14:creationId xmlns:p14="http://schemas.microsoft.com/office/powerpoint/2010/main" val="2241504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D92E56-2858-4565-984B-6F3FFE93EDD1}"/>
              </a:ext>
            </a:extLst>
          </p:cNvPr>
          <p:cNvSpPr txBox="1">
            <a:spLocks noGrp="1"/>
          </p:cNvSpPr>
          <p:nvPr>
            <p:ph type="title" idx="4294967295"/>
          </p:nvPr>
        </p:nvSpPr>
        <p:spPr>
          <a:xfrm>
            <a:off x="1720241" y="573740"/>
            <a:ext cx="10058040" cy="740541"/>
          </a:xfrm>
          <a:noFill/>
          <a:ln>
            <a:noFill/>
          </a:ln>
        </p:spPr>
        <p:txBody>
          <a:bodyPr wrap="square" anchor="b">
            <a:normAutofit/>
          </a:bodyPr>
          <a:lstStyle/>
          <a:p>
            <a:pPr lvl="0">
              <a:lnSpc>
                <a:spcPct val="85000"/>
              </a:lnSpc>
              <a:spcBef>
                <a:spcPts val="0"/>
              </a:spcBef>
            </a:pPr>
            <a:r>
              <a:rPr lang="sv-SE" sz="3600" b="1" spc="-51" dirty="0">
                <a:solidFill>
                  <a:srgbClr val="00B050"/>
                </a:solidFill>
                <a:highlight>
                  <a:scrgbClr r="0" g="0" b="0">
                    <a:alpha val="0"/>
                  </a:scrgbClr>
                </a:highlight>
                <a:latin typeface="Calibri Light"/>
                <a:ea typeface="Microsoft YaHei" pitchFamily="2"/>
                <a:cs typeface="Arial" pitchFamily="2"/>
              </a:rPr>
              <a:t>Träningar</a:t>
            </a:r>
          </a:p>
        </p:txBody>
      </p:sp>
      <p:pic>
        <p:nvPicPr>
          <p:cNvPr id="4" name="Bild 1">
            <a:extLst>
              <a:ext uri="{FF2B5EF4-FFF2-40B4-BE49-F238E27FC236}">
                <a16:creationId xmlns:a16="http://schemas.microsoft.com/office/drawing/2014/main" id="{DF2927B3-E658-471C-A154-1D4D1DCAFC98}"/>
              </a:ext>
            </a:extLst>
          </p:cNvPr>
          <p:cNvPicPr>
            <a:picLocks noChangeAspect="1"/>
          </p:cNvPicPr>
          <p:nvPr/>
        </p:nvPicPr>
        <p:blipFill>
          <a:blip r:embed="rId3">
            <a:lum/>
            <a:alphaModFix/>
          </a:blip>
          <a:srcRect/>
          <a:stretch>
            <a:fillRect/>
          </a:stretch>
        </p:blipFill>
        <p:spPr>
          <a:xfrm>
            <a:off x="32760" y="72000"/>
            <a:ext cx="1191240" cy="1439639"/>
          </a:xfrm>
          <a:prstGeom prst="rect">
            <a:avLst/>
          </a:prstGeom>
          <a:noFill/>
          <a:ln>
            <a:noFill/>
          </a:ln>
        </p:spPr>
      </p:pic>
      <p:sp>
        <p:nvSpPr>
          <p:cNvPr id="5" name="Platshållare för innehåll 2">
            <a:extLst>
              <a:ext uri="{FF2B5EF4-FFF2-40B4-BE49-F238E27FC236}">
                <a16:creationId xmlns:a16="http://schemas.microsoft.com/office/drawing/2014/main" id="{DC308F5C-9783-4681-A85D-E1A837203BD0}"/>
              </a:ext>
            </a:extLst>
          </p:cNvPr>
          <p:cNvSpPr txBox="1">
            <a:spLocks/>
          </p:cNvSpPr>
          <p:nvPr/>
        </p:nvSpPr>
        <p:spPr>
          <a:xfrm>
            <a:off x="904241" y="1669971"/>
            <a:ext cx="8876936" cy="4678204"/>
          </a:xfrm>
          <a:prstGeom prst="rect">
            <a:avLst/>
          </a:prstGeom>
          <a:noFill/>
          <a:ln>
            <a:noFill/>
          </a:ln>
        </p:spPr>
        <p:txBody>
          <a:bodyPr vert="horz" wrap="square" lIns="0" tIns="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417"/>
              </a:spcBef>
            </a:pPr>
            <a:r>
              <a:rPr lang="sv-SE" sz="2000" dirty="0">
                <a:highlight>
                  <a:scrgbClr r="0" g="0" b="0">
                    <a:alpha val="0"/>
                  </a:scrgbClr>
                </a:highlight>
                <a:latin typeface="Calibri"/>
                <a:ea typeface="Microsoft YaHei" pitchFamily="2"/>
                <a:cs typeface="Arial" pitchFamily="2"/>
              </a:rPr>
              <a:t>Vi fortsätter med träning på konstgräs några veckor till.</a:t>
            </a:r>
          </a:p>
          <a:p>
            <a:pPr>
              <a:spcBef>
                <a:spcPts val="1417"/>
              </a:spcBef>
            </a:pPr>
            <a:r>
              <a:rPr lang="sv-SE" sz="2000" dirty="0">
                <a:highlight>
                  <a:scrgbClr r="0" g="0" b="0">
                    <a:alpha val="0"/>
                  </a:scrgbClr>
                </a:highlight>
                <a:latin typeface="Calibri"/>
                <a:ea typeface="Microsoft YaHei" pitchFamily="2"/>
                <a:cs typeface="Arial" pitchFamily="2"/>
              </a:rPr>
              <a:t>När vi får gå ut på gräs så kommer vi önska tisdag och torsdag </a:t>
            </a:r>
            <a:r>
              <a:rPr lang="sv-SE" sz="2000" dirty="0" err="1">
                <a:highlight>
                  <a:scrgbClr r="0" g="0" b="0">
                    <a:alpha val="0"/>
                  </a:scrgbClr>
                </a:highlight>
                <a:latin typeface="Calibri"/>
                <a:ea typeface="Microsoft YaHei" pitchFamily="2"/>
                <a:cs typeface="Arial" pitchFamily="2"/>
              </a:rPr>
              <a:t>kl</a:t>
            </a:r>
            <a:r>
              <a:rPr lang="sv-SE" sz="2000" dirty="0">
                <a:highlight>
                  <a:scrgbClr r="0" g="0" b="0">
                    <a:alpha val="0"/>
                  </a:scrgbClr>
                </a:highlight>
                <a:latin typeface="Calibri"/>
                <a:ea typeface="Microsoft YaHei" pitchFamily="2"/>
                <a:cs typeface="Arial" pitchFamily="2"/>
              </a:rPr>
              <a:t> 17.30-19.00</a:t>
            </a:r>
          </a:p>
          <a:p>
            <a:pPr>
              <a:spcBef>
                <a:spcPts val="1417"/>
              </a:spcBef>
            </a:pPr>
            <a:r>
              <a:rPr lang="sv-SE" sz="2000" dirty="0">
                <a:highlight>
                  <a:scrgbClr r="0" g="0" b="0">
                    <a:alpha val="0"/>
                  </a:scrgbClr>
                </a:highlight>
                <a:latin typeface="Calibri"/>
                <a:ea typeface="Microsoft YaHei" pitchFamily="2"/>
                <a:cs typeface="Arial" pitchFamily="2"/>
              </a:rPr>
              <a:t>Våra tjejer som är födda -13 kommer få möjlighet att träna med F11/12. Vi tror att detta är utvecklande för alla och bra att testa på inför nästa år. Kan även bli matcher med F11/12 då de har 2 lag, men då krävs de att man även träna med de ibland.</a:t>
            </a:r>
          </a:p>
          <a:p>
            <a:pPr>
              <a:spcBef>
                <a:spcPts val="1417"/>
              </a:spcBef>
            </a:pPr>
            <a:r>
              <a:rPr lang="sv-SE" sz="2000" dirty="0">
                <a:highlight>
                  <a:scrgbClr r="0" g="0" b="0">
                    <a:alpha val="0"/>
                  </a:scrgbClr>
                </a:highlight>
                <a:latin typeface="Calibri"/>
                <a:ea typeface="Microsoft YaHei" pitchFamily="2"/>
                <a:cs typeface="Arial" pitchFamily="2"/>
              </a:rPr>
              <a:t>Tjejer född -14 kommer få möjlighet att träna med F15/16 för att då får höra nya röster och vara förebilder för de yngre tjejerna. Även tjejer från de laget kommer att komma upp och träna med oss. </a:t>
            </a:r>
          </a:p>
          <a:p>
            <a:pPr>
              <a:spcBef>
                <a:spcPts val="1417"/>
              </a:spcBef>
            </a:pPr>
            <a:r>
              <a:rPr lang="sv-SE" sz="2000" dirty="0">
                <a:highlight>
                  <a:scrgbClr r="0" g="0" b="0">
                    <a:alpha val="0"/>
                  </a:scrgbClr>
                </a:highlight>
                <a:latin typeface="Calibri"/>
                <a:ea typeface="Microsoft YaHei" pitchFamily="2"/>
                <a:cs typeface="Arial" pitchFamily="2"/>
              </a:rPr>
              <a:t>Det är vi tränare som gör schema när dessa träningar kommer ske och detta får ej gå ut över vårt egna lag. Man ger fortfarande allt på våra träningar och har en god ton till sina lagkamrater.</a:t>
            </a:r>
          </a:p>
          <a:p>
            <a:pPr>
              <a:spcBef>
                <a:spcPts val="1417"/>
              </a:spcBef>
            </a:pPr>
            <a:endParaRPr lang="sv-SE" sz="2000" dirty="0">
              <a:highlight>
                <a:scrgbClr r="0" g="0" b="0">
                  <a:alpha val="0"/>
                </a:scrgbClr>
              </a:highlight>
              <a:latin typeface="Calibri"/>
              <a:ea typeface="Microsoft YaHei" pitchFamily="2"/>
              <a:cs typeface="Arial" pitchFamily="2"/>
            </a:endParaRPr>
          </a:p>
          <a:p>
            <a:pPr marL="0" indent="0">
              <a:spcBef>
                <a:spcPts val="1417"/>
              </a:spcBef>
              <a:buNone/>
            </a:pPr>
            <a:endParaRPr lang="sv-SE" sz="2000" dirty="0">
              <a:solidFill>
                <a:srgbClr val="404040"/>
              </a:solidFill>
              <a:highlight>
                <a:scrgbClr r="0" g="0" b="0">
                  <a:alpha val="0"/>
                </a:scrgbClr>
              </a:highlight>
              <a:latin typeface="Calibri"/>
              <a:ea typeface="Microsoft YaHei" pitchFamily="2"/>
              <a:cs typeface="Arial" pitchFamily="2"/>
            </a:endParaRPr>
          </a:p>
        </p:txBody>
      </p:sp>
    </p:spTree>
    <p:extLst>
      <p:ext uri="{BB962C8B-B14F-4D97-AF65-F5344CB8AC3E}">
        <p14:creationId xmlns:p14="http://schemas.microsoft.com/office/powerpoint/2010/main" val="1442793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D92E56-2858-4565-984B-6F3FFE93EDD1}"/>
              </a:ext>
            </a:extLst>
          </p:cNvPr>
          <p:cNvSpPr txBox="1">
            <a:spLocks noGrp="1"/>
          </p:cNvSpPr>
          <p:nvPr>
            <p:ph type="title" idx="4294967295"/>
          </p:nvPr>
        </p:nvSpPr>
        <p:spPr>
          <a:xfrm>
            <a:off x="3917803" y="151384"/>
            <a:ext cx="10058040" cy="740541"/>
          </a:xfrm>
          <a:noFill/>
          <a:ln>
            <a:noFill/>
          </a:ln>
        </p:spPr>
        <p:txBody>
          <a:bodyPr wrap="square" anchor="b">
            <a:normAutofit/>
          </a:bodyPr>
          <a:lstStyle/>
          <a:p>
            <a:pPr lvl="0">
              <a:lnSpc>
                <a:spcPct val="85000"/>
              </a:lnSpc>
              <a:spcBef>
                <a:spcPts val="0"/>
              </a:spcBef>
            </a:pPr>
            <a:r>
              <a:rPr lang="sv-SE" b="1" spc="-51" dirty="0">
                <a:solidFill>
                  <a:srgbClr val="00B050"/>
                </a:solidFill>
                <a:highlight>
                  <a:scrgbClr r="0" g="0" b="0">
                    <a:alpha val="0"/>
                  </a:scrgbClr>
                </a:highlight>
                <a:latin typeface="Calibri Light"/>
                <a:ea typeface="Microsoft YaHei" pitchFamily="2"/>
                <a:cs typeface="Arial" pitchFamily="2"/>
              </a:rPr>
              <a:t>Matcher</a:t>
            </a:r>
          </a:p>
        </p:txBody>
      </p:sp>
      <p:pic>
        <p:nvPicPr>
          <p:cNvPr id="4" name="Bild 1">
            <a:extLst>
              <a:ext uri="{FF2B5EF4-FFF2-40B4-BE49-F238E27FC236}">
                <a16:creationId xmlns:a16="http://schemas.microsoft.com/office/drawing/2014/main" id="{DF2927B3-E658-471C-A154-1D4D1DCAFC98}"/>
              </a:ext>
            </a:extLst>
          </p:cNvPr>
          <p:cNvPicPr>
            <a:picLocks noChangeAspect="1"/>
          </p:cNvPicPr>
          <p:nvPr/>
        </p:nvPicPr>
        <p:blipFill>
          <a:blip r:embed="rId3">
            <a:lum/>
            <a:alphaModFix/>
          </a:blip>
          <a:srcRect/>
          <a:stretch>
            <a:fillRect/>
          </a:stretch>
        </p:blipFill>
        <p:spPr>
          <a:xfrm>
            <a:off x="32760" y="72000"/>
            <a:ext cx="1191240" cy="1439639"/>
          </a:xfrm>
          <a:prstGeom prst="rect">
            <a:avLst/>
          </a:prstGeom>
          <a:noFill/>
          <a:ln>
            <a:noFill/>
          </a:ln>
        </p:spPr>
      </p:pic>
      <p:sp>
        <p:nvSpPr>
          <p:cNvPr id="3" name="textruta 2">
            <a:extLst>
              <a:ext uri="{FF2B5EF4-FFF2-40B4-BE49-F238E27FC236}">
                <a16:creationId xmlns:a16="http://schemas.microsoft.com/office/drawing/2014/main" id="{8198251F-43A0-5364-7801-BC97E58C9322}"/>
              </a:ext>
            </a:extLst>
          </p:cNvPr>
          <p:cNvSpPr txBox="1"/>
          <p:nvPr/>
        </p:nvSpPr>
        <p:spPr>
          <a:xfrm>
            <a:off x="1689068" y="891925"/>
            <a:ext cx="7789519" cy="6247864"/>
          </a:xfrm>
          <a:prstGeom prst="rect">
            <a:avLst/>
          </a:prstGeom>
          <a:noFill/>
        </p:spPr>
        <p:txBody>
          <a:bodyPr wrap="square" rtlCol="0">
            <a:spAutoFit/>
          </a:bodyPr>
          <a:lstStyle/>
          <a:p>
            <a:pPr marL="285750" indent="-285750">
              <a:buFont typeface="Arial" panose="020B0604020202020204" pitchFamily="34" charset="0"/>
              <a:buChar char="•"/>
            </a:pPr>
            <a:r>
              <a:rPr lang="sv-SE" sz="2000" dirty="0"/>
              <a:t>Vi har anmält ett lag till F13 och ett lag till F14.</a:t>
            </a:r>
          </a:p>
          <a:p>
            <a:pPr marL="285750" indent="-285750">
              <a:buFont typeface="Arial" panose="020B0604020202020204" pitchFamily="34" charset="0"/>
              <a:buChar char="•"/>
            </a:pPr>
            <a:r>
              <a:rPr lang="sv-SE" sz="2000" dirty="0"/>
              <a:t>Vi har anmält till lätt nivå och 11 matcher under säsongen då vi spelar 3 cuper i år.</a:t>
            </a:r>
          </a:p>
          <a:p>
            <a:pPr marL="285750" indent="-285750">
              <a:buFont typeface="Arial" panose="020B0604020202020204" pitchFamily="34" charset="0"/>
              <a:buChar char="•"/>
            </a:pPr>
            <a:r>
              <a:rPr lang="sv-SE" sz="2000" dirty="0"/>
              <a:t>Uttagning till match kommer baseras på träningsnärvaron.</a:t>
            </a:r>
          </a:p>
          <a:p>
            <a:pPr marL="285750" indent="-285750">
              <a:buFont typeface="Arial" panose="020B0604020202020204" pitchFamily="34" charset="0"/>
              <a:buChar char="•"/>
            </a:pPr>
            <a:r>
              <a:rPr lang="sv-SE" sz="2000" dirty="0"/>
              <a:t> Vi kommer endast ta ut 10 spelare. Står man över en match får man garanterat spela nästa så inga krav på närvaro, men de som träna mycket får spela mer matcher och mer speltid under match än de som tränar lite. Kommer även fördela speltid efter engagemang.</a:t>
            </a:r>
          </a:p>
          <a:p>
            <a:pPr marL="285750" indent="-285750">
              <a:buFont typeface="Arial" panose="020B0604020202020204" pitchFamily="34" charset="0"/>
              <a:buChar char="•"/>
            </a:pPr>
            <a:r>
              <a:rPr lang="sv-SE" sz="2000" dirty="0"/>
              <a:t>Säg till i god tid sen när spelschemat kommit ut om ert barn INTE kan någon match så vi har med de i tankarna vid uttagningar.</a:t>
            </a:r>
          </a:p>
          <a:p>
            <a:pPr marL="285750" indent="-285750">
              <a:buFont typeface="Arial" panose="020B0604020202020204" pitchFamily="34" charset="0"/>
              <a:buChar char="•"/>
            </a:pPr>
            <a:r>
              <a:rPr lang="sv-SE" sz="2000" dirty="0"/>
              <a:t>Vi kommer försöka lägga våra hemma matcher på vardagskväll som förra året.</a:t>
            </a:r>
          </a:p>
          <a:p>
            <a:pPr marL="285750" indent="-285750">
              <a:buFont typeface="Arial" panose="020B0604020202020204" pitchFamily="34" charset="0"/>
              <a:buChar char="•"/>
            </a:pPr>
            <a:r>
              <a:rPr lang="sv-SE" sz="2000" dirty="0"/>
              <a:t>Vi kommer spela några fler träningsmatcher också.</a:t>
            </a:r>
          </a:p>
          <a:p>
            <a:pPr marL="285750" indent="-285750">
              <a:buFont typeface="Arial" panose="020B0604020202020204" pitchFamily="34" charset="0"/>
              <a:buChar char="•"/>
            </a:pPr>
            <a:r>
              <a:rPr lang="sv-SE" sz="2000" dirty="0"/>
              <a:t>I serien kommer vi ha en lagkapten som kommer rotera runt på de som vill testa detta.</a:t>
            </a:r>
          </a:p>
          <a:p>
            <a:pPr marL="285750" indent="-285750">
              <a:buFont typeface="Arial" panose="020B0604020202020204" pitchFamily="34" charset="0"/>
              <a:buChar char="•"/>
            </a:pPr>
            <a:r>
              <a:rPr lang="sv-SE" sz="2000" dirty="0"/>
              <a:t>Sälja eller inte sälja korv med bröd vid matcherna?</a:t>
            </a:r>
          </a:p>
          <a:p>
            <a:pPr marL="285750" indent="-285750">
              <a:buFont typeface="Arial" panose="020B0604020202020204" pitchFamily="34" charset="0"/>
              <a:buChar char="•"/>
            </a:pPr>
            <a:r>
              <a:rPr lang="sv-SE" sz="2000" dirty="0">
                <a:highlight>
                  <a:scrgbClr r="0" g="0" b="0">
                    <a:alpha val="0"/>
                  </a:scrgbClr>
                </a:highlight>
                <a:latin typeface="Calibri"/>
                <a:ea typeface="Microsoft YaHei" pitchFamily="2"/>
                <a:cs typeface="Arial" pitchFamily="2"/>
              </a:rPr>
              <a:t>Matchkläder: Ombyte sker på plats vid match både före och efter! Jätte viktigt för lagandan! Man tvättar själv hemma. </a:t>
            </a:r>
          </a:p>
          <a:p>
            <a:pPr marL="285750" indent="-285750">
              <a:buFont typeface="Arial" panose="020B0604020202020204" pitchFamily="34" charset="0"/>
              <a:buChar char="•"/>
            </a:pPr>
            <a:endParaRPr lang="sv-SE" sz="2000" dirty="0"/>
          </a:p>
          <a:p>
            <a:pPr marL="285750" indent="-285750">
              <a:buFont typeface="Arial" panose="020B0604020202020204" pitchFamily="34" charset="0"/>
              <a:buChar char="•"/>
            </a:pPr>
            <a:endParaRPr lang="sv-SE" sz="2000" dirty="0"/>
          </a:p>
        </p:txBody>
      </p:sp>
    </p:spTree>
    <p:extLst>
      <p:ext uri="{BB962C8B-B14F-4D97-AF65-F5344CB8AC3E}">
        <p14:creationId xmlns:p14="http://schemas.microsoft.com/office/powerpoint/2010/main" val="3593306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1">
            <a:extLst>
              <a:ext uri="{FF2B5EF4-FFF2-40B4-BE49-F238E27FC236}">
                <a16:creationId xmlns:a16="http://schemas.microsoft.com/office/drawing/2014/main" id="{DF2927B3-E658-471C-A154-1D4D1DCAFC98}"/>
              </a:ext>
            </a:extLst>
          </p:cNvPr>
          <p:cNvPicPr>
            <a:picLocks noChangeAspect="1"/>
          </p:cNvPicPr>
          <p:nvPr/>
        </p:nvPicPr>
        <p:blipFill>
          <a:blip r:embed="rId3">
            <a:lum/>
            <a:alphaModFix/>
          </a:blip>
          <a:srcRect/>
          <a:stretch>
            <a:fillRect/>
          </a:stretch>
        </p:blipFill>
        <p:spPr>
          <a:xfrm>
            <a:off x="32760" y="72000"/>
            <a:ext cx="1191240" cy="1439639"/>
          </a:xfrm>
          <a:prstGeom prst="rect">
            <a:avLst/>
          </a:prstGeom>
          <a:noFill/>
          <a:ln>
            <a:noFill/>
          </a:ln>
        </p:spPr>
      </p:pic>
      <p:sp>
        <p:nvSpPr>
          <p:cNvPr id="5" name="Platshållare för innehåll 2">
            <a:extLst>
              <a:ext uri="{FF2B5EF4-FFF2-40B4-BE49-F238E27FC236}">
                <a16:creationId xmlns:a16="http://schemas.microsoft.com/office/drawing/2014/main" id="{DC308F5C-9783-4681-A85D-E1A837203BD0}"/>
              </a:ext>
            </a:extLst>
          </p:cNvPr>
          <p:cNvSpPr txBox="1">
            <a:spLocks/>
          </p:cNvSpPr>
          <p:nvPr/>
        </p:nvSpPr>
        <p:spPr>
          <a:xfrm>
            <a:off x="1224000" y="1600526"/>
            <a:ext cx="8551817" cy="6909584"/>
          </a:xfrm>
          <a:prstGeom prst="rect">
            <a:avLst/>
          </a:prstGeom>
          <a:noFill/>
          <a:ln>
            <a:noFill/>
          </a:ln>
        </p:spPr>
        <p:txBody>
          <a:bodyPr vert="horz" wrap="square" lIns="0" tIns="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417"/>
              </a:spcBef>
            </a:pPr>
            <a:r>
              <a:rPr lang="sv-SE" sz="2000" dirty="0">
                <a:highlight>
                  <a:scrgbClr r="0" g="0" b="0">
                    <a:alpha val="0"/>
                  </a:scrgbClr>
                </a:highlight>
                <a:latin typeface="Calibri"/>
                <a:ea typeface="Microsoft YaHei" pitchFamily="2"/>
                <a:cs typeface="Arial" pitchFamily="2"/>
              </a:rPr>
              <a:t>Oskarströms cupen 2/3 för F13 och 9/3 för F14</a:t>
            </a:r>
          </a:p>
          <a:p>
            <a:pPr>
              <a:spcBef>
                <a:spcPts val="1417"/>
              </a:spcBef>
            </a:pPr>
            <a:r>
              <a:rPr lang="sv-SE" sz="2000" dirty="0">
                <a:highlight>
                  <a:scrgbClr r="0" g="0" b="0">
                    <a:alpha val="0"/>
                  </a:scrgbClr>
                </a:highlight>
                <a:latin typeface="Calibri"/>
                <a:ea typeface="Microsoft YaHei" pitchFamily="2"/>
                <a:cs typeface="Arial" pitchFamily="2"/>
              </a:rPr>
              <a:t>Åsa cupen 27-29 juni</a:t>
            </a:r>
          </a:p>
          <a:p>
            <a:pPr>
              <a:spcBef>
                <a:spcPts val="1417"/>
              </a:spcBef>
            </a:pPr>
            <a:r>
              <a:rPr lang="sv-SE" sz="2000" dirty="0" err="1">
                <a:highlight>
                  <a:scrgbClr r="0" g="0" b="0">
                    <a:alpha val="0"/>
                  </a:scrgbClr>
                </a:highlight>
                <a:latin typeface="Calibri"/>
                <a:ea typeface="Microsoft YaHei" pitchFamily="2"/>
                <a:cs typeface="Arial" pitchFamily="2"/>
              </a:rPr>
              <a:t>Tifunny</a:t>
            </a:r>
            <a:r>
              <a:rPr lang="sv-SE" sz="2000" dirty="0">
                <a:highlight>
                  <a:scrgbClr r="0" g="0" b="0">
                    <a:alpha val="0"/>
                  </a:scrgbClr>
                </a:highlight>
                <a:latin typeface="Calibri"/>
                <a:ea typeface="Microsoft YaHei" pitchFamily="2"/>
                <a:cs typeface="Arial" pitchFamily="2"/>
              </a:rPr>
              <a:t> cup i Tvååker. Brukar ligga i slutet av september</a:t>
            </a:r>
          </a:p>
          <a:p>
            <a:pPr>
              <a:spcBef>
                <a:spcPts val="1417"/>
              </a:spcBef>
            </a:pPr>
            <a:r>
              <a:rPr lang="sv-SE" sz="2000" dirty="0">
                <a:highlight>
                  <a:scrgbClr r="0" g="0" b="0">
                    <a:alpha val="0"/>
                  </a:scrgbClr>
                </a:highlight>
                <a:latin typeface="Calibri"/>
                <a:ea typeface="Microsoft YaHei" pitchFamily="2"/>
                <a:cs typeface="Arial" pitchFamily="2"/>
              </a:rPr>
              <a:t>Fotbollsfestivalen 4 maj?</a:t>
            </a:r>
            <a:r>
              <a:rPr lang="sv-SE" sz="2000" dirty="0"/>
              <a:t> – spendera hela dagen på </a:t>
            </a:r>
            <a:r>
              <a:rPr lang="sv-SE" sz="2000" dirty="0" err="1"/>
              <a:t>Vinåvallen</a:t>
            </a:r>
            <a:r>
              <a:rPr lang="sv-SE" sz="2000" dirty="0"/>
              <a:t> </a:t>
            </a:r>
            <a:r>
              <a:rPr lang="sv-SE" sz="2000" dirty="0">
                <a:sym typeface="Wingdings" panose="05000000000000000000" pitchFamily="2" charset="2"/>
              </a:rPr>
              <a:t></a:t>
            </a:r>
            <a:endParaRPr lang="sv-SE" sz="2000" dirty="0"/>
          </a:p>
          <a:p>
            <a:r>
              <a:rPr lang="sv-SE" sz="2000" dirty="0"/>
              <a:t>Vinbergslägret är 23-24 augusti och vi är med och anordnar detta tillsammans med P13.</a:t>
            </a:r>
          </a:p>
          <a:p>
            <a:r>
              <a:rPr lang="sv-SE" sz="2000" dirty="0"/>
              <a:t>Sova över läger 26-27 april. Mer info kommer. Här kanske behövs hjälp med mat och annat.</a:t>
            </a:r>
          </a:p>
          <a:p>
            <a:r>
              <a:rPr lang="sv-SE" sz="2000" dirty="0"/>
              <a:t>Bollkalle och kiosk på 2 herrmatcher. Måndagen den 23 juni </a:t>
            </a:r>
            <a:r>
              <a:rPr lang="sv-SE" sz="2000" dirty="0" err="1"/>
              <a:t>kl</a:t>
            </a:r>
            <a:r>
              <a:rPr lang="sv-SE" sz="2000" dirty="0"/>
              <a:t> 19 och fredagen den 8 augusti </a:t>
            </a:r>
            <a:r>
              <a:rPr lang="sv-SE" sz="2000" dirty="0" err="1"/>
              <a:t>kl</a:t>
            </a:r>
            <a:r>
              <a:rPr lang="sv-SE" sz="2000" dirty="0"/>
              <a:t> 19.</a:t>
            </a:r>
          </a:p>
          <a:p>
            <a:r>
              <a:rPr lang="sv-SE" sz="2000" dirty="0"/>
              <a:t>Här kommer dyka upp fler aktiviteter med laget längre fram som t ex titta på landskamp ihop.</a:t>
            </a:r>
          </a:p>
          <a:p>
            <a:r>
              <a:rPr lang="sv-SE" sz="2000" dirty="0"/>
              <a:t>1-3 april kommer de va lagfotografering på </a:t>
            </a:r>
            <a:r>
              <a:rPr lang="sv-SE" sz="2000" dirty="0" err="1"/>
              <a:t>vinåvallen</a:t>
            </a:r>
            <a:r>
              <a:rPr lang="sv-SE" sz="2000" dirty="0"/>
              <a:t>. Mer info kommer.</a:t>
            </a:r>
          </a:p>
          <a:p>
            <a:endParaRPr lang="sv-SE" sz="2000" dirty="0"/>
          </a:p>
          <a:p>
            <a:pPr marL="0" indent="0">
              <a:buNone/>
            </a:pPr>
            <a:endParaRPr lang="sv-SE" sz="2000" dirty="0"/>
          </a:p>
          <a:p>
            <a:pPr marL="0" indent="0">
              <a:buNone/>
            </a:pPr>
            <a:endParaRPr lang="sv-SE" sz="2000" dirty="0"/>
          </a:p>
          <a:p>
            <a:pPr marL="0" indent="0">
              <a:spcBef>
                <a:spcPts val="1417"/>
              </a:spcBef>
              <a:buNone/>
            </a:pPr>
            <a:endParaRPr lang="sv-SE" sz="2000" dirty="0">
              <a:solidFill>
                <a:srgbClr val="404040"/>
              </a:solidFill>
              <a:highlight>
                <a:scrgbClr r="0" g="0" b="0">
                  <a:alpha val="0"/>
                </a:scrgbClr>
              </a:highlight>
              <a:latin typeface="Calibri"/>
              <a:ea typeface="Microsoft YaHei" pitchFamily="2"/>
              <a:cs typeface="Arial" pitchFamily="2"/>
            </a:endParaRPr>
          </a:p>
          <a:p>
            <a:pPr>
              <a:spcBef>
                <a:spcPts val="1417"/>
              </a:spcBef>
            </a:pPr>
            <a:endParaRPr lang="sv-SE" sz="2000" dirty="0">
              <a:solidFill>
                <a:srgbClr val="404040"/>
              </a:solidFill>
              <a:highlight>
                <a:scrgbClr r="0" g="0" b="0">
                  <a:alpha val="0"/>
                </a:scrgbClr>
              </a:highlight>
              <a:latin typeface="Calibri"/>
              <a:ea typeface="Microsoft YaHei" pitchFamily="2"/>
              <a:cs typeface="Arial" pitchFamily="2"/>
            </a:endParaRPr>
          </a:p>
        </p:txBody>
      </p:sp>
      <p:sp>
        <p:nvSpPr>
          <p:cNvPr id="3" name="Rektangel 2">
            <a:extLst>
              <a:ext uri="{FF2B5EF4-FFF2-40B4-BE49-F238E27FC236}">
                <a16:creationId xmlns:a16="http://schemas.microsoft.com/office/drawing/2014/main" id="{C7DA822E-7CA3-306C-0297-69965383E91D}"/>
              </a:ext>
            </a:extLst>
          </p:cNvPr>
          <p:cNvSpPr/>
          <p:nvPr/>
        </p:nvSpPr>
        <p:spPr>
          <a:xfrm>
            <a:off x="2079612" y="330154"/>
            <a:ext cx="803277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sv-SE" sz="5400" b="1" cap="none" spc="0" dirty="0">
                <a:ln>
                  <a:solidFill>
                    <a:schemeClr val="tx1"/>
                  </a:solidFill>
                </a:ln>
                <a:solidFill>
                  <a:srgbClr val="00B050"/>
                </a:solidFill>
                <a:effectLst/>
              </a:rPr>
              <a:t>Cuper och andra aktiviteter</a:t>
            </a:r>
          </a:p>
        </p:txBody>
      </p:sp>
    </p:spTree>
    <p:extLst>
      <p:ext uri="{BB962C8B-B14F-4D97-AF65-F5344CB8AC3E}">
        <p14:creationId xmlns:p14="http://schemas.microsoft.com/office/powerpoint/2010/main" val="315224641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13454</TotalTime>
  <Words>896</Words>
  <Application>Microsoft Office PowerPoint</Application>
  <PresentationFormat>Bredbild</PresentationFormat>
  <Paragraphs>78</Paragraphs>
  <Slides>10</Slides>
  <Notes>9</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10</vt:i4>
      </vt:variant>
    </vt:vector>
  </HeadingPairs>
  <TitlesOfParts>
    <vt:vector size="17" baseType="lpstr">
      <vt:lpstr>Microsoft YaHei</vt:lpstr>
      <vt:lpstr>Arial</vt:lpstr>
      <vt:lpstr>Calibri</vt:lpstr>
      <vt:lpstr>Calibri Light</vt:lpstr>
      <vt:lpstr>Times New Roman</vt:lpstr>
      <vt:lpstr>Wingdings</vt:lpstr>
      <vt:lpstr>Office-tema</vt:lpstr>
      <vt:lpstr>F13/14 – säsongen 2025</vt:lpstr>
      <vt:lpstr>Agenda</vt:lpstr>
      <vt:lpstr>Fotbollens spela, lek och lär</vt:lpstr>
      <vt:lpstr>Gröna tråden</vt:lpstr>
      <vt:lpstr>PowerPoint-presentation</vt:lpstr>
      <vt:lpstr>7mot7</vt:lpstr>
      <vt:lpstr>Träningar</vt:lpstr>
      <vt:lpstr>Matcher</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Vinbergs IF – Vision 2025</dc:title>
  <dc:creator>Bengtsson, Johanna (Falkenberg) SWE</dc:creator>
  <cp:lastModifiedBy>Ann-Sofie Carlsson</cp:lastModifiedBy>
  <cp:revision>111</cp:revision>
  <dcterms:created xsi:type="dcterms:W3CDTF">2020-09-08T18:24:57Z</dcterms:created>
  <dcterms:modified xsi:type="dcterms:W3CDTF">2025-02-26T16:52:59Z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HeidelbergCement AG</vt:lpwstr>
  </property>
  <property fmtid="{D5CDD505-2E9C-101B-9397-08002B2CF9AE}" pid="4" name="HiddenSlides">
    <vt:r8>0</vt:r8>
  </property>
  <property fmtid="{D5CDD505-2E9C-101B-9397-08002B2CF9AE}" pid="5" name="HyperlinksChanged">
    <vt:bool>false</vt:bool>
  </property>
  <property fmtid="{D5CDD505-2E9C-101B-9397-08002B2CF9AE}" pid="6" name="LinksUpToDate">
    <vt:bool>false</vt:bool>
  </property>
  <property fmtid="{D5CDD505-2E9C-101B-9397-08002B2CF9AE}" pid="7" name="MMClips">
    <vt:r8>0</vt:r8>
  </property>
  <property fmtid="{D5CDD505-2E9C-101B-9397-08002B2CF9AE}" pid="8" name="Notes">
    <vt:r8>0</vt:r8>
  </property>
  <property fmtid="{D5CDD505-2E9C-101B-9397-08002B2CF9AE}" pid="9" name="PresentationFormat">
    <vt:lpwstr>Bredbild</vt:lpwstr>
  </property>
  <property fmtid="{D5CDD505-2E9C-101B-9397-08002B2CF9AE}" pid="10" name="ScaleCrop">
    <vt:bool>false</vt:bool>
  </property>
  <property fmtid="{D5CDD505-2E9C-101B-9397-08002B2CF9AE}" pid="11" name="ShareDoc">
    <vt:bool>false</vt:bool>
  </property>
  <property fmtid="{D5CDD505-2E9C-101B-9397-08002B2CF9AE}" pid="12" name="Slides">
    <vt:r8>18</vt:r8>
  </property>
</Properties>
</file>