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32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800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508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305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093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1542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3328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910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9242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8407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634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06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59D61-A7DC-4CF7-A068-8EDE8C8B5A1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5B158-05A5-4645-A8AE-07ED751AA4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210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85A22374-39C7-A13A-AC96-6288B2999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60000"/>
          </a:xfrm>
        </p:spPr>
        <p:txBody>
          <a:bodyPr>
            <a:normAutofit/>
          </a:bodyPr>
          <a:lstStyle/>
          <a:p>
            <a:r>
              <a:rPr lang="sv-SE" sz="2800" b="1" dirty="0"/>
              <a:t>FOTBOLLSSÄSONGEN 2023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F8617272-804B-87BC-56DA-60B21A396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0973" y="457200"/>
            <a:ext cx="6172200" cy="241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200" dirty="0"/>
              <a:t>Så i varje lagformation kommer vi använda oss av 9-10 spelare varje match. För att vi tränare inte ska behöva bli mer gråhåriga på kuppen så önskar vi att man meddelar i god tid om man har förhinder. Allt för att vi ska behöva pussla så lite som möjligt. Att rodda tre lag kräver ju en hel del ändå! </a:t>
            </a:r>
          </a:p>
          <a:p>
            <a:pPr marL="0" indent="0">
              <a:buNone/>
            </a:pPr>
            <a:r>
              <a:rPr lang="sv-SE" sz="1200" dirty="0"/>
              <a:t>Vi kommer kräva att man gör sitt bästa för att kunna delta på träningarna. Minimum för att få en kallelse till match är 1 träning i veckan. Första kallelsen går ut på måndagen efter träningen med </a:t>
            </a:r>
            <a:r>
              <a:rPr lang="sv-SE" sz="1200" dirty="0" err="1"/>
              <a:t>ev</a:t>
            </a:r>
            <a:r>
              <a:rPr lang="sv-SE" sz="1200" dirty="0"/>
              <a:t> komplettering efter onsdagsträningen. Här önskar vi samma sak-svara omgående!!</a:t>
            </a:r>
          </a:p>
          <a:p>
            <a:pPr marL="0" indent="0">
              <a:buNone/>
            </a:pPr>
            <a:r>
              <a:rPr lang="sv-SE" sz="1200" dirty="0"/>
              <a:t>Vi kommer alltid samlas på </a:t>
            </a:r>
            <a:r>
              <a:rPr lang="sv-SE" sz="1200" dirty="0" err="1"/>
              <a:t>Vitalavallen</a:t>
            </a:r>
            <a:r>
              <a:rPr lang="sv-SE" sz="1200" dirty="0"/>
              <a:t> till bortamatcher. Härifrån kan de som önskar samåka. Använd gärna Gästboken om er grabb behöver skjuts. </a:t>
            </a:r>
          </a:p>
          <a:p>
            <a:pPr marL="0" indent="0">
              <a:buNone/>
            </a:pPr>
            <a:r>
              <a:rPr lang="sv-SE" sz="1200" dirty="0"/>
              <a:t>Vilka nya grupper som ska spela tillsammans efter dessa meddelar vi under v.18</a:t>
            </a:r>
          </a:p>
          <a:p>
            <a:pPr marL="0" indent="0">
              <a:buNone/>
            </a:pPr>
            <a:endParaRPr lang="sv-SE" sz="1200" dirty="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DC8FAD0F-B77A-1DC5-0D69-74BA35F3B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2057399"/>
            <a:ext cx="3960000" cy="4572000"/>
          </a:xfrm>
        </p:spPr>
        <p:txBody>
          <a:bodyPr>
            <a:noAutofit/>
          </a:bodyPr>
          <a:lstStyle/>
          <a:p>
            <a:r>
              <a:rPr lang="sv-SE" sz="1200" dirty="0"/>
              <a:t>Hej och välkomna nya som ”gamla” föräldrar till en ny säsong med vårt gröna P11-gäng. </a:t>
            </a:r>
          </a:p>
          <a:p>
            <a:r>
              <a:rPr lang="sv-SE" sz="1200" dirty="0"/>
              <a:t>I skrivande stund är vi 31 spelare i truppen. Till vår härliga grupp har det tillkommit ett stort gäng  med duktiga fotbollsspelare från Bäckseda, Hvetlanda GIF samt Ekenässjön. </a:t>
            </a:r>
          </a:p>
          <a:p>
            <a:r>
              <a:rPr lang="sv-SE" sz="1200" dirty="0"/>
              <a:t>Tränare i år kommer vara Ulrika, Sandra samt, ny för i år, Christian Alehagen. Christian kommer senast från Bäckseda där han tränat sin son William och övriga ”</a:t>
            </a:r>
            <a:r>
              <a:rPr lang="sv-SE" sz="1200" dirty="0" err="1"/>
              <a:t>Biffare</a:t>
            </a:r>
            <a:r>
              <a:rPr lang="sv-SE" sz="1200" dirty="0"/>
              <a:t>” födda 11. Hjälpledare i laget kommer Jonas Hagelvik samt Stefan Jonsson vara. </a:t>
            </a:r>
          </a:p>
          <a:p>
            <a:r>
              <a:rPr lang="sv-SE" sz="1200" dirty="0"/>
              <a:t>Vi kommer träna måndagar och onsdagar mellan 18.30-20.00. Om man får förhinder vill vi att Ni använder Laget.se och där lämnar meddelande under Gästboken.</a:t>
            </a:r>
          </a:p>
          <a:p>
            <a:r>
              <a:rPr lang="sv-SE" sz="1200" dirty="0"/>
              <a:t>För att alla killar ska få mycket matchtid i år, trots så stor trupp, har vi beslutat att vi kommer delta med 3 lag i två olika seriespel. Vi har delat upp hela gruppen i 6 mindre grupper. Sen kommer vi alternera dessa med varandra. Men för att killarna ändå ska känna en trygghet, kommer man spela med samma gäng 3-4 matcher och sen byter vi.</a:t>
            </a:r>
          </a:p>
        </p:txBody>
      </p:sp>
      <p:graphicFrame>
        <p:nvGraphicFramePr>
          <p:cNvPr id="10" name="Objekt 9">
            <a:extLst>
              <a:ext uri="{FF2B5EF4-FFF2-40B4-BE49-F238E27FC236}">
                <a16:creationId xmlns:a16="http://schemas.microsoft.com/office/drawing/2014/main" id="{7339A6ED-6EF8-AD71-E6FA-34F001E163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400600"/>
              </p:ext>
            </p:extLst>
          </p:nvPr>
        </p:nvGraphicFramePr>
        <p:xfrm>
          <a:off x="5391150" y="2743200"/>
          <a:ext cx="5395913" cy="351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135951" imgH="3284204" progId="Excel.Sheet.12">
                  <p:embed/>
                </p:oleObj>
              </mc:Choice>
              <mc:Fallback>
                <p:oleObj name="Worksheet" r:id="rId2" imgW="5135951" imgH="328420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91150" y="2743200"/>
                        <a:ext cx="5395913" cy="351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5491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3CBEA29A0B4D4486DBAC1D17E2654F" ma:contentTypeVersion="5" ma:contentTypeDescription="Create a new document." ma:contentTypeScope="" ma:versionID="91e4f74b4c70b8f460193198d0154a5c">
  <xsd:schema xmlns:xsd="http://www.w3.org/2001/XMLSchema" xmlns:xs="http://www.w3.org/2001/XMLSchema" xmlns:p="http://schemas.microsoft.com/office/2006/metadata/properties" xmlns:ns3="41038d8a-fafd-439b-8bae-f50470470d65" xmlns:ns4="204fde26-5d31-4326-a275-5dc03643bcef" targetNamespace="http://schemas.microsoft.com/office/2006/metadata/properties" ma:root="true" ma:fieldsID="faf70a7f86014461bf9f77f57a8c1be4" ns3:_="" ns4:_="">
    <xsd:import namespace="41038d8a-fafd-439b-8bae-f50470470d65"/>
    <xsd:import namespace="204fde26-5d31-4326-a275-5dc03643bce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38d8a-fafd-439b-8bae-f50470470d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fde26-5d31-4326-a275-5dc03643bc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95C869-5693-46A8-88F5-66D65DEEC2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25C74D-8E78-43E9-AA50-FC8F5D753A94}">
  <ds:schemaRefs>
    <ds:schemaRef ds:uri="http://schemas.microsoft.com/office/2006/documentManagement/types"/>
    <ds:schemaRef ds:uri="http://purl.org/dc/elements/1.1/"/>
    <ds:schemaRef ds:uri="204fde26-5d31-4326-a275-5dc03643bcef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41038d8a-fafd-439b-8bae-f50470470d65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7FA031C-1DB7-47F4-B8AB-22A82C38B8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038d8a-fafd-439b-8bae-f50470470d65"/>
    <ds:schemaRef ds:uri="204fde26-5d31-4326-a275-5dc03643bc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353</Words>
  <Application>Microsoft Office PowerPoint</Application>
  <PresentationFormat>Bredbild</PresentationFormat>
  <Paragraphs>10</Paragraphs>
  <Slides>1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Microsoft Excel-kalkylblad</vt:lpstr>
      <vt:lpstr>FOTBOLLSSÄSONGEN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FOTBOLLSSÄSONGEN 2023</dc:title>
  <dc:creator>Stefan Johansson</dc:creator>
  <cp:lastModifiedBy>Ulrika Svensson</cp:lastModifiedBy>
  <cp:revision>6</cp:revision>
  <dcterms:created xsi:type="dcterms:W3CDTF">2023-04-18T13:46:49Z</dcterms:created>
  <dcterms:modified xsi:type="dcterms:W3CDTF">2023-04-22T08:34:05Z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0x0101002F3CBEA29A0B4D4486DBAC1D17E2654F</vt:lpwstr>
  </property>
</Properties>
</file>