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4" r:id="rId6"/>
    <p:sldId id="282" r:id="rId7"/>
    <p:sldId id="277" r:id="rId8"/>
    <p:sldId id="290" r:id="rId9"/>
    <p:sldId id="291" r:id="rId10"/>
    <p:sldId id="262" r:id="rId11"/>
    <p:sldId id="287" r:id="rId12"/>
    <p:sldId id="263" r:id="rId13"/>
    <p:sldId id="292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Författare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2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n Lennartsson" userId="34812d2f-e689-4b23-84a4-4f2e619628ba" providerId="ADAL" clId="{175D550C-0D44-47F5-B5F2-AEFF219D48E1}"/>
    <pc:docChg chg="undo custSel modSld">
      <pc:chgData name="Glenn Lennartsson" userId="34812d2f-e689-4b23-84a4-4f2e619628ba" providerId="ADAL" clId="{175D550C-0D44-47F5-B5F2-AEFF219D48E1}" dt="2025-05-06T17:48:18.910" v="11" actId="20577"/>
      <pc:docMkLst>
        <pc:docMk/>
      </pc:docMkLst>
      <pc:sldChg chg="modSp mod">
        <pc:chgData name="Glenn Lennartsson" userId="34812d2f-e689-4b23-84a4-4f2e619628ba" providerId="ADAL" clId="{175D550C-0D44-47F5-B5F2-AEFF219D48E1}" dt="2025-05-06T17:48:18.910" v="11" actId="20577"/>
        <pc:sldMkLst>
          <pc:docMk/>
          <pc:sldMk cId="1642425379" sldId="256"/>
        </pc:sldMkLst>
        <pc:spChg chg="mod">
          <ac:chgData name="Glenn Lennartsson" userId="34812d2f-e689-4b23-84a4-4f2e619628ba" providerId="ADAL" clId="{175D550C-0D44-47F5-B5F2-AEFF219D48E1}" dt="2025-05-06T17:48:18.910" v="11" actId="20577"/>
          <ac:spMkLst>
            <pc:docMk/>
            <pc:sldMk cId="1642425379" sldId="256"/>
            <ac:spMk id="2" creationId="{216815C6-3AD0-46E6-A74A-1967BD91AF50}"/>
          </ac:spMkLst>
        </pc:spChg>
      </pc:sldChg>
    </pc:docChg>
  </pc:docChgLst>
  <pc:docChgLst>
    <pc:chgData name="Glenn Lennartsson" userId="34812d2f-e689-4b23-84a4-4f2e619628ba" providerId="ADAL" clId="{26482F61-2CCF-479C-8F75-F8B793891DAF}"/>
    <pc:docChg chg="undo custSel addSld delSld modSld sldOrd modMainMaster">
      <pc:chgData name="Glenn Lennartsson" userId="34812d2f-e689-4b23-84a4-4f2e619628ba" providerId="ADAL" clId="{26482F61-2CCF-479C-8F75-F8B793891DAF}" dt="2025-04-22T16:00:23.763" v="1062" actId="20577"/>
      <pc:docMkLst>
        <pc:docMk/>
      </pc:docMkLst>
      <pc:sldChg chg="addSp delSp modSp mod modTransition setBg setClrOvrMap delDesignElem">
        <pc:chgData name="Glenn Lennartsson" userId="34812d2f-e689-4b23-84a4-4f2e619628ba" providerId="ADAL" clId="{26482F61-2CCF-479C-8F75-F8B793891DAF}" dt="2025-04-16T18:05:00.717" v="939" actId="20577"/>
        <pc:sldMkLst>
          <pc:docMk/>
          <pc:sldMk cId="1642425379" sldId="256"/>
        </pc:sldMkLst>
        <pc:spChg chg="mod">
          <ac:chgData name="Glenn Lennartsson" userId="34812d2f-e689-4b23-84a4-4f2e619628ba" providerId="ADAL" clId="{26482F61-2CCF-479C-8F75-F8B793891DAF}" dt="2025-04-08T17:41:18.014" v="336" actId="1076"/>
          <ac:spMkLst>
            <pc:docMk/>
            <pc:sldMk cId="1642425379" sldId="256"/>
            <ac:spMk id="2" creationId="{216815C6-3AD0-46E6-A74A-1967BD91AF50}"/>
          </ac:spMkLst>
        </pc:spChg>
        <pc:spChg chg="mod">
          <ac:chgData name="Glenn Lennartsson" userId="34812d2f-e689-4b23-84a4-4f2e619628ba" providerId="ADAL" clId="{26482F61-2CCF-479C-8F75-F8B793891DAF}" dt="2025-04-16T18:05:00.717" v="939" actId="20577"/>
          <ac:spMkLst>
            <pc:docMk/>
            <pc:sldMk cId="1642425379" sldId="256"/>
            <ac:spMk id="3" creationId="{1901B20D-4C28-4DA3-ABBD-718C22A5E58B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1642425379" sldId="256"/>
            <ac:spMk id="1064" creationId="{F3F4807A-5068-4492-8025-D75F320E908D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1642425379" sldId="256"/>
            <ac:spMk id="1065" creationId="{B24996F8-180C-4DCB-8A26-DFA336CDEFBC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1642425379" sldId="256"/>
            <ac:spMk id="1066" creationId="{D8B22DE2-C518-4F77-BE90-E1B6B1909D91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1642425379" sldId="256"/>
            <ac:spMk id="1067" creationId="{630182B0-3559-41D5-9EBC-0BD86BEDAD09}"/>
          </ac:spMkLst>
        </pc:spChg>
        <pc:picChg chg="add mod">
          <ac:chgData name="Glenn Lennartsson" userId="34812d2f-e689-4b23-84a4-4f2e619628ba" providerId="ADAL" clId="{26482F61-2CCF-479C-8F75-F8B793891DAF}" dt="2025-04-08T17:52:25.736" v="466" actId="1076"/>
          <ac:picMkLst>
            <pc:docMk/>
            <pc:sldMk cId="1642425379" sldId="256"/>
            <ac:picMk id="4" creationId="{201E637C-A17F-0446-D8BF-11946BD2E0CA}"/>
          </ac:picMkLst>
        </pc:picChg>
      </pc:sldChg>
      <pc:sldChg chg="del">
        <pc:chgData name="Glenn Lennartsson" userId="34812d2f-e689-4b23-84a4-4f2e619628ba" providerId="ADAL" clId="{26482F61-2CCF-479C-8F75-F8B793891DAF}" dt="2025-04-08T16:54:55.906" v="13" actId="2696"/>
        <pc:sldMkLst>
          <pc:docMk/>
          <pc:sldMk cId="707789176" sldId="258"/>
        </pc:sldMkLst>
      </pc:sldChg>
      <pc:sldChg chg="addSp delSp modSp mod ord modTransition setBg delDesignElem">
        <pc:chgData name="Glenn Lennartsson" userId="34812d2f-e689-4b23-84a4-4f2e619628ba" providerId="ADAL" clId="{26482F61-2CCF-479C-8F75-F8B793891DAF}" dt="2025-04-21T12:27:52.465" v="1055" actId="20577"/>
        <pc:sldMkLst>
          <pc:docMk/>
          <pc:sldMk cId="1593920805" sldId="262"/>
        </pc:sldMkLst>
        <pc:spChg chg="mod">
          <ac:chgData name="Glenn Lennartsson" userId="34812d2f-e689-4b23-84a4-4f2e619628ba" providerId="ADAL" clId="{26482F61-2CCF-479C-8F75-F8B793891DAF}" dt="2025-04-08T17:37:36.223" v="288" actId="26606"/>
          <ac:spMkLst>
            <pc:docMk/>
            <pc:sldMk cId="1593920805" sldId="262"/>
            <ac:spMk id="2" creationId="{75031FE9-9059-4FE8-B4AC-9771F23A1B89}"/>
          </ac:spMkLst>
        </pc:spChg>
        <pc:spChg chg="mod">
          <ac:chgData name="Glenn Lennartsson" userId="34812d2f-e689-4b23-84a4-4f2e619628ba" providerId="ADAL" clId="{26482F61-2CCF-479C-8F75-F8B793891DAF}" dt="2025-04-21T12:27:52.465" v="1055" actId="20577"/>
          <ac:spMkLst>
            <pc:docMk/>
            <pc:sldMk cId="1593920805" sldId="262"/>
            <ac:spMk id="5" creationId="{A2868A8F-3F5D-4735-81EF-8632381CD85B}"/>
          </ac:spMkLst>
        </pc:spChg>
        <pc:spChg chg="mod ord">
          <ac:chgData name="Glenn Lennartsson" userId="34812d2f-e689-4b23-84a4-4f2e619628ba" providerId="ADAL" clId="{26482F61-2CCF-479C-8F75-F8B793891DAF}" dt="2025-04-08T17:37:36.223" v="288" actId="26606"/>
          <ac:spMkLst>
            <pc:docMk/>
            <pc:sldMk cId="1593920805" sldId="262"/>
            <ac:spMk id="115" creationId="{47C21FD0-6144-422A-9727-F3249A6B5540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1593920805" sldId="262"/>
            <ac:spMk id="6155" creationId="{989BE678-777B-482A-A616-FEDC47B162E5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1593920805" sldId="262"/>
            <ac:spMk id="6161" creationId="{D28BE0C3-2102-4820-B88B-A448B1840D14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1593920805" sldId="262"/>
            <ac:spMk id="6163" creationId="{C8A3C342-1D03-412F-8DD3-BF519E8E0AE9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1593920805" sldId="262"/>
            <ac:spMk id="6165" creationId="{81CC9B02-E087-4350-AEBD-2C3CF001AF01}"/>
          </ac:spMkLst>
        </pc:spChg>
        <pc:picChg chg="mod">
          <ac:chgData name="Glenn Lennartsson" userId="34812d2f-e689-4b23-84a4-4f2e619628ba" providerId="ADAL" clId="{26482F61-2CCF-479C-8F75-F8B793891DAF}" dt="2025-04-08T17:47:54.095" v="441" actId="1076"/>
          <ac:picMkLst>
            <pc:docMk/>
            <pc:sldMk cId="1593920805" sldId="262"/>
            <ac:picMk id="21" creationId="{CDB67C70-15F6-63D2-A1F1-56DA62D7B937}"/>
          </ac:picMkLst>
        </pc:picChg>
        <pc:picChg chg="mod">
          <ac:chgData name="Glenn Lennartsson" userId="34812d2f-e689-4b23-84a4-4f2e619628ba" providerId="ADAL" clId="{26482F61-2CCF-479C-8F75-F8B793891DAF}" dt="2025-04-08T17:47:54.647" v="442" actId="1076"/>
          <ac:picMkLst>
            <pc:docMk/>
            <pc:sldMk cId="1593920805" sldId="262"/>
            <ac:picMk id="6146" creationId="{43BC0EDA-56E1-8C5D-CEB3-1712887B8DB3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1593920805" sldId="262"/>
            <ac:picMk id="6151" creationId="{DF19BAF3-7E20-4B9D-B544-BABAEEA1FA75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1593920805" sldId="262"/>
            <ac:picMk id="6153" creationId="{950648F4-ABCD-4DF0-8641-76CFB2354721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1593920805" sldId="262"/>
            <ac:picMk id="6157" creationId="{CF1EB4BD-9C7E-4AA3-9681-C7EB0DA6250B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1593920805" sldId="262"/>
            <ac:picMk id="6159" creationId="{94AAE3AA-3759-4D28-B0EF-575F25A5146C}"/>
          </ac:picMkLst>
        </pc:picChg>
      </pc:sldChg>
      <pc:sldChg chg="addSp delSp modSp mod modTransition setBg setClrOvrMap delDesignElem">
        <pc:chgData name="Glenn Lennartsson" userId="34812d2f-e689-4b23-84a4-4f2e619628ba" providerId="ADAL" clId="{26482F61-2CCF-479C-8F75-F8B793891DAF}" dt="2025-04-16T17:56:08.097" v="935" actId="20577"/>
        <pc:sldMkLst>
          <pc:docMk/>
          <pc:sldMk cId="627911590" sldId="263"/>
        </pc:sldMkLst>
        <pc:spChg chg="mod">
          <ac:chgData name="Glenn Lennartsson" userId="34812d2f-e689-4b23-84a4-4f2e619628ba" providerId="ADAL" clId="{26482F61-2CCF-479C-8F75-F8B793891DAF}" dt="2025-04-08T17:37:59.342" v="294" actId="26606"/>
          <ac:spMkLst>
            <pc:docMk/>
            <pc:sldMk cId="627911590" sldId="263"/>
            <ac:spMk id="2" creationId="{7291CFAB-A735-4A31-A51D-42FE1F5E94E0}"/>
          </ac:spMkLst>
        </pc:spChg>
        <pc:spChg chg="mod ord">
          <ac:chgData name="Glenn Lennartsson" userId="34812d2f-e689-4b23-84a4-4f2e619628ba" providerId="ADAL" clId="{26482F61-2CCF-479C-8F75-F8B793891DAF}" dt="2025-04-16T17:56:08.097" v="935" actId="20577"/>
          <ac:spMkLst>
            <pc:docMk/>
            <pc:sldMk cId="627911590" sldId="263"/>
            <ac:spMk id="8" creationId="{12CCD16A-B1A1-4FC6-94F4-823076E7E72F}"/>
          </ac:spMkLst>
        </pc:spChg>
        <pc:spChg chg="mod ord">
          <ac:chgData name="Glenn Lennartsson" userId="34812d2f-e689-4b23-84a4-4f2e619628ba" providerId="ADAL" clId="{26482F61-2CCF-479C-8F75-F8B793891DAF}" dt="2025-04-08T17:37:59.342" v="294" actId="26606"/>
          <ac:spMkLst>
            <pc:docMk/>
            <pc:sldMk cId="627911590" sldId="263"/>
            <ac:spMk id="50" creationId="{84B61B7E-5114-4B02-895E-18609706A12A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627911590" sldId="263"/>
            <ac:spMk id="59" creationId="{4AC0CD9D-7610-4620-93B4-798CCD9AB581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627911590" sldId="263"/>
            <ac:spMk id="65" creationId="{DE4D62F9-188E-4530-84C2-24BDEE4BEB82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627911590" sldId="263"/>
            <ac:spMk id="67" creationId="{61515115-95FB-41E0-86F3-8744438C09D0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627911590" sldId="263"/>
            <ac:spMk id="69" creationId="{8222A33F-BE2D-4D69-92A0-5DF8B17BAACA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627911590" sldId="263"/>
            <ac:spMk id="71" creationId="{CE1C74D0-9609-468A-9597-5D87C8A42B58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627911590" sldId="263"/>
            <ac:spMk id="73" creationId="{C137128D-E594-4905-9F76-E385F0831D60}"/>
          </ac:spMkLst>
        </pc:spChg>
        <pc:picChg chg="mod">
          <ac:chgData name="Glenn Lennartsson" userId="34812d2f-e689-4b23-84a4-4f2e619628ba" providerId="ADAL" clId="{26482F61-2CCF-479C-8F75-F8B793891DAF}" dt="2025-04-08T17:37:59.342" v="294" actId="26606"/>
          <ac:picMkLst>
            <pc:docMk/>
            <pc:sldMk cId="627911590" sldId="263"/>
            <ac:picMk id="25" creationId="{DC1B5EDF-34A1-C0B8-6A4D-3AE73AB072B4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627911590" sldId="263"/>
            <ac:picMk id="55" creationId="{41B68C77-138E-4BF7-A276-BD0C78A4219F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627911590" sldId="263"/>
            <ac:picMk id="57" creationId="{7C268552-D473-46ED-B1B8-422042C4DEF1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627911590" sldId="263"/>
            <ac:picMk id="61" creationId="{B9238B3E-24AA-439A-B527-6C5DF6D72145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627911590" sldId="263"/>
            <ac:picMk id="63" creationId="{69F01145-BEA3-4CBF-AA21-10077B948CA8}"/>
          </ac:picMkLst>
        </pc:picChg>
      </pc:sldChg>
      <pc:sldChg chg="addSp delSp modSp mod modTransition setBg setClrOvrMap delDesignElem">
        <pc:chgData name="Glenn Lennartsson" userId="34812d2f-e689-4b23-84a4-4f2e619628ba" providerId="ADAL" clId="{26482F61-2CCF-479C-8F75-F8B793891DAF}" dt="2025-04-21T12:04:41.002" v="972" actId="5793"/>
        <pc:sldMkLst>
          <pc:docMk/>
          <pc:sldMk cId="2243494996" sldId="277"/>
        </pc:sldMkLst>
        <pc:spChg chg="mod">
          <ac:chgData name="Glenn Lennartsson" userId="34812d2f-e689-4b23-84a4-4f2e619628ba" providerId="ADAL" clId="{26482F61-2CCF-479C-8F75-F8B793891DAF}" dt="2025-04-08T17:35:27.913" v="264" actId="26606"/>
          <ac:spMkLst>
            <pc:docMk/>
            <pc:sldMk cId="2243494996" sldId="277"/>
            <ac:spMk id="2" creationId="{6719F29B-F233-48AF-8261-F33A4E079E3E}"/>
          </ac:spMkLst>
        </pc:spChg>
        <pc:spChg chg="mod">
          <ac:chgData name="Glenn Lennartsson" userId="34812d2f-e689-4b23-84a4-4f2e619628ba" providerId="ADAL" clId="{26482F61-2CCF-479C-8F75-F8B793891DAF}" dt="2025-04-21T12:04:41.002" v="972" actId="5793"/>
          <ac:spMkLst>
            <pc:docMk/>
            <pc:sldMk cId="2243494996" sldId="277"/>
            <ac:spMk id="3" creationId="{35E3EA69-4E0E-41BD-8095-A124225A2647}"/>
          </ac:spMkLst>
        </pc:spChg>
        <pc:spChg chg="mod ord">
          <ac:chgData name="Glenn Lennartsson" userId="34812d2f-e689-4b23-84a4-4f2e619628ba" providerId="ADAL" clId="{26482F61-2CCF-479C-8F75-F8B793891DAF}" dt="2025-04-08T17:43:16.440" v="349"/>
          <ac:spMkLst>
            <pc:docMk/>
            <pc:sldMk cId="2243494996" sldId="277"/>
            <ac:spMk id="4" creationId="{328F602C-7F98-4C02-99D4-ED65E00D66A4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2243494996" sldId="277"/>
            <ac:spMk id="2060" creationId="{B4AAD3FD-83A5-4B89-9F8F-01B8870865BE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2243494996" sldId="277"/>
            <ac:spMk id="2062" creationId="{61752F1D-FC0F-4103-9584-630E643CCDA6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2243494996" sldId="277"/>
            <ac:spMk id="2064" creationId="{70151CB7-E7DE-4917-B831-01DF9CE01306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2243494996" sldId="277"/>
            <ac:spMk id="2065" creationId="{A92A1116-1C84-41DF-B803-1F7B0883EC82}"/>
          </ac:spMkLst>
        </pc:spChg>
        <pc:picChg chg="mod ord">
          <ac:chgData name="Glenn Lennartsson" userId="34812d2f-e689-4b23-84a4-4f2e619628ba" providerId="ADAL" clId="{26482F61-2CCF-479C-8F75-F8B793891DAF}" dt="2025-04-08T17:37:46.558" v="290" actId="26606"/>
          <ac:picMkLst>
            <pc:docMk/>
            <pc:sldMk cId="2243494996" sldId="277"/>
            <ac:picMk id="2052" creationId="{B62FC61B-73F8-7D48-4E11-A84A67D4DAF9}"/>
          </ac:picMkLst>
        </pc:picChg>
      </pc:sldChg>
      <pc:sldChg chg="addSp delSp modSp mod modTransition modClrScheme chgLayout">
        <pc:chgData name="Glenn Lennartsson" userId="34812d2f-e689-4b23-84a4-4f2e619628ba" providerId="ADAL" clId="{26482F61-2CCF-479C-8F75-F8B793891DAF}" dt="2025-04-08T18:06:58.035" v="798" actId="14100"/>
        <pc:sldMkLst>
          <pc:docMk/>
          <pc:sldMk cId="3477453048" sldId="282"/>
        </pc:sldMkLst>
        <pc:spChg chg="mod ord">
          <ac:chgData name="Glenn Lennartsson" userId="34812d2f-e689-4b23-84a4-4f2e619628ba" providerId="ADAL" clId="{26482F61-2CCF-479C-8F75-F8B793891DAF}" dt="2025-04-08T17:45:36.740" v="380" actId="1076"/>
          <ac:spMkLst>
            <pc:docMk/>
            <pc:sldMk cId="3477453048" sldId="282"/>
            <ac:spMk id="2" creationId="{27A6F7BB-30A8-4980-AD4A-2FB0B53FA6C9}"/>
          </ac:spMkLst>
        </pc:spChg>
        <pc:spChg chg="add mod">
          <ac:chgData name="Glenn Lennartsson" userId="34812d2f-e689-4b23-84a4-4f2e619628ba" providerId="ADAL" clId="{26482F61-2CCF-479C-8F75-F8B793891DAF}" dt="2025-04-08T17:46:08.242" v="384" actId="1076"/>
          <ac:spMkLst>
            <pc:docMk/>
            <pc:sldMk cId="3477453048" sldId="282"/>
            <ac:spMk id="6" creationId="{BDD20087-0A9E-69E8-75C2-0B57707A47B8}"/>
          </ac:spMkLst>
        </pc:spChg>
        <pc:spChg chg="mod ord">
          <ac:chgData name="Glenn Lennartsson" userId="34812d2f-e689-4b23-84a4-4f2e619628ba" providerId="ADAL" clId="{26482F61-2CCF-479C-8F75-F8B793891DAF}" dt="2025-04-08T17:53:32.442" v="469" actId="255"/>
          <ac:spMkLst>
            <pc:docMk/>
            <pc:sldMk cId="3477453048" sldId="282"/>
            <ac:spMk id="17" creationId="{8FF7F565-6C73-467A-AD66-158FB42A6A89}"/>
          </ac:spMkLst>
        </pc:spChg>
        <pc:spChg chg="mod ord">
          <ac:chgData name="Glenn Lennartsson" userId="34812d2f-e689-4b23-84a4-4f2e619628ba" providerId="ADAL" clId="{26482F61-2CCF-479C-8F75-F8B793891DAF}" dt="2025-04-08T17:45:42.375" v="381" actId="1076"/>
          <ac:spMkLst>
            <pc:docMk/>
            <pc:sldMk cId="3477453048" sldId="282"/>
            <ac:spMk id="19" creationId="{FE81C04D-9802-4217-A4CF-6425CA890282}"/>
          </ac:spMkLst>
        </pc:spChg>
        <pc:spChg chg="mod ord">
          <ac:chgData name="Glenn Lennartsson" userId="34812d2f-e689-4b23-84a4-4f2e619628ba" providerId="ADAL" clId="{26482F61-2CCF-479C-8F75-F8B793891DAF}" dt="2025-04-08T17:43:25.557" v="350" actId="700"/>
          <ac:spMkLst>
            <pc:docMk/>
            <pc:sldMk cId="3477453048" sldId="282"/>
            <ac:spMk id="63" creationId="{22B5CBBF-FB43-46F2-8846-3DF85C26528C}"/>
          </ac:spMkLst>
        </pc:spChg>
        <pc:picChg chg="mod">
          <ac:chgData name="Glenn Lennartsson" userId="34812d2f-e689-4b23-84a4-4f2e619628ba" providerId="ADAL" clId="{26482F61-2CCF-479C-8F75-F8B793891DAF}" dt="2025-04-08T18:06:49.580" v="797" actId="14100"/>
          <ac:picMkLst>
            <pc:docMk/>
            <pc:sldMk cId="3477453048" sldId="282"/>
            <ac:picMk id="5124" creationId="{F090BDD6-B9DD-3EE5-972E-3DCD2D75404D}"/>
          </ac:picMkLst>
        </pc:picChg>
        <pc:picChg chg="mod">
          <ac:chgData name="Glenn Lennartsson" userId="34812d2f-e689-4b23-84a4-4f2e619628ba" providerId="ADAL" clId="{26482F61-2CCF-479C-8F75-F8B793891DAF}" dt="2025-04-08T17:45:01.504" v="372" actId="1076"/>
          <ac:picMkLst>
            <pc:docMk/>
            <pc:sldMk cId="3477453048" sldId="282"/>
            <ac:picMk id="5130" creationId="{FF1AB78D-F05D-BE3F-C7C7-EFF3B68D7F5A}"/>
          </ac:picMkLst>
        </pc:picChg>
        <pc:picChg chg="mod">
          <ac:chgData name="Glenn Lennartsson" userId="34812d2f-e689-4b23-84a4-4f2e619628ba" providerId="ADAL" clId="{26482F61-2CCF-479C-8F75-F8B793891DAF}" dt="2025-04-08T18:06:58.035" v="798" actId="14100"/>
          <ac:picMkLst>
            <pc:docMk/>
            <pc:sldMk cId="3477453048" sldId="282"/>
            <ac:picMk id="5134" creationId="{9D9A33AE-813E-A7A3-48E4-05A3E2680DA0}"/>
          </ac:picMkLst>
        </pc:picChg>
      </pc:sldChg>
      <pc:sldChg chg="addSp delSp modSp mod modTransition setBg setClrOvrMap delDesignElem">
        <pc:chgData name="Glenn Lennartsson" userId="34812d2f-e689-4b23-84a4-4f2e619628ba" providerId="ADAL" clId="{26482F61-2CCF-479C-8F75-F8B793891DAF}" dt="2025-04-09T12:24:36.297" v="812" actId="478"/>
        <pc:sldMkLst>
          <pc:docMk/>
          <pc:sldMk cId="4176750317" sldId="284"/>
        </pc:sldMkLst>
        <pc:spChg chg="mod">
          <ac:chgData name="Glenn Lennartsson" userId="34812d2f-e689-4b23-84a4-4f2e619628ba" providerId="ADAL" clId="{26482F61-2CCF-479C-8F75-F8B793891DAF}" dt="2025-04-08T17:39:34.650" v="313" actId="26606"/>
          <ac:spMkLst>
            <pc:docMk/>
            <pc:sldMk cId="4176750317" sldId="284"/>
            <ac:spMk id="2" creationId="{36AB90E9-5CEE-4E4F-90F9-2CE3D9135EAA}"/>
          </ac:spMkLst>
        </pc:spChg>
        <pc:spChg chg="mod">
          <ac:chgData name="Glenn Lennartsson" userId="34812d2f-e689-4b23-84a4-4f2e619628ba" providerId="ADAL" clId="{26482F61-2CCF-479C-8F75-F8B793891DAF}" dt="2025-04-08T17:43:16.440" v="349"/>
          <ac:spMkLst>
            <pc:docMk/>
            <pc:sldMk cId="4176750317" sldId="284"/>
            <ac:spMk id="3" creationId="{65DF4BB2-624B-43EE-8846-5659141CC9CE}"/>
          </ac:spMkLst>
        </pc:spChg>
        <pc:spChg chg="mod ord">
          <ac:chgData name="Glenn Lennartsson" userId="34812d2f-e689-4b23-84a4-4f2e619628ba" providerId="ADAL" clId="{26482F61-2CCF-479C-8F75-F8B793891DAF}" dt="2025-04-08T17:43:16.440" v="349"/>
          <ac:spMkLst>
            <pc:docMk/>
            <pc:sldMk cId="4176750317" sldId="284"/>
            <ac:spMk id="14" creationId="{FF0DADF7-71F8-49DA-8F56-3DE812A6135B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76750317" sldId="284"/>
            <ac:spMk id="18" creationId="{989BE678-777B-482A-A616-FEDC47B162E5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76750317" sldId="284"/>
            <ac:spMk id="24" creationId="{D28BE0C3-2102-4820-B88B-A448B1840D14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76750317" sldId="284"/>
            <ac:spMk id="26" creationId="{C8A3C342-1D03-412F-8DD3-BF519E8E0AE9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76750317" sldId="284"/>
            <ac:spMk id="28" creationId="{81CC9B02-E087-4350-AEBD-2C3CF001AF01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76750317" sldId="284"/>
            <ac:spMk id="30" creationId="{D6F18ACE-6E82-4ADC-8A2F-A1771B309B16}"/>
          </ac:spMkLst>
        </pc:spChg>
        <pc:picChg chg="add mod">
          <ac:chgData name="Glenn Lennartsson" userId="34812d2f-e689-4b23-84a4-4f2e619628ba" providerId="ADAL" clId="{26482F61-2CCF-479C-8F75-F8B793891DAF}" dt="2025-04-08T17:39:48.158" v="317" actId="1076"/>
          <ac:picMkLst>
            <pc:docMk/>
            <pc:sldMk cId="4176750317" sldId="284"/>
            <ac:picMk id="5" creationId="{5EBB3813-CDB3-9545-60A2-F8892C69A853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4176750317" sldId="284"/>
            <ac:picMk id="20" creationId="{CF1EB4BD-9C7E-4AA3-9681-C7EB0DA6250B}"/>
          </ac:picMkLst>
        </pc:picChg>
      </pc:sldChg>
      <pc:sldChg chg="addSp delSp modSp mod modTransition setBg setClrOvrMap delDesignElem">
        <pc:chgData name="Glenn Lennartsson" userId="34812d2f-e689-4b23-84a4-4f2e619628ba" providerId="ADAL" clId="{26482F61-2CCF-479C-8F75-F8B793891DAF}" dt="2025-04-09T12:24:59.832" v="819" actId="478"/>
        <pc:sldMkLst>
          <pc:docMk/>
          <pc:sldMk cId="3980871660" sldId="287"/>
        </pc:sldMkLst>
        <pc:spChg chg="mod">
          <ac:chgData name="Glenn Lennartsson" userId="34812d2f-e689-4b23-84a4-4f2e619628ba" providerId="ADAL" clId="{26482F61-2CCF-479C-8F75-F8B793891DAF}" dt="2025-04-08T17:37:52.915" v="293" actId="26606"/>
          <ac:spMkLst>
            <pc:docMk/>
            <pc:sldMk cId="3980871660" sldId="287"/>
            <ac:spMk id="2" creationId="{6719F29B-F233-48AF-8261-F33A4E079E3E}"/>
          </ac:spMkLst>
        </pc:spChg>
        <pc:spChg chg="mod">
          <ac:chgData name="Glenn Lennartsson" userId="34812d2f-e689-4b23-84a4-4f2e619628ba" providerId="ADAL" clId="{26482F61-2CCF-479C-8F75-F8B793891DAF}" dt="2025-04-08T18:01:34.616" v="773" actId="5793"/>
          <ac:spMkLst>
            <pc:docMk/>
            <pc:sldMk cId="3980871660" sldId="287"/>
            <ac:spMk id="3" creationId="{35E3EA69-4E0E-41BD-8095-A124225A2647}"/>
          </ac:spMkLst>
        </pc:spChg>
        <pc:spChg chg="mod ord">
          <ac:chgData name="Glenn Lennartsson" userId="34812d2f-e689-4b23-84a4-4f2e619628ba" providerId="ADAL" clId="{26482F61-2CCF-479C-8F75-F8B793891DAF}" dt="2025-04-08T17:43:16.440" v="349"/>
          <ac:spMkLst>
            <pc:docMk/>
            <pc:sldMk cId="3980871660" sldId="287"/>
            <ac:spMk id="13" creationId="{E97A1D68-0269-4F8D-8A4E-B8D9753C7D5A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980871660" sldId="287"/>
            <ac:spMk id="4106" creationId="{61515115-95FB-41E0-86F3-8744438C09D0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980871660" sldId="287"/>
            <ac:spMk id="4108" creationId="{8222A33F-BE2D-4D69-92A0-5DF8B17BAACA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980871660" sldId="287"/>
            <ac:spMk id="4110" creationId="{CE1C74D0-9609-468A-9597-5D87C8A42B58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980871660" sldId="287"/>
            <ac:spMk id="4113" creationId="{C137128D-E594-4905-9F76-E385F0831D60}"/>
          </ac:spMkLst>
        </pc:spChg>
        <pc:picChg chg="mod ord">
          <ac:chgData name="Glenn Lennartsson" userId="34812d2f-e689-4b23-84a4-4f2e619628ba" providerId="ADAL" clId="{26482F61-2CCF-479C-8F75-F8B793891DAF}" dt="2025-04-08T17:37:52.915" v="293" actId="26606"/>
          <ac:picMkLst>
            <pc:docMk/>
            <pc:sldMk cId="3980871660" sldId="287"/>
            <ac:picMk id="4098" creationId="{253ECBC6-4EB7-0DE1-9AFE-1E33C33229E7}"/>
          </ac:picMkLst>
        </pc:picChg>
      </pc:sldChg>
      <pc:sldChg chg="addSp delSp modSp mod modTransition setBg modClrScheme setClrOvrMap delDesignElem chgLayout">
        <pc:chgData name="Glenn Lennartsson" userId="34812d2f-e689-4b23-84a4-4f2e619628ba" providerId="ADAL" clId="{26482F61-2CCF-479C-8F75-F8B793891DAF}" dt="2025-04-09T12:25:12.183" v="823" actId="478"/>
        <pc:sldMkLst>
          <pc:docMk/>
          <pc:sldMk cId="3242998563" sldId="289"/>
        </pc:sldMkLst>
        <pc:spChg chg="mod">
          <ac:chgData name="Glenn Lennartsson" userId="34812d2f-e689-4b23-84a4-4f2e619628ba" providerId="ADAL" clId="{26482F61-2CCF-479C-8F75-F8B793891DAF}" dt="2025-04-08T17:39:11.539" v="311" actId="26606"/>
          <ac:spMkLst>
            <pc:docMk/>
            <pc:sldMk cId="3242998563" sldId="289"/>
            <ac:spMk id="2" creationId="{BCCAEE93-8585-46D4-A7EC-F184E317CB2E}"/>
          </ac:spMkLst>
        </pc:spChg>
        <pc:spChg chg="mod">
          <ac:chgData name="Glenn Lennartsson" userId="34812d2f-e689-4b23-84a4-4f2e619628ba" providerId="ADAL" clId="{26482F61-2CCF-479C-8F75-F8B793891DAF}" dt="2025-04-08T17:43:16.440" v="349"/>
          <ac:spMkLst>
            <pc:docMk/>
            <pc:sldMk cId="3242998563" sldId="289"/>
            <ac:spMk id="12" creationId="{2257BCF9-933D-4329-B564-4E404B1CAFF6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242998563" sldId="289"/>
            <ac:spMk id="21" creationId="{4AC0CD9D-7610-4620-93B4-798CCD9AB581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242998563" sldId="289"/>
            <ac:spMk id="27" creationId="{DE4D62F9-188E-4530-84C2-24BDEE4BEB82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242998563" sldId="289"/>
            <ac:spMk id="29" creationId="{F3F4807A-5068-4492-8025-D75F320E908D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242998563" sldId="289"/>
            <ac:spMk id="31" creationId="{B24996F8-180C-4DCB-8A26-DFA336CDEFBC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242998563" sldId="289"/>
            <ac:spMk id="33" creationId="{D8B22DE2-C518-4F77-BE90-E1B6B1909D91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3242998563" sldId="289"/>
            <ac:spMk id="35" creationId="{630182B0-3559-41D5-9EBC-0BD86BEDAD09}"/>
          </ac:spMkLst>
        </pc:spChg>
        <pc:picChg chg="add mod ord">
          <ac:chgData name="Glenn Lennartsson" userId="34812d2f-e689-4b23-84a4-4f2e619628ba" providerId="ADAL" clId="{26482F61-2CCF-479C-8F75-F8B793891DAF}" dt="2025-04-08T16:55:24.709" v="30" actId="1076"/>
          <ac:picMkLst>
            <pc:docMk/>
            <pc:sldMk cId="3242998563" sldId="289"/>
            <ac:picMk id="4" creationId="{1359D18F-73F2-3887-EAD3-6E68FC480E84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3242998563" sldId="289"/>
            <ac:picMk id="17" creationId="{41B68C77-138E-4BF7-A276-BD0C78A4219F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3242998563" sldId="289"/>
            <ac:picMk id="19" creationId="{7C268552-D473-46ED-B1B8-422042C4DEF1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3242998563" sldId="289"/>
            <ac:picMk id="23" creationId="{B9238B3E-24AA-439A-B527-6C5DF6D72145}"/>
          </ac:picMkLst>
        </pc:picChg>
      </pc:sldChg>
      <pc:sldChg chg="addSp delSp modSp mod modTransition modClrScheme chgLayout">
        <pc:chgData name="Glenn Lennartsson" userId="34812d2f-e689-4b23-84a4-4f2e619628ba" providerId="ADAL" clId="{26482F61-2CCF-479C-8F75-F8B793891DAF}" dt="2025-04-22T16:00:23.763" v="1062" actId="20577"/>
        <pc:sldMkLst>
          <pc:docMk/>
          <pc:sldMk cId="491802944" sldId="290"/>
        </pc:sldMkLst>
        <pc:spChg chg="mod ord">
          <ac:chgData name="Glenn Lennartsson" userId="34812d2f-e689-4b23-84a4-4f2e619628ba" providerId="ADAL" clId="{26482F61-2CCF-479C-8F75-F8B793891DAF}" dt="2025-04-08T17:47:24.472" v="437" actId="1036"/>
          <ac:spMkLst>
            <pc:docMk/>
            <pc:sldMk cId="491802944" sldId="290"/>
            <ac:spMk id="2" creationId="{C2CD34EC-2526-2A95-1E96-F4B9B5ADEB37}"/>
          </ac:spMkLst>
        </pc:spChg>
        <pc:spChg chg="mod ord">
          <ac:chgData name="Glenn Lennartsson" userId="34812d2f-e689-4b23-84a4-4f2e619628ba" providerId="ADAL" clId="{26482F61-2CCF-479C-8F75-F8B793891DAF}" dt="2025-04-08T17:43:16.440" v="349"/>
          <ac:spMkLst>
            <pc:docMk/>
            <pc:sldMk cId="491802944" sldId="290"/>
            <ac:spMk id="4" creationId="{715F956B-EEB2-8C3B-B2E8-97A45A963C1A}"/>
          </ac:spMkLst>
        </pc:spChg>
        <pc:spChg chg="mod ord">
          <ac:chgData name="Glenn Lennartsson" userId="34812d2f-e689-4b23-84a4-4f2e619628ba" providerId="ADAL" clId="{26482F61-2CCF-479C-8F75-F8B793891DAF}" dt="2025-04-08T17:43:16.440" v="349"/>
          <ac:spMkLst>
            <pc:docMk/>
            <pc:sldMk cId="491802944" sldId="290"/>
            <ac:spMk id="5" creationId="{84821C87-3BC2-3B57-6C69-1C5D2ABFBCE6}"/>
          </ac:spMkLst>
        </pc:spChg>
        <pc:spChg chg="add mod">
          <ac:chgData name="Glenn Lennartsson" userId="34812d2f-e689-4b23-84a4-4f2e619628ba" providerId="ADAL" clId="{26482F61-2CCF-479C-8F75-F8B793891DAF}" dt="2025-04-22T16:00:23.763" v="1062" actId="20577"/>
          <ac:spMkLst>
            <pc:docMk/>
            <pc:sldMk cId="491802944" sldId="290"/>
            <ac:spMk id="8" creationId="{5454BA94-6871-30E3-03CC-64F19479173D}"/>
          </ac:spMkLst>
        </pc:spChg>
        <pc:spChg chg="add mod">
          <ac:chgData name="Glenn Lennartsson" userId="34812d2f-e689-4b23-84a4-4f2e619628ba" providerId="ADAL" clId="{26482F61-2CCF-479C-8F75-F8B793891DAF}" dt="2025-04-14T14:57:45.007" v="837" actId="20577"/>
          <ac:spMkLst>
            <pc:docMk/>
            <pc:sldMk cId="491802944" sldId="290"/>
            <ac:spMk id="9" creationId="{A94F4A36-37A6-7CA7-14D9-1C5DC1B77A74}"/>
          </ac:spMkLst>
        </pc:spChg>
        <pc:spChg chg="mod ord">
          <ac:chgData name="Glenn Lennartsson" userId="34812d2f-e689-4b23-84a4-4f2e619628ba" providerId="ADAL" clId="{26482F61-2CCF-479C-8F75-F8B793891DAF}" dt="2025-04-08T17:43:16.440" v="349"/>
          <ac:spMkLst>
            <pc:docMk/>
            <pc:sldMk cId="491802944" sldId="290"/>
            <ac:spMk id="11" creationId="{2166229E-C13E-5B10-8784-A16C10CF46E9}"/>
          </ac:spMkLst>
        </pc:spChg>
        <pc:picChg chg="mod">
          <ac:chgData name="Glenn Lennartsson" userId="34812d2f-e689-4b23-84a4-4f2e619628ba" providerId="ADAL" clId="{26482F61-2CCF-479C-8F75-F8B793891DAF}" dt="2025-04-08T17:56:39.462" v="626" actId="1076"/>
          <ac:picMkLst>
            <pc:docMk/>
            <pc:sldMk cId="491802944" sldId="290"/>
            <ac:picMk id="2052" creationId="{0467ED2E-615E-E2C9-E652-926C2CD48B8F}"/>
          </ac:picMkLst>
        </pc:picChg>
      </pc:sldChg>
      <pc:sldChg chg="addSp delSp modSp mod ord modTransition setBg modClrScheme setClrOvrMap delDesignElem chgLayout">
        <pc:chgData name="Glenn Lennartsson" userId="34812d2f-e689-4b23-84a4-4f2e619628ba" providerId="ADAL" clId="{26482F61-2CCF-479C-8F75-F8B793891DAF}" dt="2025-04-09T12:24:54.553" v="817" actId="478"/>
        <pc:sldMkLst>
          <pc:docMk/>
          <pc:sldMk cId="2688770617" sldId="291"/>
        </pc:sldMkLst>
        <pc:spChg chg="mod">
          <ac:chgData name="Glenn Lennartsson" userId="34812d2f-e689-4b23-84a4-4f2e619628ba" providerId="ADAL" clId="{26482F61-2CCF-479C-8F75-F8B793891DAF}" dt="2025-04-08T17:35:21.856" v="263" actId="26606"/>
          <ac:spMkLst>
            <pc:docMk/>
            <pc:sldMk cId="2688770617" sldId="291"/>
            <ac:spMk id="2" creationId="{956E7C97-1FE6-E5DD-4BBF-9886FE675EF9}"/>
          </ac:spMkLst>
        </pc:spChg>
        <pc:spChg chg="mod">
          <ac:chgData name="Glenn Lennartsson" userId="34812d2f-e689-4b23-84a4-4f2e619628ba" providerId="ADAL" clId="{26482F61-2CCF-479C-8F75-F8B793891DAF}" dt="2025-04-08T17:47:31.765" v="438" actId="14100"/>
          <ac:spMkLst>
            <pc:docMk/>
            <pc:sldMk cId="2688770617" sldId="291"/>
            <ac:spMk id="3" creationId="{86A33FFB-10A8-DA33-F925-632341099257}"/>
          </ac:spMkLst>
        </pc:spChg>
        <pc:spChg chg="mod ord">
          <ac:chgData name="Glenn Lennartsson" userId="34812d2f-e689-4b23-84a4-4f2e619628ba" providerId="ADAL" clId="{26482F61-2CCF-479C-8F75-F8B793891DAF}" dt="2025-04-08T17:43:16.440" v="349"/>
          <ac:spMkLst>
            <pc:docMk/>
            <pc:sldMk cId="2688770617" sldId="291"/>
            <ac:spMk id="6" creationId="{38AE9C48-4ADB-CEBB-9DCA-BE1E956D2A73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2688770617" sldId="291"/>
            <ac:spMk id="19" creationId="{B4AAD3FD-83A5-4B89-9F8F-01B8870865BE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2688770617" sldId="291"/>
            <ac:spMk id="20" creationId="{61752F1D-FC0F-4103-9584-630E643CCDA6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2688770617" sldId="291"/>
            <ac:spMk id="21" creationId="{70151CB7-E7DE-4917-B831-01DF9CE01306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2688770617" sldId="291"/>
            <ac:spMk id="22" creationId="{A92A1116-1C84-41DF-B803-1F7B0883EC82}"/>
          </ac:spMkLst>
        </pc:spChg>
        <pc:picChg chg="add mod ord">
          <ac:chgData name="Glenn Lennartsson" userId="34812d2f-e689-4b23-84a4-4f2e619628ba" providerId="ADAL" clId="{26482F61-2CCF-479C-8F75-F8B793891DAF}" dt="2025-04-08T17:37:41.466" v="289" actId="26606"/>
          <ac:picMkLst>
            <pc:docMk/>
            <pc:sldMk cId="2688770617" sldId="291"/>
            <ac:picMk id="7" creationId="{BC43F361-CD78-0E11-DC6B-13C0B8669BB2}"/>
          </ac:picMkLst>
        </pc:picChg>
      </pc:sldChg>
      <pc:sldChg chg="addSp delSp modSp new mod modTransition setBg addAnim delAnim delDesignElem">
        <pc:chgData name="Glenn Lennartsson" userId="34812d2f-e689-4b23-84a4-4f2e619628ba" providerId="ADAL" clId="{26482F61-2CCF-479C-8F75-F8B793891DAF}" dt="2025-04-08T17:49:20.926" v="458" actId="1076"/>
        <pc:sldMkLst>
          <pc:docMk/>
          <pc:sldMk cId="4137497978" sldId="292"/>
        </pc:sldMkLst>
        <pc:spChg chg="mod">
          <ac:chgData name="Glenn Lennartsson" userId="34812d2f-e689-4b23-84a4-4f2e619628ba" providerId="ADAL" clId="{26482F61-2CCF-479C-8F75-F8B793891DAF}" dt="2025-04-08T17:49:16.255" v="456" actId="207"/>
          <ac:spMkLst>
            <pc:docMk/>
            <pc:sldMk cId="4137497978" sldId="292"/>
            <ac:spMk id="2" creationId="{81024945-EF5A-65DC-EBB4-C1A2C9FF31BF}"/>
          </ac:spMkLst>
        </pc:spChg>
        <pc:spChg chg="mod ord">
          <ac:chgData name="Glenn Lennartsson" userId="34812d2f-e689-4b23-84a4-4f2e619628ba" providerId="ADAL" clId="{26482F61-2CCF-479C-8F75-F8B793891DAF}" dt="2025-04-08T17:38:45.127" v="304" actId="26606"/>
          <ac:spMkLst>
            <pc:docMk/>
            <pc:sldMk cId="4137497978" sldId="292"/>
            <ac:spMk id="11" creationId="{3E5E1CB6-6420-2A04-3C8F-44BE305BD498}"/>
          </ac:spMkLst>
        </pc:spChg>
        <pc:spChg chg="mod">
          <ac:chgData name="Glenn Lennartsson" userId="34812d2f-e689-4b23-84a4-4f2e619628ba" providerId="ADAL" clId="{26482F61-2CCF-479C-8F75-F8B793891DAF}" dt="2025-04-08T17:38:45.127" v="304" actId="26606"/>
          <ac:spMkLst>
            <pc:docMk/>
            <pc:sldMk cId="4137497978" sldId="292"/>
            <ac:spMk id="12" creationId="{EBC29164-0BF6-FCCB-8E54-96D816AD647D}"/>
          </ac:spMkLst>
        </pc:spChg>
        <pc:spChg chg="mod ord">
          <ac:chgData name="Glenn Lennartsson" userId="34812d2f-e689-4b23-84a4-4f2e619628ba" providerId="ADAL" clId="{26482F61-2CCF-479C-8F75-F8B793891DAF}" dt="2025-04-08T17:38:45.127" v="304" actId="26606"/>
          <ac:spMkLst>
            <pc:docMk/>
            <pc:sldMk cId="4137497978" sldId="292"/>
            <ac:spMk id="13" creationId="{A46C895C-543C-7737-B62F-2849D361FD47}"/>
          </ac:spMkLst>
        </pc:spChg>
        <pc:spChg chg="add mod ord">
          <ac:chgData name="Glenn Lennartsson" userId="34812d2f-e689-4b23-84a4-4f2e619628ba" providerId="ADAL" clId="{26482F61-2CCF-479C-8F75-F8B793891DAF}" dt="2025-04-08T17:38:08.546" v="295" actId="26606"/>
          <ac:spMkLst>
            <pc:docMk/>
            <pc:sldMk cId="4137497978" sldId="292"/>
            <ac:spMk id="25" creationId="{948AD6BB-AD56-F26E-9875-B468B9A5F156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37497978" sldId="292"/>
            <ac:spMk id="70" creationId="{BC170363-AD0C-449E-B5CC-30A2282471E3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37497978" sldId="292"/>
            <ac:spMk id="72" creationId="{1F63DF7C-AFED-49CB-8FAF-B69387E9C35F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37497978" sldId="292"/>
            <ac:spMk id="74" creationId="{D42CF425-7213-4F89-B0FF-4C2BDDD9C680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37497978" sldId="292"/>
            <ac:spMk id="77" creationId="{202A25CB-1ED1-4C87-AB49-8D3BC684D1CE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37497978" sldId="292"/>
            <ac:spMk id="78" creationId="{4EA8ACEA-5B4B-4AC6-A227-6A0E014A5A4E}"/>
          </ac:spMkLst>
        </pc:spChg>
        <pc:spChg chg="add del">
          <ac:chgData name="Glenn Lennartsson" userId="34812d2f-e689-4b23-84a4-4f2e619628ba" providerId="ADAL" clId="{26482F61-2CCF-479C-8F75-F8B793891DAF}" dt="2025-04-08T17:43:16.440" v="349"/>
          <ac:spMkLst>
            <pc:docMk/>
            <pc:sldMk cId="4137497978" sldId="292"/>
            <ac:spMk id="79" creationId="{2E54BE42-0A76-4E08-8E93-933FEE5759D2}"/>
          </ac:spMkLst>
        </pc:spChg>
        <pc:picChg chg="add mod">
          <ac:chgData name="Glenn Lennartsson" userId="34812d2f-e689-4b23-84a4-4f2e619628ba" providerId="ADAL" clId="{26482F61-2CCF-479C-8F75-F8B793891DAF}" dt="2025-04-08T17:49:19.187" v="457" actId="1076"/>
          <ac:picMkLst>
            <pc:docMk/>
            <pc:sldMk cId="4137497978" sldId="292"/>
            <ac:picMk id="17" creationId="{31ECC4CC-B684-F5A4-6B65-36B8CD7354AB}"/>
          </ac:picMkLst>
        </pc:picChg>
        <pc:picChg chg="add mod">
          <ac:chgData name="Glenn Lennartsson" userId="34812d2f-e689-4b23-84a4-4f2e619628ba" providerId="ADAL" clId="{26482F61-2CCF-479C-8F75-F8B793891DAF}" dt="2025-04-08T17:49:20.926" v="458" actId="1076"/>
          <ac:picMkLst>
            <pc:docMk/>
            <pc:sldMk cId="4137497978" sldId="292"/>
            <ac:picMk id="26" creationId="{92E33174-C48A-5A57-3BE4-846B5A81170D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4137497978" sldId="292"/>
            <ac:picMk id="71" creationId="{412E3267-7ABE-412B-8580-47EC0D1F61FE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4137497978" sldId="292"/>
            <ac:picMk id="73" creationId="{20B62C5A-2250-4380-AB23-DB87446CCED0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4137497978" sldId="292"/>
            <ac:picMk id="75" creationId="{D35DA97D-88F8-4249-B650-4FC9FD50A382}"/>
          </ac:picMkLst>
        </pc:picChg>
        <pc:picChg chg="add del">
          <ac:chgData name="Glenn Lennartsson" userId="34812d2f-e689-4b23-84a4-4f2e619628ba" providerId="ADAL" clId="{26482F61-2CCF-479C-8F75-F8B793891DAF}" dt="2025-04-08T17:43:16.440" v="349"/>
          <ac:picMkLst>
            <pc:docMk/>
            <pc:sldMk cId="4137497978" sldId="292"/>
            <ac:picMk id="76" creationId="{43F38673-6E30-4BAE-AC67-0B283EBF4291}"/>
          </ac:picMkLst>
        </pc:picChg>
      </pc:sldChg>
      <pc:sldMasterChg chg="modSldLayout">
        <pc:chgData name="Glenn Lennartsson" userId="34812d2f-e689-4b23-84a4-4f2e619628ba" providerId="ADAL" clId="{26482F61-2CCF-479C-8F75-F8B793891DAF}" dt="2025-04-08T17:30:19.929" v="235"/>
        <pc:sldMasterMkLst>
          <pc:docMk/>
          <pc:sldMasterMk cId="1343888606" sldId="2147483678"/>
        </pc:sldMasterMkLst>
        <pc:sldLayoutChg chg="addSp">
          <pc:chgData name="Glenn Lennartsson" userId="34812d2f-e689-4b23-84a4-4f2e619628ba" providerId="ADAL" clId="{26482F61-2CCF-479C-8F75-F8B793891DAF}" dt="2025-04-08T17:30:19.929" v="235"/>
          <pc:sldLayoutMkLst>
            <pc:docMk/>
            <pc:sldMasterMk cId="1343888606" sldId="2147483678"/>
            <pc:sldLayoutMk cId="687333503" sldId="2147483679"/>
          </pc:sldLayoutMkLst>
        </pc:sldLayoutChg>
        <pc:sldLayoutChg chg="addSp">
          <pc:chgData name="Glenn Lennartsson" userId="34812d2f-e689-4b23-84a4-4f2e619628ba" providerId="ADAL" clId="{26482F61-2CCF-479C-8F75-F8B793891DAF}" dt="2025-04-08T17:30:19.929" v="235"/>
          <pc:sldLayoutMkLst>
            <pc:docMk/>
            <pc:sldMasterMk cId="1343888606" sldId="2147483678"/>
            <pc:sldLayoutMk cId="2345842233" sldId="2147483680"/>
          </pc:sldLayoutMkLst>
        </pc:sldLayoutChg>
      </pc:sldMasterChg>
      <pc:sldMasterChg chg="modSldLayout">
        <pc:chgData name="Glenn Lennartsson" userId="34812d2f-e689-4b23-84a4-4f2e619628ba" providerId="ADAL" clId="{26482F61-2CCF-479C-8F75-F8B793891DAF}" dt="2025-04-08T17:35:14.870" v="257"/>
        <pc:sldMasterMkLst>
          <pc:docMk/>
          <pc:sldMasterMk cId="3713819513" sldId="2147483678"/>
        </pc:sldMasterMkLst>
        <pc:sldLayoutChg chg="addSp">
          <pc:chgData name="Glenn Lennartsson" userId="34812d2f-e689-4b23-84a4-4f2e619628ba" providerId="ADAL" clId="{26482F61-2CCF-479C-8F75-F8B793891DAF}" dt="2025-04-08T17:35:14.870" v="257"/>
          <pc:sldLayoutMkLst>
            <pc:docMk/>
            <pc:sldMasterMk cId="3713819513" sldId="2147483678"/>
            <pc:sldLayoutMk cId="4285362395" sldId="2147483679"/>
          </pc:sldLayoutMkLst>
        </pc:sldLayoutChg>
        <pc:sldLayoutChg chg="addSp">
          <pc:chgData name="Glenn Lennartsson" userId="34812d2f-e689-4b23-84a4-4f2e619628ba" providerId="ADAL" clId="{26482F61-2CCF-479C-8F75-F8B793891DAF}" dt="2025-04-08T17:35:14.870" v="257"/>
          <pc:sldLayoutMkLst>
            <pc:docMk/>
            <pc:sldMasterMk cId="3713819513" sldId="2147483678"/>
            <pc:sldLayoutMk cId="1755529202" sldId="2147483680"/>
          </pc:sldLayoutMkLst>
        </pc:sldLayoutChg>
      </pc:sldMasterChg>
      <pc:sldMasterChg chg="modSldLayout">
        <pc:chgData name="Glenn Lennartsson" userId="34812d2f-e689-4b23-84a4-4f2e619628ba" providerId="ADAL" clId="{26482F61-2CCF-479C-8F75-F8B793891DAF}" dt="2025-04-08T17:36:17.836" v="271"/>
        <pc:sldMasterMkLst>
          <pc:docMk/>
          <pc:sldMasterMk cId="3285660233" sldId="2147483700"/>
        </pc:sldMasterMkLst>
        <pc:sldLayoutChg chg="addSp">
          <pc:chgData name="Glenn Lennartsson" userId="34812d2f-e689-4b23-84a4-4f2e619628ba" providerId="ADAL" clId="{26482F61-2CCF-479C-8F75-F8B793891DAF}" dt="2025-04-08T17:36:17.836" v="271"/>
          <pc:sldLayoutMkLst>
            <pc:docMk/>
            <pc:sldMasterMk cId="3285660233" sldId="2147483700"/>
            <pc:sldLayoutMk cId="1766905819" sldId="2147483701"/>
          </pc:sldLayoutMkLst>
        </pc:sldLayoutChg>
        <pc:sldLayoutChg chg="addSp">
          <pc:chgData name="Glenn Lennartsson" userId="34812d2f-e689-4b23-84a4-4f2e619628ba" providerId="ADAL" clId="{26482F61-2CCF-479C-8F75-F8B793891DAF}" dt="2025-04-08T17:36:17.836" v="271"/>
          <pc:sldLayoutMkLst>
            <pc:docMk/>
            <pc:sldMasterMk cId="3285660233" sldId="2147483700"/>
            <pc:sldLayoutMk cId="3935418731" sldId="2147483702"/>
          </pc:sldLayoutMkLst>
        </pc:sldLayoutChg>
      </pc:sldMasterChg>
      <pc:sldMasterChg chg="modSldLayout">
        <pc:chgData name="Glenn Lennartsson" userId="34812d2f-e689-4b23-84a4-4f2e619628ba" providerId="ADAL" clId="{26482F61-2CCF-479C-8F75-F8B793891DAF}" dt="2025-04-08T17:37:19.899" v="286"/>
        <pc:sldMasterMkLst>
          <pc:docMk/>
          <pc:sldMasterMk cId="607845277" sldId="2147483722"/>
        </pc:sldMasterMkLst>
        <pc:sldLayoutChg chg="addSp">
          <pc:chgData name="Glenn Lennartsson" userId="34812d2f-e689-4b23-84a4-4f2e619628ba" providerId="ADAL" clId="{26482F61-2CCF-479C-8F75-F8B793891DAF}" dt="2025-04-08T17:37:19.899" v="286"/>
          <pc:sldLayoutMkLst>
            <pc:docMk/>
            <pc:sldMasterMk cId="607845277" sldId="2147483722"/>
            <pc:sldLayoutMk cId="2433396811" sldId="2147483723"/>
          </pc:sldLayoutMkLst>
        </pc:sldLayoutChg>
        <pc:sldLayoutChg chg="addSp">
          <pc:chgData name="Glenn Lennartsson" userId="34812d2f-e689-4b23-84a4-4f2e619628ba" providerId="ADAL" clId="{26482F61-2CCF-479C-8F75-F8B793891DAF}" dt="2025-04-08T17:37:19.899" v="286"/>
          <pc:sldLayoutMkLst>
            <pc:docMk/>
            <pc:sldMasterMk cId="607845277" sldId="2147483722"/>
            <pc:sldLayoutMk cId="390664147" sldId="2147483724"/>
          </pc:sldLayoutMkLst>
        </pc:sldLayoutChg>
      </pc:sldMasterChg>
      <pc:sldMasterChg chg="modSldLayout">
        <pc:chgData name="Glenn Lennartsson" userId="34812d2f-e689-4b23-84a4-4f2e619628ba" providerId="ADAL" clId="{26482F61-2CCF-479C-8F75-F8B793891DAF}" dt="2025-04-08T17:37:30.050" v="287"/>
        <pc:sldMasterMkLst>
          <pc:docMk/>
          <pc:sldMasterMk cId="1012698134" sldId="2147483744"/>
        </pc:sldMasterMkLst>
        <pc:sldLayoutChg chg="addSp">
          <pc:chgData name="Glenn Lennartsson" userId="34812d2f-e689-4b23-84a4-4f2e619628ba" providerId="ADAL" clId="{26482F61-2CCF-479C-8F75-F8B793891DAF}" dt="2025-04-08T17:37:30.050" v="287"/>
          <pc:sldLayoutMkLst>
            <pc:docMk/>
            <pc:sldMasterMk cId="1012698134" sldId="2147483744"/>
            <pc:sldLayoutMk cId="3660733904" sldId="2147483745"/>
          </pc:sldLayoutMkLst>
          <pc:spChg chg="add">
            <ac:chgData name="Glenn Lennartsson" userId="34812d2f-e689-4b23-84a4-4f2e619628ba" providerId="ADAL" clId="{26482F61-2CCF-479C-8F75-F8B793891DAF}" dt="2025-04-08T17:37:30.050" v="287"/>
            <ac:spMkLst>
              <pc:docMk/>
              <pc:sldMasterMk cId="1012698134" sldId="2147483744"/>
              <pc:sldLayoutMk cId="3660733904" sldId="2147483745"/>
              <ac:spMk id="7" creationId="{AD7C6594-907E-CCE5-517B-A59A3024CA43}"/>
            </ac:spMkLst>
          </pc:spChg>
        </pc:sldLayoutChg>
        <pc:sldLayoutChg chg="addSp">
          <pc:chgData name="Glenn Lennartsson" userId="34812d2f-e689-4b23-84a4-4f2e619628ba" providerId="ADAL" clId="{26482F61-2CCF-479C-8F75-F8B793891DAF}" dt="2025-04-08T17:37:30.050" v="287"/>
          <pc:sldLayoutMkLst>
            <pc:docMk/>
            <pc:sldMasterMk cId="1012698134" sldId="2147483744"/>
            <pc:sldLayoutMk cId="536288593" sldId="2147483746"/>
          </pc:sldLayoutMkLst>
          <pc:spChg chg="add">
            <ac:chgData name="Glenn Lennartsson" userId="34812d2f-e689-4b23-84a4-4f2e619628ba" providerId="ADAL" clId="{26482F61-2CCF-479C-8F75-F8B793891DAF}" dt="2025-04-08T17:37:30.050" v="287"/>
            <ac:spMkLst>
              <pc:docMk/>
              <pc:sldMasterMk cId="1012698134" sldId="2147483744"/>
              <pc:sldLayoutMk cId="536288593" sldId="2147483746"/>
              <ac:spMk id="4" creationId="{BC098407-5122-0D44-C248-45182219233B}"/>
            </ac:spMkLst>
          </pc:spChg>
          <pc:spChg chg="add">
            <ac:chgData name="Glenn Lennartsson" userId="34812d2f-e689-4b23-84a4-4f2e619628ba" providerId="ADAL" clId="{26482F61-2CCF-479C-8F75-F8B793891DAF}" dt="2025-04-08T17:37:30.050" v="287"/>
            <ac:spMkLst>
              <pc:docMk/>
              <pc:sldMasterMk cId="1012698134" sldId="2147483744"/>
              <pc:sldLayoutMk cId="536288593" sldId="2147483746"/>
              <ac:spMk id="8" creationId="{92429581-4D2C-6FDE-B3F7-6A5B7D630CFD}"/>
            </ac:spMkLst>
          </pc:spChg>
          <pc:spChg chg="add">
            <ac:chgData name="Glenn Lennartsson" userId="34812d2f-e689-4b23-84a4-4f2e619628ba" providerId="ADAL" clId="{26482F61-2CCF-479C-8F75-F8B793891DAF}" dt="2025-04-08T17:37:30.050" v="287"/>
            <ac:spMkLst>
              <pc:docMk/>
              <pc:sldMasterMk cId="1012698134" sldId="2147483744"/>
              <pc:sldLayoutMk cId="536288593" sldId="2147483746"/>
              <ac:spMk id="9" creationId="{9AB58E23-70AA-7014-BB79-F0B06AF41FB8}"/>
            </ac:spMkLst>
          </pc:spChg>
        </pc:sldLayoutChg>
      </pc:sldMasterChg>
      <pc:sldMasterChg chg="modSldLayout">
        <pc:chgData name="Glenn Lennartsson" userId="34812d2f-e689-4b23-84a4-4f2e619628ba" providerId="ADAL" clId="{26482F61-2CCF-479C-8F75-F8B793891DAF}" dt="2025-04-08T17:43:12.738" v="348"/>
        <pc:sldMasterMkLst>
          <pc:docMk/>
          <pc:sldMasterMk cId="6087195" sldId="2147483766"/>
        </pc:sldMasterMkLst>
        <pc:sldLayoutChg chg="addSp">
          <pc:chgData name="Glenn Lennartsson" userId="34812d2f-e689-4b23-84a4-4f2e619628ba" providerId="ADAL" clId="{26482F61-2CCF-479C-8F75-F8B793891DAF}" dt="2025-04-08T17:43:12.738" v="348"/>
          <pc:sldLayoutMkLst>
            <pc:docMk/>
            <pc:sldMasterMk cId="6087195" sldId="2147483766"/>
            <pc:sldLayoutMk cId="3028364775" sldId="2147483767"/>
          </pc:sldLayoutMkLst>
        </pc:sldLayoutChg>
        <pc:sldLayoutChg chg="addSp">
          <pc:chgData name="Glenn Lennartsson" userId="34812d2f-e689-4b23-84a4-4f2e619628ba" providerId="ADAL" clId="{26482F61-2CCF-479C-8F75-F8B793891DAF}" dt="2025-04-08T17:43:12.738" v="348"/>
          <pc:sldLayoutMkLst>
            <pc:docMk/>
            <pc:sldMasterMk cId="6087195" sldId="2147483766"/>
            <pc:sldLayoutMk cId="1001825325" sldId="214748376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B5B42BD-8D3B-4B09-9029-8C63687D5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2EC764-34EA-4620-8CF9-F605D96BC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523016-AA4F-4310-9D91-81443F833F69}" type="datetime1">
              <a:rPr lang="sv-SE" smtClean="0"/>
              <a:t>2025-05-06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1FA7CC-A0A2-4292-AA1A-FFA1D3AC9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6C9D8F1-C311-48E0-A5EA-6AC70E14D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827EC1-36E0-417D-8141-8D14DF1BDF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852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005B44-0B19-43CE-B659-CA11A9910FC0}" type="datetime1">
              <a:rPr lang="sv-SE" noProof="0" smtClean="0"/>
              <a:t>2025-05-06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5BAF473-2665-42A7-89E3-C7BA7EB58D12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9354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5BAF473-2665-42A7-89E3-C7BA7EB58D1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39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79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51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43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7D556-915D-7FD8-0066-E07A2E192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8473F32-0D7E-FD4B-470A-3C1F6FA2E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2470ADA-736D-9D76-826B-58F457500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CE6B65-644D-DA4F-90BD-527E26851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48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95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00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29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0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ktangulär 6">
            <a:extLst>
              <a:ext uri="{FF2B5EF4-FFF2-40B4-BE49-F238E27FC236}">
                <a16:creationId xmlns:a16="http://schemas.microsoft.com/office/drawing/2014/main" id="{AD7C6594-907E-CCE5-517B-A59A3024CA43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6607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93848617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94820781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9182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7699863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5186264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4270040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33017739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4608241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0" name="Rektangulär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429000"/>
            <a:ext cx="10515600" cy="3080657"/>
          </a:xfrm>
        </p:spPr>
        <p:txBody>
          <a:bodyPr rtlCol="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59295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upp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sv-SE" noProof="0"/>
              <a:t>Klicka på ikonen för att lägga till bild</a:t>
            </a:r>
          </a:p>
        </p:txBody>
      </p:sp>
      <p:sp>
        <p:nvSpPr>
          <p:cNvPr id="7" name="Platshållare för bild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sv-SE" noProof="0"/>
              <a:t>Klicka på ikonen för att lägga till bild</a:t>
            </a: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sv-SE" noProof="0"/>
              <a:t>Klicka på ikonen för att lägga till bild</a:t>
            </a:r>
          </a:p>
        </p:txBody>
      </p:sp>
      <p:sp>
        <p:nvSpPr>
          <p:cNvPr id="9" name="Platshållare för bild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sv-SE" noProof="0"/>
              <a:t>Klicka på ikonen för att lägga till bild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Titel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Titel</a:t>
            </a:r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20" name="Platshållare för text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Titel</a:t>
            </a:r>
          </a:p>
        </p:txBody>
      </p:sp>
      <p:sp>
        <p:nvSpPr>
          <p:cNvPr id="22" name="Platshållare för text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23" name="Platshållare för text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Rubrik</a:t>
            </a:r>
          </a:p>
        </p:txBody>
      </p:sp>
      <p:sp>
        <p:nvSpPr>
          <p:cNvPr id="24" name="Platshållare för datum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20XX-07-29</a:t>
            </a:r>
          </a:p>
        </p:txBody>
      </p:sp>
      <p:sp>
        <p:nvSpPr>
          <p:cNvPr id="25" name="Platshållare för sidfot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26" name="Platshållare för bildnummer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82337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pPr rtl="0"/>
              <a:t>‹#›</a:t>
            </a:fld>
            <a:endParaRPr lang="sv-SE" noProof="0"/>
          </a:p>
        </p:txBody>
      </p:sp>
      <p:sp>
        <p:nvSpPr>
          <p:cNvPr id="4" name="Rektangulär 8">
            <a:extLst>
              <a:ext uri="{FF2B5EF4-FFF2-40B4-BE49-F238E27FC236}">
                <a16:creationId xmlns:a16="http://schemas.microsoft.com/office/drawing/2014/main" id="{BC098407-5122-0D44-C248-45182219233B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8" name="Rektangulär 10">
            <a:extLst>
              <a:ext uri="{FF2B5EF4-FFF2-40B4-BE49-F238E27FC236}">
                <a16:creationId xmlns:a16="http://schemas.microsoft.com/office/drawing/2014/main" id="{92429581-4D2C-6FDE-B3F7-6A5B7D630CFD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9" name="Rektangulär 12">
            <a:extLst>
              <a:ext uri="{FF2B5EF4-FFF2-40B4-BE49-F238E27FC236}">
                <a16:creationId xmlns:a16="http://schemas.microsoft.com/office/drawing/2014/main" id="{9AB58E23-70AA-7014-BB79-F0B06AF41FB8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536288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innehållsdela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ulär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 1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2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3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4</a:t>
            </a:r>
          </a:p>
        </p:txBody>
      </p:sp>
      <p:sp>
        <p:nvSpPr>
          <p:cNvPr id="21" name="Platshållare för onlinebild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sv-SE" noProof="0"/>
              <a:t>Klicka på ikonen för att lägga till onlinebild</a:t>
            </a:r>
          </a:p>
        </p:txBody>
      </p:sp>
      <p:sp>
        <p:nvSpPr>
          <p:cNvPr id="22" name="Platshållare för onlinebild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sv-SE" noProof="0"/>
              <a:t>Klicka på ikonen för att lägga till onlinebild</a:t>
            </a:r>
          </a:p>
        </p:txBody>
      </p:sp>
      <p:sp>
        <p:nvSpPr>
          <p:cNvPr id="23" name="Platshållare för onlinebild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sv-SE" noProof="0"/>
              <a:t>Klicka på ikonen för att lägga till onlinebild</a:t>
            </a:r>
          </a:p>
        </p:txBody>
      </p:sp>
      <p:sp>
        <p:nvSpPr>
          <p:cNvPr id="24" name="Platshållare för onlinebild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sv-SE" noProof="0"/>
              <a:t>Klicka på ikonen för att lägga till onlinebild</a:t>
            </a:r>
          </a:p>
        </p:txBody>
      </p:sp>
      <p:sp>
        <p:nvSpPr>
          <p:cNvPr id="25" name="Platshållare för datum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20XX-07-29</a:t>
            </a:r>
          </a:p>
        </p:txBody>
      </p:sp>
      <p:sp>
        <p:nvSpPr>
          <p:cNvPr id="26" name="Platshållare för sidfot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27" name="Platshållare för bildnummer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5679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fyra innehållsdela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4742" y="822325"/>
            <a:ext cx="9329058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24742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0" name="Rektangulär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2" name="Rektangulär 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19111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24742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19111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024740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19109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24740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19109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21" name="Platshållare för datum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20XX-07-29</a:t>
            </a:r>
          </a:p>
        </p:txBody>
      </p:sp>
      <p:sp>
        <p:nvSpPr>
          <p:cNvPr id="22" name="Platshållare för sidfot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23" name="Platshållare för bildnummer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9914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95562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9" name="Rektangulär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1" name="Rektangulär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3" name="Rektangulär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4529818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noProof="0"/>
              <a:t>Redigera format för bakgrundstext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040514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4993888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4" name="Platshållare för datum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20XX-07-29</a:t>
            </a:r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16" name="Platshållare för bildnummer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655682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vänster innehå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för att ändra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3480" y="4879291"/>
            <a:ext cx="5684520" cy="13255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0" name="Rektangulär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2" name="Rektangulär 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4" name="Platshållare för datum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20XX-07-29</a:t>
            </a:r>
          </a:p>
        </p:txBody>
      </p:sp>
      <p:sp>
        <p:nvSpPr>
          <p:cNvPr id="9" name="Rektangulär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16" name="Platshållare för bildnummer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94643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fyra bil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3" name="Rektangulär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2621139"/>
          </a:xfrm>
        </p:spPr>
        <p:txBody>
          <a:bodyPr rtlCol="0"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 1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2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3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4</a:t>
            </a:r>
          </a:p>
        </p:txBody>
      </p:sp>
      <p:sp>
        <p:nvSpPr>
          <p:cNvPr id="21" name="Platshållare för onlinebild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sv-SE" noProof="0"/>
              <a:t>Klicka på ikonen för att lägga till onlinebild</a:t>
            </a:r>
          </a:p>
        </p:txBody>
      </p:sp>
      <p:sp>
        <p:nvSpPr>
          <p:cNvPr id="22" name="Platshållare för onlinebild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sv-SE" noProof="0"/>
              <a:t>Klicka på ikonen för att lägga till onlinebild</a:t>
            </a:r>
          </a:p>
        </p:txBody>
      </p:sp>
      <p:sp>
        <p:nvSpPr>
          <p:cNvPr id="23" name="Platshållare för onlinebild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sv-SE" noProof="0"/>
              <a:t>Klicka på ikonen för att lägga till onlinebild</a:t>
            </a:r>
          </a:p>
        </p:txBody>
      </p:sp>
      <p:sp>
        <p:nvSpPr>
          <p:cNvPr id="24" name="Platshållare för onlinebild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sv-SE" noProof="0"/>
              <a:t>Klicka på ikonen för att lägga till onlinebild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8200" y="4112198"/>
            <a:ext cx="3200400" cy="1395974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 1</a:t>
            </a:r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2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3</a:t>
            </a:r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Punkt 4</a:t>
            </a:r>
          </a:p>
        </p:txBody>
      </p:sp>
      <p:sp>
        <p:nvSpPr>
          <p:cNvPr id="28" name="Platshållare för text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8201" y="5511642"/>
            <a:ext cx="3200400" cy="844707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30" name="Platshållare för datum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20XX-07-29</a:t>
            </a:r>
          </a:p>
        </p:txBody>
      </p:sp>
      <p:sp>
        <p:nvSpPr>
          <p:cNvPr id="31" name="Platshållare för sidfot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32" name="Platshållare för bildnummer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8557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schem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037"/>
            <a:ext cx="4573200" cy="1325563"/>
          </a:xfrm>
        </p:spPr>
        <p:txBody>
          <a:bodyPr rtlCol="0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Titel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Titel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Titel</a:t>
            </a:r>
          </a:p>
        </p:txBody>
      </p:sp>
      <p:sp>
        <p:nvSpPr>
          <p:cNvPr id="20" name="Platshållare för text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Titel</a:t>
            </a:r>
          </a:p>
        </p:txBody>
      </p: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Titel</a:t>
            </a:r>
          </a:p>
        </p:txBody>
      </p:sp>
      <p:sp>
        <p:nvSpPr>
          <p:cNvPr id="28" name="Platshållare för text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Namn</a:t>
            </a:r>
          </a:p>
        </p:txBody>
      </p:sp>
      <p:sp>
        <p:nvSpPr>
          <p:cNvPr id="29" name="Platshållare för text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sv-SE" noProof="0"/>
              <a:t>Rubrik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Platshållare för datum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20XX-07-29</a:t>
            </a:r>
          </a:p>
        </p:txBody>
      </p:sp>
      <p:sp>
        <p:nvSpPr>
          <p:cNvPr id="42" name="Platshållare för sidfot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43" name="Platshållare för bildnummer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sv-SE" noProof="0" smtClean="0"/>
              <a:pPr rtl="0"/>
              <a:t>‹#›</a:t>
            </a:fld>
            <a:endParaRPr lang="sv-SE" noProof="0"/>
          </a:p>
        </p:txBody>
      </p:sp>
      <p:cxnSp>
        <p:nvCxnSpPr>
          <p:cNvPr id="47" name="Rak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8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3766916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2094419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4473875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75309469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4059155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80256435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20XX-07-29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60438150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20XX-07-29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sv-SE" noProof="0"/>
              <a:t>Medarbetarorientering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12698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677" r:id="rId22"/>
    <p:sldLayoutId id="2147483671" r:id="rId23"/>
    <p:sldLayoutId id="2147483676" r:id="rId24"/>
    <p:sldLayoutId id="2147483670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870852\Downloads\Grona-Traden%20(3)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105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0157" y="967215"/>
            <a:ext cx="4620040" cy="3066507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sv-SE" sz="4200" dirty="0">
                <a:solidFill>
                  <a:srgbClr val="EBEBEB"/>
                </a:solidFill>
              </a:rPr>
              <a:t>Vetlanda FF- F10</a:t>
            </a:r>
            <a:br>
              <a:rPr lang="sv-SE" sz="4200" dirty="0">
                <a:solidFill>
                  <a:srgbClr val="EBEBEB"/>
                </a:solidFill>
              </a:rPr>
            </a:br>
            <a:br>
              <a:rPr lang="sv-SE" sz="4200" dirty="0">
                <a:solidFill>
                  <a:srgbClr val="EBEBEB"/>
                </a:solidFill>
              </a:rPr>
            </a:br>
            <a:r>
              <a:rPr lang="sv-SE" sz="4200" dirty="0">
                <a:solidFill>
                  <a:srgbClr val="EBEBEB"/>
                </a:solidFill>
              </a:rPr>
              <a:t>Föräldramöte 2025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5967" y="4588329"/>
            <a:ext cx="4158334" cy="1621508"/>
          </a:xfrm>
        </p:spPr>
        <p:txBody>
          <a:bodyPr rtlCol="0">
            <a:normAutofit/>
          </a:bodyPr>
          <a:lstStyle/>
          <a:p>
            <a:pPr rtl="0"/>
            <a:r>
              <a:rPr lang="sv-SE" sz="1800">
                <a:solidFill>
                  <a:schemeClr val="tx2">
                    <a:lumMod val="40000"/>
                    <a:lumOff val="60000"/>
                  </a:schemeClr>
                </a:solidFill>
              </a:rPr>
              <a:t>2025-04-22</a:t>
            </a:r>
          </a:p>
        </p:txBody>
      </p:sp>
      <p:sp>
        <p:nvSpPr>
          <p:cNvPr id="106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6" name="Freeform: Shape 1054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67" name="Rectangle 105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1E637C-A17F-0446-D8BF-11946BD2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60"/>
            <a:ext cx="6639033" cy="497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3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55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4" name="Oval 5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75" name="Picture 59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6" name="Picture 61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7" name="Rectangle 63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8" name="Rectangle 65">
            <a:extLst>
              <a:ext uri="{FF2B5EF4-FFF2-40B4-BE49-F238E27FC236}">
                <a16:creationId xmlns:a16="http://schemas.microsoft.com/office/drawing/2014/main" id="{4EA8ACEA-5B4B-4AC6-A227-6A0E014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67">
            <a:extLst>
              <a:ext uri="{FF2B5EF4-FFF2-40B4-BE49-F238E27FC236}">
                <a16:creationId xmlns:a16="http://schemas.microsoft.com/office/drawing/2014/main" id="{2E54BE42-0A76-4E08-8E93-933FEE57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BC170363-AD0C-449E-B5CC-30A22824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4" descr="Vetlanda FF">
            <a:extLst>
              <a:ext uri="{FF2B5EF4-FFF2-40B4-BE49-F238E27FC236}">
                <a16:creationId xmlns:a16="http://schemas.microsoft.com/office/drawing/2014/main" id="{92E33174-C48A-5A57-3BE4-846B5A81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07" y="1904765"/>
            <a:ext cx="4196617" cy="21507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2" name="Freeform 5">
            <a:extLst>
              <a:ext uri="{FF2B5EF4-FFF2-40B4-BE49-F238E27FC236}">
                <a16:creationId xmlns:a16="http://schemas.microsoft.com/office/drawing/2014/main" id="{1F63DF7C-AFED-49CB-8FAF-B69387E9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024945-EF5A-65DC-EBB4-C1A2C9F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45" y="502267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dirty="0" err="1">
                <a:solidFill>
                  <a:srgbClr val="00B050"/>
                </a:solidFill>
              </a:rPr>
              <a:t>Gröna</a:t>
            </a:r>
            <a:r>
              <a:rPr lang="en-US" sz="4800" b="0" dirty="0">
                <a:solidFill>
                  <a:srgbClr val="00B050"/>
                </a:solidFill>
              </a:rPr>
              <a:t> </a:t>
            </a:r>
            <a:r>
              <a:rPr lang="en-US" sz="4800" b="0" dirty="0" err="1">
                <a:solidFill>
                  <a:srgbClr val="00B050"/>
                </a:solidFill>
              </a:rPr>
              <a:t>tråden</a:t>
            </a:r>
            <a:endParaRPr lang="en-US" sz="4800" b="0" dirty="0">
              <a:solidFill>
                <a:srgbClr val="00B050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48AD6BB-AD56-F26E-9875-B468B9A5F156}"/>
              </a:ext>
            </a:extLst>
          </p:cNvPr>
          <p:cNvSpPr txBox="1"/>
          <p:nvPr/>
        </p:nvSpPr>
        <p:spPr>
          <a:xfrm>
            <a:off x="643855" y="5722372"/>
            <a:ext cx="9336758" cy="481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  <a:hlinkClick r:id="rId8"/>
              </a:rPr>
              <a:t>Grona-Traden (3).pdf</a:t>
            </a:r>
            <a:endParaRPr lang="en-US" sz="2000" cap="all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31ECC4CC-B684-F5A4-6B65-36B8CD7354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5225" y="979775"/>
            <a:ext cx="4552446" cy="2674561"/>
          </a:xfrm>
          <a:prstGeom prst="rect">
            <a:avLst/>
          </a:prstGeom>
          <a:effectLst/>
        </p:spPr>
      </p:pic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A46C895C-543C-7737-B62F-2849D361FD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B5CEABB6-07DC-46E8-9B57-56EC44A396E5}" type="slidenum">
              <a:rPr lang="en-US" sz="2800" noProof="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 sz="2800" noProof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3E5E1CB6-6420-2A04-3C8F-44BE305BD49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 rot="5400000">
            <a:off x="9255716" y="2690623"/>
            <a:ext cx="2790444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sv-SE" sz="1100" noProof="0">
                <a:solidFill>
                  <a:schemeClr val="bg1">
                    <a:alpha val="60000"/>
                  </a:schemeClr>
                </a:solidFill>
              </a:rPr>
              <a:t>20XX-07-29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EBC29164-0BF6-FCCB-8E54-96D816AD64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5400000">
            <a:off x="9486247" y="2690622"/>
            <a:ext cx="279044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100" b="0" i="0" kern="1200" noProof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Medarbetarorientering</a:t>
            </a:r>
          </a:p>
        </p:txBody>
      </p:sp>
    </p:spTree>
    <p:extLst>
      <p:ext uri="{BB962C8B-B14F-4D97-AF65-F5344CB8AC3E}">
        <p14:creationId xmlns:p14="http://schemas.microsoft.com/office/powerpoint/2010/main" val="413749797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Tack</a:t>
            </a:r>
          </a:p>
        </p:txBody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257BCF9-933D-4329-B564-4E404B1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B5CEABB6-07DC-46E8-9B57-56EC44A396E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Vetlanda FF">
            <a:extLst>
              <a:ext uri="{FF2B5EF4-FFF2-40B4-BE49-F238E27FC236}">
                <a16:creationId xmlns:a16="http://schemas.microsoft.com/office/drawing/2014/main" id="{1359D18F-73F2-3887-EAD3-6E68FC48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2032062"/>
            <a:ext cx="5450557" cy="2793410"/>
          </a:xfrm>
          <a:prstGeom prst="rect">
            <a:avLst/>
          </a:prstGeom>
          <a:solidFill>
            <a:srgbClr val="FFFFFF"/>
          </a:solidFill>
          <a:effectLst/>
        </p:spPr>
      </p:pic>
    </p:spTree>
    <p:extLst>
      <p:ext uri="{BB962C8B-B14F-4D97-AF65-F5344CB8AC3E}">
        <p14:creationId xmlns:p14="http://schemas.microsoft.com/office/powerpoint/2010/main" val="324299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2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20" name="Picture 2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AB90E9-5CEE-4E4F-90F9-2CE3D913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>
                <a:solidFill>
                  <a:schemeClr val="tx2"/>
                </a:solidFill>
              </a:rPr>
              <a:t>Agenda</a:t>
            </a:r>
            <a:br>
              <a:rPr lang="en-US" sz="4200" b="0">
                <a:solidFill>
                  <a:schemeClr val="tx2"/>
                </a:solidFill>
              </a:rPr>
            </a:br>
            <a:endParaRPr lang="en-US" sz="4200" b="0">
              <a:solidFill>
                <a:schemeClr val="tx2"/>
              </a:solidFill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tlanda FF">
            <a:extLst>
              <a:ext uri="{FF2B5EF4-FFF2-40B4-BE49-F238E27FC236}">
                <a16:creationId xmlns:a16="http://schemas.microsoft.com/office/drawing/2014/main" id="{5EBB3813-CDB3-9545-60A2-F8892C69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1" r="31536" b="1"/>
          <a:stretch/>
        </p:blipFill>
        <p:spPr bwMode="auto">
          <a:xfrm>
            <a:off x="904160" y="736564"/>
            <a:ext cx="2690062" cy="3709642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F0DADF7-71F8-49DA-8F56-3DE812A613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B5CEABB6-07DC-46E8-9B57-56EC44A396E5}" type="slidenum">
              <a:rPr lang="en-US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DF4BB2-624B-43EE-8846-5659141CC9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Ledare</a:t>
            </a:r>
          </a:p>
          <a:p>
            <a:r>
              <a:rPr lang="en-US"/>
              <a:t>Träningar		</a:t>
            </a:r>
          </a:p>
          <a:p>
            <a:r>
              <a:rPr lang="en-US"/>
              <a:t>Matcher</a:t>
            </a:r>
          </a:p>
          <a:p>
            <a:r>
              <a:rPr lang="en-US"/>
              <a:t>Laget.se</a:t>
            </a:r>
          </a:p>
          <a:p>
            <a:r>
              <a:rPr lang="en-US"/>
              <a:t>Övernattning</a:t>
            </a:r>
          </a:p>
          <a:p>
            <a:r>
              <a:rPr lang="en-US"/>
              <a:t>Försäljning</a:t>
            </a:r>
          </a:p>
          <a:p>
            <a:r>
              <a:rPr lang="en-US"/>
              <a:t>Cuper</a:t>
            </a:r>
          </a:p>
          <a:p>
            <a:r>
              <a:rPr lang="en-US"/>
              <a:t>Gröna tråden</a:t>
            </a:r>
          </a:p>
          <a:p>
            <a:r>
              <a:rPr lang="en-US"/>
              <a:t>Övrigt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5031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60" y="164972"/>
            <a:ext cx="8825657" cy="1915647"/>
          </a:xfrm>
        </p:spPr>
        <p:txBody>
          <a:bodyPr rtlCol="0"/>
          <a:lstStyle/>
          <a:p>
            <a:pPr rtl="0"/>
            <a:r>
              <a:rPr lang="sv-SE" dirty="0"/>
              <a:t>Ledare 2025</a:t>
            </a:r>
          </a:p>
        </p:txBody>
      </p:sp>
      <p:sp>
        <p:nvSpPr>
          <p:cNvPr id="63" name="Platshållare för bildnummer 62">
            <a:extLst>
              <a:ext uri="{FF2B5EF4-FFF2-40B4-BE49-F238E27FC236}">
                <a16:creationId xmlns:a16="http://schemas.microsoft.com/office/drawing/2014/main" id="{22B5CBBF-FB43-46F2-8846-3DF85C26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sv-SE" smtClean="0"/>
              <a:pPr rtl="0"/>
              <a:t>3</a:t>
            </a:fld>
            <a:endParaRPr lang="sv-SE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FE81C04D-9802-4217-A4CF-6425CA8902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7392" y="4252876"/>
            <a:ext cx="2106613" cy="365125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sv-SE" dirty="0"/>
              <a:t>Johan Franzén​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8FF7F565-6C73-467A-AD66-158FB42A6A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9518" y="4278787"/>
            <a:ext cx="3245091" cy="631144"/>
          </a:xfrm>
        </p:spPr>
        <p:txBody>
          <a:bodyPr rtlCol="0">
            <a:normAutofit/>
          </a:bodyPr>
          <a:lstStyle/>
          <a:p>
            <a:pPr rtl="0"/>
            <a:r>
              <a:rPr lang="sv-SE" sz="1700" dirty="0"/>
              <a:t>    Glenn Lennartsson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090BDD6-B9DD-3EE5-972E-3DCD2D75404D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2460"/>
          <a:stretch>
            <a:fillRect/>
          </a:stretch>
        </p:blipFill>
        <p:spPr bwMode="auto">
          <a:xfrm>
            <a:off x="5202150" y="2591459"/>
            <a:ext cx="1569711" cy="15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FF1AB78D-F05D-BE3F-C7C7-EFF3B68D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35" y="2604636"/>
            <a:ext cx="1398104" cy="15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9D9A33AE-813E-A7A3-48E4-05A3E268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06" y="2591459"/>
            <a:ext cx="1378615" cy="15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BDD20087-0A9E-69E8-75C2-0B57707A47B8}"/>
              </a:ext>
            </a:extLst>
          </p:cNvPr>
          <p:cNvSpPr txBox="1">
            <a:spLocks/>
          </p:cNvSpPr>
          <p:nvPr/>
        </p:nvSpPr>
        <p:spPr>
          <a:xfrm>
            <a:off x="4805283" y="4286283"/>
            <a:ext cx="2105025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v-SE" dirty="0"/>
              <a:t>    Pelle </a:t>
            </a:r>
            <a:r>
              <a:rPr lang="sv-SE" dirty="0" err="1"/>
              <a:t>Tholås</a:t>
            </a:r>
            <a:r>
              <a:rPr lang="sv-SE" dirty="0"/>
              <a:t>	​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rtlCol="0">
            <a:normAutofit/>
          </a:bodyPr>
          <a:lstStyle/>
          <a:p>
            <a:pPr rtl="0"/>
            <a:r>
              <a:rPr lang="sv-SE" dirty="0">
                <a:solidFill>
                  <a:srgbClr val="EBEBEB"/>
                </a:solidFill>
              </a:rPr>
              <a:t>Träningar</a:t>
            </a:r>
          </a:p>
        </p:txBody>
      </p:sp>
      <p:sp>
        <p:nvSpPr>
          <p:cNvPr id="206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4" name="Freeform: Shape 206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sv-SE"/>
          </a:p>
        </p:txBody>
      </p:sp>
      <p:pic>
        <p:nvPicPr>
          <p:cNvPr id="2052" name="Picture 4" descr="Vetlanda FF">
            <a:extLst>
              <a:ext uri="{FF2B5EF4-FFF2-40B4-BE49-F238E27FC236}">
                <a16:creationId xmlns:a16="http://schemas.microsoft.com/office/drawing/2014/main" id="{B62FC61B-73F8-7D48-4E11-A84A67D4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2032464"/>
            <a:ext cx="5449889" cy="27930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sv-SE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4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66519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sv-SE" dirty="0">
                <a:solidFill>
                  <a:srgbClr val="EBEBEB"/>
                </a:solidFill>
              </a:rPr>
              <a:t>Tisdagar &amp; Torsdagar 17:15-18:30</a:t>
            </a:r>
          </a:p>
          <a:p>
            <a:pPr rtl="0"/>
            <a:r>
              <a:rPr lang="sv-SE" dirty="0">
                <a:solidFill>
                  <a:srgbClr val="EBEBEB"/>
                </a:solidFill>
              </a:rPr>
              <a:t>7-mannaplanen</a:t>
            </a:r>
          </a:p>
          <a:p>
            <a:pPr rtl="0"/>
            <a:r>
              <a:rPr lang="sv-SE" dirty="0">
                <a:solidFill>
                  <a:srgbClr val="EBEBEB"/>
                </a:solidFill>
              </a:rPr>
              <a:t>Frånvaro sker via Laget.se (meddelande) </a:t>
            </a:r>
          </a:p>
          <a:p>
            <a:pPr rtl="0"/>
            <a:r>
              <a:rPr lang="sv-SE" dirty="0" err="1">
                <a:solidFill>
                  <a:srgbClr val="EBEBEB"/>
                </a:solidFill>
              </a:rPr>
              <a:t>Föräldrarnärvaro</a:t>
            </a:r>
            <a:r>
              <a:rPr lang="sv-SE" dirty="0">
                <a:solidFill>
                  <a:srgbClr val="EBEBEB"/>
                </a:solidFill>
              </a:rPr>
              <a:t> är inget som behövs</a:t>
            </a:r>
          </a:p>
          <a:p>
            <a:pPr marL="0" indent="0" rtl="0">
              <a:buNone/>
            </a:pPr>
            <a:endParaRPr lang="sv-SE" dirty="0">
              <a:solidFill>
                <a:srgbClr val="EBEBEB"/>
              </a:solidFill>
            </a:endParaRPr>
          </a:p>
          <a:p>
            <a:pPr rtl="0"/>
            <a:endParaRPr lang="sv-SE" dirty="0">
              <a:solidFill>
                <a:srgbClr val="EBEBEB"/>
              </a:solidFill>
            </a:endParaRPr>
          </a:p>
          <a:p>
            <a:pPr rtl="0"/>
            <a:endParaRPr lang="sv-SE" dirty="0">
              <a:solidFill>
                <a:srgbClr val="EBEBEB"/>
              </a:solidFill>
            </a:endParaRPr>
          </a:p>
          <a:p>
            <a:pPr rtl="0"/>
            <a:endParaRPr lang="sv-SE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C8D5B-8033-CADF-B1FC-9145E1E8C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CD34EC-2526-2A95-1E96-F4B9B5AD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1" y="1454426"/>
            <a:ext cx="7999315" cy="2323374"/>
          </a:xfrm>
        </p:spPr>
        <p:txBody>
          <a:bodyPr rtlCol="0">
            <a:noAutofit/>
          </a:bodyPr>
          <a:lstStyle/>
          <a:p>
            <a:pPr rtl="0"/>
            <a:r>
              <a:rPr lang="sv-SE" sz="7200" dirty="0"/>
              <a:t>Matcher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2166229E-C13E-5B10-8784-A16C10CF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sv-SE"/>
              <a:t>20XX-07-29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821C87-3BC2-3B57-6C69-1C5D2ABF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Medarbetarorientering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5F956B-EEB2-8C3B-B2E8-97A45A96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v-SE" smtClean="0"/>
              <a:pPr rtl="0"/>
              <a:t>5</a:t>
            </a:fld>
            <a:endParaRPr lang="sv-SE"/>
          </a:p>
        </p:txBody>
      </p:sp>
      <p:pic>
        <p:nvPicPr>
          <p:cNvPr id="2052" name="Picture 4" descr="Vetlanda FF">
            <a:extLst>
              <a:ext uri="{FF2B5EF4-FFF2-40B4-BE49-F238E27FC236}">
                <a16:creationId xmlns:a16="http://schemas.microsoft.com/office/drawing/2014/main" id="{0467ED2E-615E-E2C9-E652-926C2CD4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27" y="1373257"/>
            <a:ext cx="4577812" cy="23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454BA94-6871-30E3-03CC-64F19479173D}"/>
              </a:ext>
            </a:extLst>
          </p:cNvPr>
          <p:cNvSpPr txBox="1"/>
          <p:nvPr/>
        </p:nvSpPr>
        <p:spPr>
          <a:xfrm>
            <a:off x="6491358" y="4030694"/>
            <a:ext cx="6249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Lag 1		Lag 2		Lag 3		Lag 4</a:t>
            </a:r>
          </a:p>
          <a:p>
            <a:endParaRPr lang="sv-SE" dirty="0"/>
          </a:p>
          <a:p>
            <a:r>
              <a:rPr lang="sv-SE" dirty="0" err="1"/>
              <a:t>Lowa</a:t>
            </a:r>
            <a:r>
              <a:rPr lang="sv-SE" dirty="0"/>
              <a:t>		Klara		Elisa		Elly</a:t>
            </a:r>
          </a:p>
          <a:p>
            <a:r>
              <a:rPr lang="sv-SE" dirty="0" err="1"/>
              <a:t>Chanelle</a:t>
            </a:r>
            <a:r>
              <a:rPr lang="sv-SE" dirty="0"/>
              <a:t>	Hilda		</a:t>
            </a:r>
            <a:r>
              <a:rPr lang="sv-SE" dirty="0" err="1"/>
              <a:t>Wilda</a:t>
            </a:r>
            <a:r>
              <a:rPr lang="sv-SE" dirty="0"/>
              <a:t>		</a:t>
            </a:r>
            <a:r>
              <a:rPr lang="sv-SE" dirty="0" err="1"/>
              <a:t>Meya</a:t>
            </a:r>
            <a:endParaRPr lang="sv-SE" dirty="0"/>
          </a:p>
          <a:p>
            <a:r>
              <a:rPr lang="sv-SE" dirty="0" err="1"/>
              <a:t>Steffie</a:t>
            </a:r>
            <a:r>
              <a:rPr lang="sv-SE" dirty="0"/>
              <a:t>		Ebba T		Alina		Ebba L</a:t>
            </a:r>
          </a:p>
          <a:p>
            <a:r>
              <a:rPr lang="sv-SE" dirty="0"/>
              <a:t>Ellen		Svea		Signe		Ella</a:t>
            </a:r>
          </a:p>
          <a:p>
            <a:r>
              <a:rPr lang="sv-SE" dirty="0"/>
              <a:t>Embla		Bodil	</a:t>
            </a:r>
            <a:r>
              <a:rPr lang="sv-SE"/>
              <a:t>	Amelia</a:t>
            </a:r>
            <a:r>
              <a:rPr lang="sv-SE" dirty="0"/>
              <a:t>	</a:t>
            </a:r>
            <a:r>
              <a:rPr lang="sv-SE"/>
              <a:t>	Hanna</a:t>
            </a:r>
            <a:r>
              <a:rPr lang="sv-SE" dirty="0"/>
              <a:t>		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94F4A36-37A6-7CA7-14D9-1C5DC1B77A74}"/>
              </a:ext>
            </a:extLst>
          </p:cNvPr>
          <p:cNvSpPr txBox="1">
            <a:spLocks/>
          </p:cNvSpPr>
          <p:nvPr/>
        </p:nvSpPr>
        <p:spPr>
          <a:xfrm>
            <a:off x="671213" y="2438400"/>
            <a:ext cx="466519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sv-SE" dirty="0">
              <a:solidFill>
                <a:srgbClr val="EBEBEB"/>
              </a:solidFill>
            </a:endParaRPr>
          </a:p>
          <a:p>
            <a:r>
              <a:rPr lang="sv-SE" dirty="0" err="1"/>
              <a:t>Fyrlagsgrupper</a:t>
            </a:r>
            <a:endParaRPr lang="sv-SE" dirty="0"/>
          </a:p>
          <a:p>
            <a:r>
              <a:rPr lang="sv-SE" dirty="0"/>
              <a:t>Viktigt med frånvaroanmälan</a:t>
            </a:r>
            <a:endParaRPr lang="sv-SE" dirty="0">
              <a:solidFill>
                <a:srgbClr val="EBEBEB"/>
              </a:solidFill>
            </a:endParaRPr>
          </a:p>
          <a:p>
            <a:r>
              <a:rPr lang="sv-SE" dirty="0"/>
              <a:t>Dubblering</a:t>
            </a:r>
          </a:p>
          <a:p>
            <a:r>
              <a:rPr lang="sv-SE" dirty="0"/>
              <a:t>Inlåning från F-16</a:t>
            </a:r>
          </a:p>
          <a:p>
            <a:r>
              <a:rPr lang="sv-SE" dirty="0"/>
              <a:t>Chaufförer</a:t>
            </a:r>
          </a:p>
          <a:p>
            <a:r>
              <a:rPr lang="sv-SE" dirty="0"/>
              <a:t>Kiosk på hemmamatcher?</a:t>
            </a:r>
          </a:p>
          <a:p>
            <a:r>
              <a:rPr lang="sv-SE" dirty="0"/>
              <a:t>Supporter!</a:t>
            </a:r>
          </a:p>
          <a:p>
            <a:endParaRPr lang="sv-SE" dirty="0"/>
          </a:p>
          <a:p>
            <a:endParaRPr lang="sv-SE" dirty="0">
              <a:solidFill>
                <a:srgbClr val="EBEBEB"/>
              </a:solidFill>
            </a:endParaRPr>
          </a:p>
          <a:p>
            <a:endParaRPr lang="sv-SE" dirty="0">
              <a:solidFill>
                <a:srgbClr val="EBEBEB"/>
              </a:solidFill>
            </a:endParaRPr>
          </a:p>
          <a:p>
            <a:endParaRPr lang="sv-SE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294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6E7C97-1FE6-E5DD-4BBF-9886FE67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EBEBEB"/>
                </a:solidFill>
              </a:rPr>
              <a:t>Laget.se</a:t>
            </a:r>
            <a:br>
              <a:rPr lang="sv-SE">
                <a:solidFill>
                  <a:srgbClr val="EBEBEB"/>
                </a:solidFill>
              </a:rPr>
            </a:br>
            <a:endParaRPr lang="sv-SE">
              <a:solidFill>
                <a:srgbClr val="EBEBEB"/>
              </a:solidFill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15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sv-SE"/>
          </a:p>
        </p:txBody>
      </p:sp>
      <p:pic>
        <p:nvPicPr>
          <p:cNvPr id="7" name="Picture 4" descr="Vetlanda FF">
            <a:extLst>
              <a:ext uri="{FF2B5EF4-FFF2-40B4-BE49-F238E27FC236}">
                <a16:creationId xmlns:a16="http://schemas.microsoft.com/office/drawing/2014/main" id="{BC43F361-CD78-0E11-DC6B-13C0B866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2032464"/>
            <a:ext cx="5449889" cy="27930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E9C48-4ADB-CEBB-9DCA-BE1E956D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sv-SE" noProof="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6</a:t>
            </a:fld>
            <a:endParaRPr lang="sv-SE" noProof="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A33FFB-10A8-DA33-F925-632341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557868" cy="3785419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EBEBEB"/>
                </a:solidFill>
              </a:rPr>
              <a:t>Alla kallelser sker via ”Laget.se”. </a:t>
            </a:r>
          </a:p>
          <a:p>
            <a:r>
              <a:rPr lang="sv-SE" dirty="0">
                <a:solidFill>
                  <a:srgbClr val="EBEBEB"/>
                </a:solidFill>
              </a:rPr>
              <a:t>I samband med accepterad match, klicka gärna i hur många platser som  finns tillgängliga i bilarna. </a:t>
            </a:r>
          </a:p>
          <a:p>
            <a:r>
              <a:rPr lang="sv-SE" dirty="0">
                <a:solidFill>
                  <a:srgbClr val="EBEBEB"/>
                </a:solidFill>
              </a:rPr>
              <a:t>Spelschema kommer skrivas ut. </a:t>
            </a:r>
          </a:p>
          <a:p>
            <a:endParaRPr lang="sv-SE" dirty="0">
              <a:solidFill>
                <a:srgbClr val="EBEBEB"/>
              </a:solidFill>
            </a:endParaRPr>
          </a:p>
          <a:p>
            <a:endParaRPr lang="sv-SE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70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615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53" name="Picture 615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155" name="Oval 615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6157" name="Picture 615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59" name="Picture 615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61" name="Rectangle 616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0" dirty="0" err="1">
                <a:solidFill>
                  <a:srgbClr val="EBEBEB"/>
                </a:solidFill>
              </a:rPr>
              <a:t>Försäljning</a:t>
            </a:r>
            <a:endParaRPr lang="en-US" b="0" dirty="0">
              <a:solidFill>
                <a:srgbClr val="EBEBEB"/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2868A8F-3F5D-4735-81EF-8632381CD8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4436" y="2438400"/>
            <a:ext cx="665111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buFont typeface="Wingdings 3" charset="2"/>
              <a:buChar char=""/>
            </a:pPr>
            <a:r>
              <a:rPr lang="en-US" dirty="0" err="1">
                <a:solidFill>
                  <a:srgbClr val="FFFFFF"/>
                </a:solidFill>
              </a:rPr>
              <a:t>Klubben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varje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år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ett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säljtillfälle</a:t>
            </a:r>
            <a:r>
              <a:rPr lang="en-US" dirty="0">
                <a:solidFill>
                  <a:srgbClr val="FFFFFF"/>
                </a:solidFill>
              </a:rPr>
              <a:t> – 20% </a:t>
            </a:r>
            <a:r>
              <a:rPr lang="en-US" dirty="0" err="1">
                <a:solidFill>
                  <a:srgbClr val="FFFFFF"/>
                </a:solidFill>
              </a:rPr>
              <a:t>tillbaka</a:t>
            </a:r>
            <a:r>
              <a:rPr lang="en-US" dirty="0">
                <a:solidFill>
                  <a:srgbClr val="FFFFFF"/>
                </a:solidFill>
              </a:rPr>
              <a:t> till F-15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 err="1">
                <a:solidFill>
                  <a:srgbClr val="FFFFFF"/>
                </a:solidFill>
              </a:rPr>
              <a:t>Laget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planerar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ett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utöver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detta</a:t>
            </a:r>
            <a:r>
              <a:rPr lang="en-US" dirty="0">
                <a:solidFill>
                  <a:srgbClr val="FFFFFF"/>
                </a:solidFill>
              </a:rPr>
              <a:t> – 100% </a:t>
            </a:r>
            <a:r>
              <a:rPr lang="en-US" dirty="0" err="1">
                <a:solidFill>
                  <a:srgbClr val="FFFFFF"/>
                </a:solidFill>
              </a:rPr>
              <a:t>tillbaka</a:t>
            </a:r>
            <a:r>
              <a:rPr lang="en-US" dirty="0">
                <a:solidFill>
                  <a:srgbClr val="FFFFFF"/>
                </a:solidFill>
              </a:rPr>
              <a:t> till F-15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Alt. Kak/</a:t>
            </a:r>
            <a:r>
              <a:rPr lang="en-US" dirty="0" err="1">
                <a:solidFill>
                  <a:srgbClr val="FFFFFF"/>
                </a:solidFill>
              </a:rPr>
              <a:t>Godis-burkar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Newbody</a:t>
            </a:r>
            <a:r>
              <a:rPr lang="en-US" dirty="0">
                <a:solidFill>
                  <a:srgbClr val="FFFFFF"/>
                </a:solidFill>
              </a:rPr>
              <a:t>, chips, </a:t>
            </a:r>
            <a:r>
              <a:rPr lang="en-US" dirty="0" err="1">
                <a:solidFill>
                  <a:srgbClr val="FFFFFF"/>
                </a:solidFill>
              </a:rPr>
              <a:t>grillkol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kryddor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285750" indent="-285750" algn="l">
              <a:buFont typeface="Wingdings 3" charset="2"/>
              <a:buChar char=""/>
            </a:pPr>
            <a:r>
              <a:rPr lang="en-US" dirty="0" err="1">
                <a:solidFill>
                  <a:srgbClr val="FFFFFF"/>
                </a:solidFill>
              </a:rPr>
              <a:t>Frivilligt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ansvarig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  <a:p>
            <a:pPr marL="285750" indent="-285750"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6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146" name="Picture 2" descr="5 goda skäl att låna pengar | Listor.se">
            <a:extLst>
              <a:ext uri="{FF2B5EF4-FFF2-40B4-BE49-F238E27FC236}">
                <a16:creationId xmlns:a16="http://schemas.microsoft.com/office/drawing/2014/main" id="{43BC0EDA-56E1-8C5D-CEB3-1712887B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4649" b="-3"/>
          <a:stretch/>
        </p:blipFill>
        <p:spPr bwMode="auto"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Platshållare för bildnummer 114">
            <a:extLst>
              <a:ext uri="{FF2B5EF4-FFF2-40B4-BE49-F238E27FC236}">
                <a16:creationId xmlns:a16="http://schemas.microsoft.com/office/drawing/2014/main" id="{47C21FD0-6144-422A-9727-F3249A6B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B5CEABB6-07DC-46E8-9B57-56EC44A396E5}" type="slidenum">
              <a:rPr lang="en-US" sz="28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21" name="Picture 4" descr="Vetlanda FF">
            <a:extLst>
              <a:ext uri="{FF2B5EF4-FFF2-40B4-BE49-F238E27FC236}">
                <a16:creationId xmlns:a16="http://schemas.microsoft.com/office/drawing/2014/main" id="{CDB67C70-15F6-63D2-A1F1-56DA62D7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r="13027" b="1"/>
          <a:stretch/>
        </p:blipFill>
        <p:spPr bwMode="auto"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4102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rtlCol="0">
            <a:normAutofit/>
          </a:bodyPr>
          <a:lstStyle/>
          <a:p>
            <a:pPr rtl="0"/>
            <a:r>
              <a:rPr lang="sv-SE" dirty="0">
                <a:solidFill>
                  <a:srgbClr val="EBEBEB"/>
                </a:solidFill>
              </a:rPr>
              <a:t>Övernattning </a:t>
            </a:r>
          </a:p>
        </p:txBody>
      </p:sp>
      <p:sp>
        <p:nvSpPr>
          <p:cNvPr id="4108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4110" name="Freeform: Shape 4106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sv-SE"/>
          </a:p>
        </p:txBody>
      </p:sp>
      <p:pic>
        <p:nvPicPr>
          <p:cNvPr id="4098" name="Picture 2" descr="Vetlanda FF">
            <a:extLst>
              <a:ext uri="{FF2B5EF4-FFF2-40B4-BE49-F238E27FC236}">
                <a16:creationId xmlns:a16="http://schemas.microsoft.com/office/drawing/2014/main" id="{253ECBC6-4EB7-0DE1-9AFE-1E33C332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1438929"/>
            <a:ext cx="3980139" cy="3980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08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E97A1D68-0269-4F8D-8A4E-B8D9753C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sv-SE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8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Planerar övernattning på </a:t>
            </a:r>
            <a:r>
              <a:rPr lang="sv-SE" dirty="0" err="1">
                <a:solidFill>
                  <a:srgbClr val="FFFFFF"/>
                </a:solidFill>
              </a:rPr>
              <a:t>Vitalavallen</a:t>
            </a:r>
            <a:endParaRPr lang="sv-SE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FFFFFF"/>
              </a:solidFill>
            </a:endParaRPr>
          </a:p>
          <a:p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7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Cuper 2025?</a:t>
            </a:r>
          </a:p>
        </p:txBody>
      </p:sp>
      <p:sp>
        <p:nvSpPr>
          <p:cNvPr id="69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1" name="Freeform: Shape 70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sv-SE"/>
          </a:p>
        </p:txBody>
      </p:sp>
      <p:pic>
        <p:nvPicPr>
          <p:cNvPr id="25" name="Picture 4" descr="Vetlanda FF">
            <a:extLst>
              <a:ext uri="{FF2B5EF4-FFF2-40B4-BE49-F238E27FC236}">
                <a16:creationId xmlns:a16="http://schemas.microsoft.com/office/drawing/2014/main" id="{DC1B5EDF-34A1-C0B8-6A4D-3AE73AB0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2409088"/>
            <a:ext cx="3980139" cy="2039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50" name="Platshållare för bildnummer 49">
            <a:extLst>
              <a:ext uri="{FF2B5EF4-FFF2-40B4-BE49-F238E27FC236}">
                <a16:creationId xmlns:a16="http://schemas.microsoft.com/office/drawing/2014/main" id="{84B61B7E-5114-4B02-895E-18609706A1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B5CEABB6-07DC-46E8-9B57-56EC44A396E5}" type="slidenum">
              <a:rPr lang="en-US" sz="28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2CCD16A-B1A1-4FC6-94F4-823076E7E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013692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b="0" strike="sngStrike" dirty="0">
                <a:solidFill>
                  <a:srgbClr val="FFFFFF"/>
                </a:solidFill>
              </a:rPr>
              <a:t> Oskars cup </a:t>
            </a:r>
            <a:r>
              <a:rPr lang="en-US" b="0" strike="sngStrike" dirty="0" err="1">
                <a:solidFill>
                  <a:srgbClr val="FFFFFF"/>
                </a:solidFill>
              </a:rPr>
              <a:t>i</a:t>
            </a:r>
            <a:r>
              <a:rPr lang="en-US" b="0" strike="sngStrike" dirty="0">
                <a:solidFill>
                  <a:srgbClr val="FFFFFF"/>
                </a:solidFill>
              </a:rPr>
              <a:t> Oskarshamn 28-29 </a:t>
            </a:r>
            <a:r>
              <a:rPr lang="en-US" b="0" strike="sngStrike" dirty="0" err="1">
                <a:solidFill>
                  <a:srgbClr val="FFFFFF"/>
                </a:solidFill>
              </a:rPr>
              <a:t>juni</a:t>
            </a:r>
            <a:endParaRPr lang="en-US" b="0" strike="sngStrike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Övernattning</a:t>
            </a: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i</a:t>
            </a: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Skolan</a:t>
            </a:r>
            <a:endParaRPr lang="en-US" b="0" strike="sngStrike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Kostnad</a:t>
            </a:r>
            <a:r>
              <a:rPr lang="en-US" b="0" strike="sngStrike" dirty="0">
                <a:solidFill>
                  <a:srgbClr val="FFFFFF"/>
                </a:solidFill>
              </a:rPr>
              <a:t> för </a:t>
            </a:r>
            <a:r>
              <a:rPr lang="en-US" b="0" strike="sngStrike" dirty="0" err="1">
                <a:solidFill>
                  <a:srgbClr val="FFFFFF"/>
                </a:solidFill>
              </a:rPr>
              <a:t>laget</a:t>
            </a:r>
            <a:r>
              <a:rPr lang="en-US" b="0" strike="sngStrike" dirty="0">
                <a:solidFill>
                  <a:srgbClr val="FFFFFF"/>
                </a:solidFill>
              </a:rPr>
              <a:t> 900kr (</a:t>
            </a:r>
            <a:r>
              <a:rPr lang="en-US" b="0" strike="sngStrike" dirty="0" err="1">
                <a:solidFill>
                  <a:srgbClr val="FFFFFF"/>
                </a:solidFill>
              </a:rPr>
              <a:t>klubben</a:t>
            </a: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bekostar</a:t>
            </a: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detta</a:t>
            </a:r>
            <a:r>
              <a:rPr lang="en-US" b="0" strike="sngStrike" dirty="0">
                <a:solidFill>
                  <a:srgbClr val="FFFFFF"/>
                </a:solidFill>
              </a:rPr>
              <a:t>) +     </a:t>
            </a:r>
            <a:r>
              <a:rPr lang="en-US" b="0" strike="sngStrike" dirty="0" err="1">
                <a:solidFill>
                  <a:srgbClr val="FFFFFF"/>
                </a:solidFill>
              </a:rPr>
              <a:t>deltagaravgift</a:t>
            </a: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inkl</a:t>
            </a:r>
            <a:r>
              <a:rPr lang="en-US" b="0" strike="sngStrike" dirty="0">
                <a:solidFill>
                  <a:srgbClr val="FFFFFF"/>
                </a:solidFill>
              </a:rPr>
              <a:t>. </a:t>
            </a:r>
            <a:r>
              <a:rPr lang="en-US" b="0" strike="sngStrike" dirty="0" err="1">
                <a:solidFill>
                  <a:srgbClr val="FFFFFF"/>
                </a:solidFill>
              </a:rPr>
              <a:t>kost</a:t>
            </a: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och</a:t>
            </a:r>
            <a:r>
              <a:rPr lang="en-US" b="0" strike="sngStrike" dirty="0">
                <a:solidFill>
                  <a:srgbClr val="FFFFFF"/>
                </a:solidFill>
              </a:rPr>
              <a:t> </a:t>
            </a:r>
            <a:r>
              <a:rPr lang="en-US" b="0" strike="sngStrike" dirty="0" err="1">
                <a:solidFill>
                  <a:srgbClr val="FFFFFF"/>
                </a:solidFill>
              </a:rPr>
              <a:t>logi</a:t>
            </a:r>
            <a:r>
              <a:rPr lang="en-US" b="0" strike="sngStrike" dirty="0">
                <a:solidFill>
                  <a:srgbClr val="FFFFFF"/>
                </a:solidFill>
              </a:rPr>
              <a:t> 980kr/</a:t>
            </a:r>
            <a:r>
              <a:rPr lang="en-US" b="0" strike="sngStrike" dirty="0" err="1">
                <a:solidFill>
                  <a:srgbClr val="FFFFFF"/>
                </a:solidFill>
              </a:rPr>
              <a:t>spelare</a:t>
            </a:r>
            <a:r>
              <a:rPr lang="en-US" b="0" strike="sngStrike" dirty="0">
                <a:solidFill>
                  <a:srgbClr val="FFFFFF"/>
                </a:solidFill>
              </a:rPr>
              <a:t>.</a:t>
            </a:r>
          </a:p>
          <a:p>
            <a:pPr>
              <a:buFont typeface="Wingdings 3" charset="2"/>
              <a:buChar char=""/>
            </a:pPr>
            <a:endParaRPr lang="en-US" b="0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b="0" dirty="0" err="1">
                <a:solidFill>
                  <a:srgbClr val="FFFFFF"/>
                </a:solidFill>
              </a:rPr>
              <a:t>Habocupen</a:t>
            </a:r>
            <a:r>
              <a:rPr lang="en-US" b="0" dirty="0">
                <a:solidFill>
                  <a:srgbClr val="FFFFFF"/>
                </a:solidFill>
              </a:rPr>
              <a:t> 28-29 </a:t>
            </a:r>
            <a:r>
              <a:rPr lang="en-US" b="0" dirty="0" err="1">
                <a:solidFill>
                  <a:srgbClr val="FFFFFF"/>
                </a:solidFill>
              </a:rPr>
              <a:t>juni</a:t>
            </a:r>
            <a:r>
              <a:rPr lang="en-US" b="0" dirty="0">
                <a:solidFill>
                  <a:srgbClr val="FFFFFF"/>
                </a:solidFill>
              </a:rPr>
              <a:t> </a:t>
            </a:r>
          </a:p>
          <a:p>
            <a:pPr>
              <a:buFont typeface="Wingdings 3" charset="2"/>
              <a:buChar char=""/>
            </a:pP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8C13B-9D83-4AF4-B64D-33362D513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4F7154-AFAC-4BE7-8A74-7F4B6FC274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7ACD96E-49A0-4DA4-A7BB-AC2D88742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c3e520-ef61-404c-9884-8037d87292c9}" enabled="0" method="" siteId="{ebc3e520-ef61-404c-9884-8037d87292c9}" removed="1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290</Words>
  <Application>Microsoft Office PowerPoint</Application>
  <PresentationFormat>Bredbild</PresentationFormat>
  <Paragraphs>85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Jon</vt:lpstr>
      <vt:lpstr>Vetlanda FF- F10  Föräldramöte 2025 </vt:lpstr>
      <vt:lpstr>Agenda </vt:lpstr>
      <vt:lpstr>Ledare 2025</vt:lpstr>
      <vt:lpstr>Träningar</vt:lpstr>
      <vt:lpstr>Matcher</vt:lpstr>
      <vt:lpstr>Laget.se </vt:lpstr>
      <vt:lpstr>Försäljning</vt:lpstr>
      <vt:lpstr>Övernattning </vt:lpstr>
      <vt:lpstr>Cuper 2025?</vt:lpstr>
      <vt:lpstr>Gröna tråden</vt:lpstr>
      <vt:lpstr>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Lennartsson</dc:creator>
  <cp:lastModifiedBy>Glenn Lennartsson</cp:lastModifiedBy>
  <cp:revision>1</cp:revision>
  <dcterms:created xsi:type="dcterms:W3CDTF">2025-03-28T05:22:10Z</dcterms:created>
  <dcterms:modified xsi:type="dcterms:W3CDTF">2025-05-06T17:48:23Z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