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4" r:id="rId4"/>
  </p:sldMasterIdLst>
  <p:notesMasterIdLst>
    <p:notesMasterId r:id="rId16"/>
  </p:notesMasterIdLst>
  <p:handoutMasterIdLst>
    <p:handoutMasterId r:id="rId17"/>
  </p:handoutMasterIdLst>
  <p:sldIdLst>
    <p:sldId id="256" r:id="rId5"/>
    <p:sldId id="284" r:id="rId6"/>
    <p:sldId id="282" r:id="rId7"/>
    <p:sldId id="277" r:id="rId8"/>
    <p:sldId id="290" r:id="rId9"/>
    <p:sldId id="291" r:id="rId10"/>
    <p:sldId id="262" r:id="rId11"/>
    <p:sldId id="287" r:id="rId12"/>
    <p:sldId id="263" r:id="rId13"/>
    <p:sldId id="292" r:id="rId14"/>
    <p:sldId id="28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6" name="Författare" initials="A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93" d="100"/>
          <a:sy n="93" d="100"/>
        </p:scale>
        <p:origin x="22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314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lenn Lennartsson" userId="34812d2f-e689-4b23-84a4-4f2e619628ba" providerId="ADAL" clId="{175D550C-0D44-47F5-B5F2-AEFF219D48E1}"/>
    <pc:docChg chg="undo custSel modSld">
      <pc:chgData name="Glenn Lennartsson" userId="34812d2f-e689-4b23-84a4-4f2e619628ba" providerId="ADAL" clId="{175D550C-0D44-47F5-B5F2-AEFF219D48E1}" dt="2025-05-06T17:48:18.910" v="11" actId="20577"/>
      <pc:docMkLst>
        <pc:docMk/>
      </pc:docMkLst>
      <pc:sldChg chg="modSp mod">
        <pc:chgData name="Glenn Lennartsson" userId="34812d2f-e689-4b23-84a4-4f2e619628ba" providerId="ADAL" clId="{175D550C-0D44-47F5-B5F2-AEFF219D48E1}" dt="2025-05-06T17:48:18.910" v="11" actId="20577"/>
        <pc:sldMkLst>
          <pc:docMk/>
          <pc:sldMk cId="1642425379" sldId="256"/>
        </pc:sldMkLst>
        <pc:spChg chg="mod">
          <ac:chgData name="Glenn Lennartsson" userId="34812d2f-e689-4b23-84a4-4f2e619628ba" providerId="ADAL" clId="{175D550C-0D44-47F5-B5F2-AEFF219D48E1}" dt="2025-05-06T17:48:18.910" v="11" actId="20577"/>
          <ac:spMkLst>
            <pc:docMk/>
            <pc:sldMk cId="1642425379" sldId="256"/>
            <ac:spMk id="2" creationId="{216815C6-3AD0-46E6-A74A-1967BD91AF50}"/>
          </ac:spMkLst>
        </pc:spChg>
      </pc:sldChg>
    </pc:docChg>
  </pc:docChgLst>
  <pc:docChgLst>
    <pc:chgData name="Glenn Lennartsson" userId="34812d2f-e689-4b23-84a4-4f2e619628ba" providerId="ADAL" clId="{26482F61-2CCF-479C-8F75-F8B793891DAF}"/>
    <pc:docChg chg="undo custSel addSld delSld modSld sldOrd modMainMaster">
      <pc:chgData name="Glenn Lennartsson" userId="34812d2f-e689-4b23-84a4-4f2e619628ba" providerId="ADAL" clId="{26482F61-2CCF-479C-8F75-F8B793891DAF}" dt="2025-04-22T16:00:23.763" v="1062" actId="20577"/>
      <pc:docMkLst>
        <pc:docMk/>
      </pc:docMkLst>
      <pc:sldChg chg="addSp delSp modSp mod modTransition setBg setClrOvrMap delDesignElem">
        <pc:chgData name="Glenn Lennartsson" userId="34812d2f-e689-4b23-84a4-4f2e619628ba" providerId="ADAL" clId="{26482F61-2CCF-479C-8F75-F8B793891DAF}" dt="2025-04-16T18:05:00.717" v="939" actId="20577"/>
        <pc:sldMkLst>
          <pc:docMk/>
          <pc:sldMk cId="1642425379" sldId="256"/>
        </pc:sldMkLst>
        <pc:spChg chg="mod">
          <ac:chgData name="Glenn Lennartsson" userId="34812d2f-e689-4b23-84a4-4f2e619628ba" providerId="ADAL" clId="{26482F61-2CCF-479C-8F75-F8B793891DAF}" dt="2025-04-08T17:41:18.014" v="336" actId="1076"/>
          <ac:spMkLst>
            <pc:docMk/>
            <pc:sldMk cId="1642425379" sldId="256"/>
            <ac:spMk id="2" creationId="{216815C6-3AD0-46E6-A74A-1967BD91AF50}"/>
          </ac:spMkLst>
        </pc:spChg>
        <pc:spChg chg="mod">
          <ac:chgData name="Glenn Lennartsson" userId="34812d2f-e689-4b23-84a4-4f2e619628ba" providerId="ADAL" clId="{26482F61-2CCF-479C-8F75-F8B793891DAF}" dt="2025-04-16T18:05:00.717" v="939" actId="20577"/>
          <ac:spMkLst>
            <pc:docMk/>
            <pc:sldMk cId="1642425379" sldId="256"/>
            <ac:spMk id="3" creationId="{1901B20D-4C28-4DA3-ABBD-718C22A5E58B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1642425379" sldId="256"/>
            <ac:spMk id="1064" creationId="{F3F4807A-5068-4492-8025-D75F320E908D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1642425379" sldId="256"/>
            <ac:spMk id="1065" creationId="{B24996F8-180C-4DCB-8A26-DFA336CDEFBC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1642425379" sldId="256"/>
            <ac:spMk id="1066" creationId="{D8B22DE2-C518-4F77-BE90-E1B6B1909D91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1642425379" sldId="256"/>
            <ac:spMk id="1067" creationId="{630182B0-3559-41D5-9EBC-0BD86BEDAD09}"/>
          </ac:spMkLst>
        </pc:spChg>
        <pc:picChg chg="add mod">
          <ac:chgData name="Glenn Lennartsson" userId="34812d2f-e689-4b23-84a4-4f2e619628ba" providerId="ADAL" clId="{26482F61-2CCF-479C-8F75-F8B793891DAF}" dt="2025-04-08T17:52:25.736" v="466" actId="1076"/>
          <ac:picMkLst>
            <pc:docMk/>
            <pc:sldMk cId="1642425379" sldId="256"/>
            <ac:picMk id="4" creationId="{201E637C-A17F-0446-D8BF-11946BD2E0CA}"/>
          </ac:picMkLst>
        </pc:picChg>
      </pc:sldChg>
      <pc:sldChg chg="del">
        <pc:chgData name="Glenn Lennartsson" userId="34812d2f-e689-4b23-84a4-4f2e619628ba" providerId="ADAL" clId="{26482F61-2CCF-479C-8F75-F8B793891DAF}" dt="2025-04-08T16:54:55.906" v="13" actId="2696"/>
        <pc:sldMkLst>
          <pc:docMk/>
          <pc:sldMk cId="707789176" sldId="258"/>
        </pc:sldMkLst>
      </pc:sldChg>
      <pc:sldChg chg="addSp delSp modSp mod ord modTransition setBg delDesignElem">
        <pc:chgData name="Glenn Lennartsson" userId="34812d2f-e689-4b23-84a4-4f2e619628ba" providerId="ADAL" clId="{26482F61-2CCF-479C-8F75-F8B793891DAF}" dt="2025-04-21T12:27:52.465" v="1055" actId="20577"/>
        <pc:sldMkLst>
          <pc:docMk/>
          <pc:sldMk cId="1593920805" sldId="262"/>
        </pc:sldMkLst>
        <pc:spChg chg="mod">
          <ac:chgData name="Glenn Lennartsson" userId="34812d2f-e689-4b23-84a4-4f2e619628ba" providerId="ADAL" clId="{26482F61-2CCF-479C-8F75-F8B793891DAF}" dt="2025-04-08T17:37:36.223" v="288" actId="26606"/>
          <ac:spMkLst>
            <pc:docMk/>
            <pc:sldMk cId="1593920805" sldId="262"/>
            <ac:spMk id="2" creationId="{75031FE9-9059-4FE8-B4AC-9771F23A1B89}"/>
          </ac:spMkLst>
        </pc:spChg>
        <pc:spChg chg="mod">
          <ac:chgData name="Glenn Lennartsson" userId="34812d2f-e689-4b23-84a4-4f2e619628ba" providerId="ADAL" clId="{26482F61-2CCF-479C-8F75-F8B793891DAF}" dt="2025-04-21T12:27:52.465" v="1055" actId="20577"/>
          <ac:spMkLst>
            <pc:docMk/>
            <pc:sldMk cId="1593920805" sldId="262"/>
            <ac:spMk id="5" creationId="{A2868A8F-3F5D-4735-81EF-8632381CD85B}"/>
          </ac:spMkLst>
        </pc:spChg>
        <pc:spChg chg="mod ord">
          <ac:chgData name="Glenn Lennartsson" userId="34812d2f-e689-4b23-84a4-4f2e619628ba" providerId="ADAL" clId="{26482F61-2CCF-479C-8F75-F8B793891DAF}" dt="2025-04-08T17:37:36.223" v="288" actId="26606"/>
          <ac:spMkLst>
            <pc:docMk/>
            <pc:sldMk cId="1593920805" sldId="262"/>
            <ac:spMk id="115" creationId="{47C21FD0-6144-422A-9727-F3249A6B5540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1593920805" sldId="262"/>
            <ac:spMk id="6155" creationId="{989BE678-777B-482A-A616-FEDC47B162E5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1593920805" sldId="262"/>
            <ac:spMk id="6161" creationId="{D28BE0C3-2102-4820-B88B-A448B1840D14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1593920805" sldId="262"/>
            <ac:spMk id="6163" creationId="{C8A3C342-1D03-412F-8DD3-BF519E8E0AE9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1593920805" sldId="262"/>
            <ac:spMk id="6165" creationId="{81CC9B02-E087-4350-AEBD-2C3CF001AF01}"/>
          </ac:spMkLst>
        </pc:spChg>
        <pc:picChg chg="mod">
          <ac:chgData name="Glenn Lennartsson" userId="34812d2f-e689-4b23-84a4-4f2e619628ba" providerId="ADAL" clId="{26482F61-2CCF-479C-8F75-F8B793891DAF}" dt="2025-04-08T17:47:54.095" v="441" actId="1076"/>
          <ac:picMkLst>
            <pc:docMk/>
            <pc:sldMk cId="1593920805" sldId="262"/>
            <ac:picMk id="21" creationId="{CDB67C70-15F6-63D2-A1F1-56DA62D7B937}"/>
          </ac:picMkLst>
        </pc:picChg>
        <pc:picChg chg="mod">
          <ac:chgData name="Glenn Lennartsson" userId="34812d2f-e689-4b23-84a4-4f2e619628ba" providerId="ADAL" clId="{26482F61-2CCF-479C-8F75-F8B793891DAF}" dt="2025-04-08T17:47:54.647" v="442" actId="1076"/>
          <ac:picMkLst>
            <pc:docMk/>
            <pc:sldMk cId="1593920805" sldId="262"/>
            <ac:picMk id="6146" creationId="{43BC0EDA-56E1-8C5D-CEB3-1712887B8DB3}"/>
          </ac:picMkLst>
        </pc:picChg>
        <pc:picChg chg="add del">
          <ac:chgData name="Glenn Lennartsson" userId="34812d2f-e689-4b23-84a4-4f2e619628ba" providerId="ADAL" clId="{26482F61-2CCF-479C-8F75-F8B793891DAF}" dt="2025-04-08T17:43:16.440" v="349"/>
          <ac:picMkLst>
            <pc:docMk/>
            <pc:sldMk cId="1593920805" sldId="262"/>
            <ac:picMk id="6151" creationId="{DF19BAF3-7E20-4B9D-B544-BABAEEA1FA75}"/>
          </ac:picMkLst>
        </pc:picChg>
        <pc:picChg chg="add del">
          <ac:chgData name="Glenn Lennartsson" userId="34812d2f-e689-4b23-84a4-4f2e619628ba" providerId="ADAL" clId="{26482F61-2CCF-479C-8F75-F8B793891DAF}" dt="2025-04-08T17:43:16.440" v="349"/>
          <ac:picMkLst>
            <pc:docMk/>
            <pc:sldMk cId="1593920805" sldId="262"/>
            <ac:picMk id="6153" creationId="{950648F4-ABCD-4DF0-8641-76CFB2354721}"/>
          </ac:picMkLst>
        </pc:picChg>
        <pc:picChg chg="add del">
          <ac:chgData name="Glenn Lennartsson" userId="34812d2f-e689-4b23-84a4-4f2e619628ba" providerId="ADAL" clId="{26482F61-2CCF-479C-8F75-F8B793891DAF}" dt="2025-04-08T17:43:16.440" v="349"/>
          <ac:picMkLst>
            <pc:docMk/>
            <pc:sldMk cId="1593920805" sldId="262"/>
            <ac:picMk id="6157" creationId="{CF1EB4BD-9C7E-4AA3-9681-C7EB0DA6250B}"/>
          </ac:picMkLst>
        </pc:picChg>
        <pc:picChg chg="add del">
          <ac:chgData name="Glenn Lennartsson" userId="34812d2f-e689-4b23-84a4-4f2e619628ba" providerId="ADAL" clId="{26482F61-2CCF-479C-8F75-F8B793891DAF}" dt="2025-04-08T17:43:16.440" v="349"/>
          <ac:picMkLst>
            <pc:docMk/>
            <pc:sldMk cId="1593920805" sldId="262"/>
            <ac:picMk id="6159" creationId="{94AAE3AA-3759-4D28-B0EF-575F25A5146C}"/>
          </ac:picMkLst>
        </pc:picChg>
      </pc:sldChg>
      <pc:sldChg chg="addSp delSp modSp mod modTransition setBg setClrOvrMap delDesignElem">
        <pc:chgData name="Glenn Lennartsson" userId="34812d2f-e689-4b23-84a4-4f2e619628ba" providerId="ADAL" clId="{26482F61-2CCF-479C-8F75-F8B793891DAF}" dt="2025-04-16T17:56:08.097" v="935" actId="20577"/>
        <pc:sldMkLst>
          <pc:docMk/>
          <pc:sldMk cId="627911590" sldId="263"/>
        </pc:sldMkLst>
        <pc:spChg chg="mod">
          <ac:chgData name="Glenn Lennartsson" userId="34812d2f-e689-4b23-84a4-4f2e619628ba" providerId="ADAL" clId="{26482F61-2CCF-479C-8F75-F8B793891DAF}" dt="2025-04-08T17:37:59.342" v="294" actId="26606"/>
          <ac:spMkLst>
            <pc:docMk/>
            <pc:sldMk cId="627911590" sldId="263"/>
            <ac:spMk id="2" creationId="{7291CFAB-A735-4A31-A51D-42FE1F5E94E0}"/>
          </ac:spMkLst>
        </pc:spChg>
        <pc:spChg chg="mod ord">
          <ac:chgData name="Glenn Lennartsson" userId="34812d2f-e689-4b23-84a4-4f2e619628ba" providerId="ADAL" clId="{26482F61-2CCF-479C-8F75-F8B793891DAF}" dt="2025-04-16T17:56:08.097" v="935" actId="20577"/>
          <ac:spMkLst>
            <pc:docMk/>
            <pc:sldMk cId="627911590" sldId="263"/>
            <ac:spMk id="8" creationId="{12CCD16A-B1A1-4FC6-94F4-823076E7E72F}"/>
          </ac:spMkLst>
        </pc:spChg>
        <pc:spChg chg="mod ord">
          <ac:chgData name="Glenn Lennartsson" userId="34812d2f-e689-4b23-84a4-4f2e619628ba" providerId="ADAL" clId="{26482F61-2CCF-479C-8F75-F8B793891DAF}" dt="2025-04-08T17:37:59.342" v="294" actId="26606"/>
          <ac:spMkLst>
            <pc:docMk/>
            <pc:sldMk cId="627911590" sldId="263"/>
            <ac:spMk id="50" creationId="{84B61B7E-5114-4B02-895E-18609706A12A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627911590" sldId="263"/>
            <ac:spMk id="59" creationId="{4AC0CD9D-7610-4620-93B4-798CCD9AB581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627911590" sldId="263"/>
            <ac:spMk id="65" creationId="{DE4D62F9-188E-4530-84C2-24BDEE4BEB82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627911590" sldId="263"/>
            <ac:spMk id="67" creationId="{61515115-95FB-41E0-86F3-8744438C09D0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627911590" sldId="263"/>
            <ac:spMk id="69" creationId="{8222A33F-BE2D-4D69-92A0-5DF8B17BAACA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627911590" sldId="263"/>
            <ac:spMk id="71" creationId="{CE1C74D0-9609-468A-9597-5D87C8A42B58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627911590" sldId="263"/>
            <ac:spMk id="73" creationId="{C137128D-E594-4905-9F76-E385F0831D60}"/>
          </ac:spMkLst>
        </pc:spChg>
        <pc:picChg chg="mod">
          <ac:chgData name="Glenn Lennartsson" userId="34812d2f-e689-4b23-84a4-4f2e619628ba" providerId="ADAL" clId="{26482F61-2CCF-479C-8F75-F8B793891DAF}" dt="2025-04-08T17:37:59.342" v="294" actId="26606"/>
          <ac:picMkLst>
            <pc:docMk/>
            <pc:sldMk cId="627911590" sldId="263"/>
            <ac:picMk id="25" creationId="{DC1B5EDF-34A1-C0B8-6A4D-3AE73AB072B4}"/>
          </ac:picMkLst>
        </pc:picChg>
        <pc:picChg chg="add del">
          <ac:chgData name="Glenn Lennartsson" userId="34812d2f-e689-4b23-84a4-4f2e619628ba" providerId="ADAL" clId="{26482F61-2CCF-479C-8F75-F8B793891DAF}" dt="2025-04-08T17:43:16.440" v="349"/>
          <ac:picMkLst>
            <pc:docMk/>
            <pc:sldMk cId="627911590" sldId="263"/>
            <ac:picMk id="55" creationId="{41B68C77-138E-4BF7-A276-BD0C78A4219F}"/>
          </ac:picMkLst>
        </pc:picChg>
        <pc:picChg chg="add del">
          <ac:chgData name="Glenn Lennartsson" userId="34812d2f-e689-4b23-84a4-4f2e619628ba" providerId="ADAL" clId="{26482F61-2CCF-479C-8F75-F8B793891DAF}" dt="2025-04-08T17:43:16.440" v="349"/>
          <ac:picMkLst>
            <pc:docMk/>
            <pc:sldMk cId="627911590" sldId="263"/>
            <ac:picMk id="57" creationId="{7C268552-D473-46ED-B1B8-422042C4DEF1}"/>
          </ac:picMkLst>
        </pc:picChg>
        <pc:picChg chg="add del">
          <ac:chgData name="Glenn Lennartsson" userId="34812d2f-e689-4b23-84a4-4f2e619628ba" providerId="ADAL" clId="{26482F61-2CCF-479C-8F75-F8B793891DAF}" dt="2025-04-08T17:43:16.440" v="349"/>
          <ac:picMkLst>
            <pc:docMk/>
            <pc:sldMk cId="627911590" sldId="263"/>
            <ac:picMk id="61" creationId="{B9238B3E-24AA-439A-B527-6C5DF6D72145}"/>
          </ac:picMkLst>
        </pc:picChg>
        <pc:picChg chg="add del">
          <ac:chgData name="Glenn Lennartsson" userId="34812d2f-e689-4b23-84a4-4f2e619628ba" providerId="ADAL" clId="{26482F61-2CCF-479C-8F75-F8B793891DAF}" dt="2025-04-08T17:43:16.440" v="349"/>
          <ac:picMkLst>
            <pc:docMk/>
            <pc:sldMk cId="627911590" sldId="263"/>
            <ac:picMk id="63" creationId="{69F01145-BEA3-4CBF-AA21-10077B948CA8}"/>
          </ac:picMkLst>
        </pc:picChg>
      </pc:sldChg>
      <pc:sldChg chg="addSp delSp modSp mod modTransition setBg setClrOvrMap delDesignElem">
        <pc:chgData name="Glenn Lennartsson" userId="34812d2f-e689-4b23-84a4-4f2e619628ba" providerId="ADAL" clId="{26482F61-2CCF-479C-8F75-F8B793891DAF}" dt="2025-04-21T12:04:41.002" v="972" actId="5793"/>
        <pc:sldMkLst>
          <pc:docMk/>
          <pc:sldMk cId="2243494996" sldId="277"/>
        </pc:sldMkLst>
        <pc:spChg chg="mod">
          <ac:chgData name="Glenn Lennartsson" userId="34812d2f-e689-4b23-84a4-4f2e619628ba" providerId="ADAL" clId="{26482F61-2CCF-479C-8F75-F8B793891DAF}" dt="2025-04-08T17:35:27.913" v="264" actId="26606"/>
          <ac:spMkLst>
            <pc:docMk/>
            <pc:sldMk cId="2243494996" sldId="277"/>
            <ac:spMk id="2" creationId="{6719F29B-F233-48AF-8261-F33A4E079E3E}"/>
          </ac:spMkLst>
        </pc:spChg>
        <pc:spChg chg="mod">
          <ac:chgData name="Glenn Lennartsson" userId="34812d2f-e689-4b23-84a4-4f2e619628ba" providerId="ADAL" clId="{26482F61-2CCF-479C-8F75-F8B793891DAF}" dt="2025-04-21T12:04:41.002" v="972" actId="5793"/>
          <ac:spMkLst>
            <pc:docMk/>
            <pc:sldMk cId="2243494996" sldId="277"/>
            <ac:spMk id="3" creationId="{35E3EA69-4E0E-41BD-8095-A124225A2647}"/>
          </ac:spMkLst>
        </pc:spChg>
        <pc:spChg chg="mod ord">
          <ac:chgData name="Glenn Lennartsson" userId="34812d2f-e689-4b23-84a4-4f2e619628ba" providerId="ADAL" clId="{26482F61-2CCF-479C-8F75-F8B793891DAF}" dt="2025-04-08T17:43:16.440" v="349"/>
          <ac:spMkLst>
            <pc:docMk/>
            <pc:sldMk cId="2243494996" sldId="277"/>
            <ac:spMk id="4" creationId="{328F602C-7F98-4C02-99D4-ED65E00D66A4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2243494996" sldId="277"/>
            <ac:spMk id="2060" creationId="{B4AAD3FD-83A5-4B89-9F8F-01B8870865BE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2243494996" sldId="277"/>
            <ac:spMk id="2062" creationId="{61752F1D-FC0F-4103-9584-630E643CCDA6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2243494996" sldId="277"/>
            <ac:spMk id="2064" creationId="{70151CB7-E7DE-4917-B831-01DF9CE01306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2243494996" sldId="277"/>
            <ac:spMk id="2065" creationId="{A92A1116-1C84-41DF-B803-1F7B0883EC82}"/>
          </ac:spMkLst>
        </pc:spChg>
        <pc:picChg chg="mod ord">
          <ac:chgData name="Glenn Lennartsson" userId="34812d2f-e689-4b23-84a4-4f2e619628ba" providerId="ADAL" clId="{26482F61-2CCF-479C-8F75-F8B793891DAF}" dt="2025-04-08T17:37:46.558" v="290" actId="26606"/>
          <ac:picMkLst>
            <pc:docMk/>
            <pc:sldMk cId="2243494996" sldId="277"/>
            <ac:picMk id="2052" creationId="{B62FC61B-73F8-7D48-4E11-A84A67D4DAF9}"/>
          </ac:picMkLst>
        </pc:picChg>
      </pc:sldChg>
      <pc:sldChg chg="addSp delSp modSp mod modTransition modClrScheme chgLayout">
        <pc:chgData name="Glenn Lennartsson" userId="34812d2f-e689-4b23-84a4-4f2e619628ba" providerId="ADAL" clId="{26482F61-2CCF-479C-8F75-F8B793891DAF}" dt="2025-04-08T18:06:58.035" v="798" actId="14100"/>
        <pc:sldMkLst>
          <pc:docMk/>
          <pc:sldMk cId="3477453048" sldId="282"/>
        </pc:sldMkLst>
        <pc:spChg chg="mod ord">
          <ac:chgData name="Glenn Lennartsson" userId="34812d2f-e689-4b23-84a4-4f2e619628ba" providerId="ADAL" clId="{26482F61-2CCF-479C-8F75-F8B793891DAF}" dt="2025-04-08T17:45:36.740" v="380" actId="1076"/>
          <ac:spMkLst>
            <pc:docMk/>
            <pc:sldMk cId="3477453048" sldId="282"/>
            <ac:spMk id="2" creationId="{27A6F7BB-30A8-4980-AD4A-2FB0B53FA6C9}"/>
          </ac:spMkLst>
        </pc:spChg>
        <pc:spChg chg="add mod">
          <ac:chgData name="Glenn Lennartsson" userId="34812d2f-e689-4b23-84a4-4f2e619628ba" providerId="ADAL" clId="{26482F61-2CCF-479C-8F75-F8B793891DAF}" dt="2025-04-08T17:46:08.242" v="384" actId="1076"/>
          <ac:spMkLst>
            <pc:docMk/>
            <pc:sldMk cId="3477453048" sldId="282"/>
            <ac:spMk id="6" creationId="{BDD20087-0A9E-69E8-75C2-0B57707A47B8}"/>
          </ac:spMkLst>
        </pc:spChg>
        <pc:spChg chg="mod ord">
          <ac:chgData name="Glenn Lennartsson" userId="34812d2f-e689-4b23-84a4-4f2e619628ba" providerId="ADAL" clId="{26482F61-2CCF-479C-8F75-F8B793891DAF}" dt="2025-04-08T17:53:32.442" v="469" actId="255"/>
          <ac:spMkLst>
            <pc:docMk/>
            <pc:sldMk cId="3477453048" sldId="282"/>
            <ac:spMk id="17" creationId="{8FF7F565-6C73-467A-AD66-158FB42A6A89}"/>
          </ac:spMkLst>
        </pc:spChg>
        <pc:spChg chg="mod ord">
          <ac:chgData name="Glenn Lennartsson" userId="34812d2f-e689-4b23-84a4-4f2e619628ba" providerId="ADAL" clId="{26482F61-2CCF-479C-8F75-F8B793891DAF}" dt="2025-04-08T17:45:42.375" v="381" actId="1076"/>
          <ac:spMkLst>
            <pc:docMk/>
            <pc:sldMk cId="3477453048" sldId="282"/>
            <ac:spMk id="19" creationId="{FE81C04D-9802-4217-A4CF-6425CA890282}"/>
          </ac:spMkLst>
        </pc:spChg>
        <pc:spChg chg="mod ord">
          <ac:chgData name="Glenn Lennartsson" userId="34812d2f-e689-4b23-84a4-4f2e619628ba" providerId="ADAL" clId="{26482F61-2CCF-479C-8F75-F8B793891DAF}" dt="2025-04-08T17:43:25.557" v="350" actId="700"/>
          <ac:spMkLst>
            <pc:docMk/>
            <pc:sldMk cId="3477453048" sldId="282"/>
            <ac:spMk id="63" creationId="{22B5CBBF-FB43-46F2-8846-3DF85C26528C}"/>
          </ac:spMkLst>
        </pc:spChg>
        <pc:picChg chg="mod">
          <ac:chgData name="Glenn Lennartsson" userId="34812d2f-e689-4b23-84a4-4f2e619628ba" providerId="ADAL" clId="{26482F61-2CCF-479C-8F75-F8B793891DAF}" dt="2025-04-08T18:06:49.580" v="797" actId="14100"/>
          <ac:picMkLst>
            <pc:docMk/>
            <pc:sldMk cId="3477453048" sldId="282"/>
            <ac:picMk id="5124" creationId="{F090BDD6-B9DD-3EE5-972E-3DCD2D75404D}"/>
          </ac:picMkLst>
        </pc:picChg>
        <pc:picChg chg="mod">
          <ac:chgData name="Glenn Lennartsson" userId="34812d2f-e689-4b23-84a4-4f2e619628ba" providerId="ADAL" clId="{26482F61-2CCF-479C-8F75-F8B793891DAF}" dt="2025-04-08T17:45:01.504" v="372" actId="1076"/>
          <ac:picMkLst>
            <pc:docMk/>
            <pc:sldMk cId="3477453048" sldId="282"/>
            <ac:picMk id="5130" creationId="{FF1AB78D-F05D-BE3F-C7C7-EFF3B68D7F5A}"/>
          </ac:picMkLst>
        </pc:picChg>
        <pc:picChg chg="mod">
          <ac:chgData name="Glenn Lennartsson" userId="34812d2f-e689-4b23-84a4-4f2e619628ba" providerId="ADAL" clId="{26482F61-2CCF-479C-8F75-F8B793891DAF}" dt="2025-04-08T18:06:58.035" v="798" actId="14100"/>
          <ac:picMkLst>
            <pc:docMk/>
            <pc:sldMk cId="3477453048" sldId="282"/>
            <ac:picMk id="5134" creationId="{9D9A33AE-813E-A7A3-48E4-05A3E2680DA0}"/>
          </ac:picMkLst>
        </pc:picChg>
      </pc:sldChg>
      <pc:sldChg chg="addSp delSp modSp mod modTransition setBg setClrOvrMap delDesignElem">
        <pc:chgData name="Glenn Lennartsson" userId="34812d2f-e689-4b23-84a4-4f2e619628ba" providerId="ADAL" clId="{26482F61-2CCF-479C-8F75-F8B793891DAF}" dt="2025-04-09T12:24:36.297" v="812" actId="478"/>
        <pc:sldMkLst>
          <pc:docMk/>
          <pc:sldMk cId="4176750317" sldId="284"/>
        </pc:sldMkLst>
        <pc:spChg chg="mod">
          <ac:chgData name="Glenn Lennartsson" userId="34812d2f-e689-4b23-84a4-4f2e619628ba" providerId="ADAL" clId="{26482F61-2CCF-479C-8F75-F8B793891DAF}" dt="2025-04-08T17:39:34.650" v="313" actId="26606"/>
          <ac:spMkLst>
            <pc:docMk/>
            <pc:sldMk cId="4176750317" sldId="284"/>
            <ac:spMk id="2" creationId="{36AB90E9-5CEE-4E4F-90F9-2CE3D9135EAA}"/>
          </ac:spMkLst>
        </pc:spChg>
        <pc:spChg chg="mod">
          <ac:chgData name="Glenn Lennartsson" userId="34812d2f-e689-4b23-84a4-4f2e619628ba" providerId="ADAL" clId="{26482F61-2CCF-479C-8F75-F8B793891DAF}" dt="2025-04-08T17:43:16.440" v="349"/>
          <ac:spMkLst>
            <pc:docMk/>
            <pc:sldMk cId="4176750317" sldId="284"/>
            <ac:spMk id="3" creationId="{65DF4BB2-624B-43EE-8846-5659141CC9CE}"/>
          </ac:spMkLst>
        </pc:spChg>
        <pc:spChg chg="mod ord">
          <ac:chgData name="Glenn Lennartsson" userId="34812d2f-e689-4b23-84a4-4f2e619628ba" providerId="ADAL" clId="{26482F61-2CCF-479C-8F75-F8B793891DAF}" dt="2025-04-08T17:43:16.440" v="349"/>
          <ac:spMkLst>
            <pc:docMk/>
            <pc:sldMk cId="4176750317" sldId="284"/>
            <ac:spMk id="14" creationId="{FF0DADF7-71F8-49DA-8F56-3DE812A6135B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4176750317" sldId="284"/>
            <ac:spMk id="18" creationId="{989BE678-777B-482A-A616-FEDC47B162E5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4176750317" sldId="284"/>
            <ac:spMk id="24" creationId="{D28BE0C3-2102-4820-B88B-A448B1840D14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4176750317" sldId="284"/>
            <ac:spMk id="26" creationId="{C8A3C342-1D03-412F-8DD3-BF519E8E0AE9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4176750317" sldId="284"/>
            <ac:spMk id="28" creationId="{81CC9B02-E087-4350-AEBD-2C3CF001AF01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4176750317" sldId="284"/>
            <ac:spMk id="30" creationId="{D6F18ACE-6E82-4ADC-8A2F-A1771B309B16}"/>
          </ac:spMkLst>
        </pc:spChg>
        <pc:picChg chg="add mod">
          <ac:chgData name="Glenn Lennartsson" userId="34812d2f-e689-4b23-84a4-4f2e619628ba" providerId="ADAL" clId="{26482F61-2CCF-479C-8F75-F8B793891DAF}" dt="2025-04-08T17:39:48.158" v="317" actId="1076"/>
          <ac:picMkLst>
            <pc:docMk/>
            <pc:sldMk cId="4176750317" sldId="284"/>
            <ac:picMk id="5" creationId="{5EBB3813-CDB3-9545-60A2-F8892C69A853}"/>
          </ac:picMkLst>
        </pc:picChg>
        <pc:picChg chg="add del">
          <ac:chgData name="Glenn Lennartsson" userId="34812d2f-e689-4b23-84a4-4f2e619628ba" providerId="ADAL" clId="{26482F61-2CCF-479C-8F75-F8B793891DAF}" dt="2025-04-08T17:43:16.440" v="349"/>
          <ac:picMkLst>
            <pc:docMk/>
            <pc:sldMk cId="4176750317" sldId="284"/>
            <ac:picMk id="20" creationId="{CF1EB4BD-9C7E-4AA3-9681-C7EB0DA6250B}"/>
          </ac:picMkLst>
        </pc:picChg>
      </pc:sldChg>
      <pc:sldChg chg="addSp delSp modSp mod modTransition setBg setClrOvrMap delDesignElem">
        <pc:chgData name="Glenn Lennartsson" userId="34812d2f-e689-4b23-84a4-4f2e619628ba" providerId="ADAL" clId="{26482F61-2CCF-479C-8F75-F8B793891DAF}" dt="2025-04-09T12:24:59.832" v="819" actId="478"/>
        <pc:sldMkLst>
          <pc:docMk/>
          <pc:sldMk cId="3980871660" sldId="287"/>
        </pc:sldMkLst>
        <pc:spChg chg="mod">
          <ac:chgData name="Glenn Lennartsson" userId="34812d2f-e689-4b23-84a4-4f2e619628ba" providerId="ADAL" clId="{26482F61-2CCF-479C-8F75-F8B793891DAF}" dt="2025-04-08T17:37:52.915" v="293" actId="26606"/>
          <ac:spMkLst>
            <pc:docMk/>
            <pc:sldMk cId="3980871660" sldId="287"/>
            <ac:spMk id="2" creationId="{6719F29B-F233-48AF-8261-F33A4E079E3E}"/>
          </ac:spMkLst>
        </pc:spChg>
        <pc:spChg chg="mod">
          <ac:chgData name="Glenn Lennartsson" userId="34812d2f-e689-4b23-84a4-4f2e619628ba" providerId="ADAL" clId="{26482F61-2CCF-479C-8F75-F8B793891DAF}" dt="2025-04-08T18:01:34.616" v="773" actId="5793"/>
          <ac:spMkLst>
            <pc:docMk/>
            <pc:sldMk cId="3980871660" sldId="287"/>
            <ac:spMk id="3" creationId="{35E3EA69-4E0E-41BD-8095-A124225A2647}"/>
          </ac:spMkLst>
        </pc:spChg>
        <pc:spChg chg="mod ord">
          <ac:chgData name="Glenn Lennartsson" userId="34812d2f-e689-4b23-84a4-4f2e619628ba" providerId="ADAL" clId="{26482F61-2CCF-479C-8F75-F8B793891DAF}" dt="2025-04-08T17:43:16.440" v="349"/>
          <ac:spMkLst>
            <pc:docMk/>
            <pc:sldMk cId="3980871660" sldId="287"/>
            <ac:spMk id="13" creationId="{E97A1D68-0269-4F8D-8A4E-B8D9753C7D5A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3980871660" sldId="287"/>
            <ac:spMk id="4106" creationId="{61515115-95FB-41E0-86F3-8744438C09D0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3980871660" sldId="287"/>
            <ac:spMk id="4108" creationId="{8222A33F-BE2D-4D69-92A0-5DF8B17BAACA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3980871660" sldId="287"/>
            <ac:spMk id="4110" creationId="{CE1C74D0-9609-468A-9597-5D87C8A42B58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3980871660" sldId="287"/>
            <ac:spMk id="4113" creationId="{C137128D-E594-4905-9F76-E385F0831D60}"/>
          </ac:spMkLst>
        </pc:spChg>
        <pc:picChg chg="mod ord">
          <ac:chgData name="Glenn Lennartsson" userId="34812d2f-e689-4b23-84a4-4f2e619628ba" providerId="ADAL" clId="{26482F61-2CCF-479C-8F75-F8B793891DAF}" dt="2025-04-08T17:37:52.915" v="293" actId="26606"/>
          <ac:picMkLst>
            <pc:docMk/>
            <pc:sldMk cId="3980871660" sldId="287"/>
            <ac:picMk id="4098" creationId="{253ECBC6-4EB7-0DE1-9AFE-1E33C33229E7}"/>
          </ac:picMkLst>
        </pc:picChg>
      </pc:sldChg>
      <pc:sldChg chg="addSp delSp modSp mod modTransition setBg modClrScheme setClrOvrMap delDesignElem chgLayout">
        <pc:chgData name="Glenn Lennartsson" userId="34812d2f-e689-4b23-84a4-4f2e619628ba" providerId="ADAL" clId="{26482F61-2CCF-479C-8F75-F8B793891DAF}" dt="2025-04-09T12:25:12.183" v="823" actId="478"/>
        <pc:sldMkLst>
          <pc:docMk/>
          <pc:sldMk cId="3242998563" sldId="289"/>
        </pc:sldMkLst>
        <pc:spChg chg="mod">
          <ac:chgData name="Glenn Lennartsson" userId="34812d2f-e689-4b23-84a4-4f2e619628ba" providerId="ADAL" clId="{26482F61-2CCF-479C-8F75-F8B793891DAF}" dt="2025-04-08T17:39:11.539" v="311" actId="26606"/>
          <ac:spMkLst>
            <pc:docMk/>
            <pc:sldMk cId="3242998563" sldId="289"/>
            <ac:spMk id="2" creationId="{BCCAEE93-8585-46D4-A7EC-F184E317CB2E}"/>
          </ac:spMkLst>
        </pc:spChg>
        <pc:spChg chg="mod">
          <ac:chgData name="Glenn Lennartsson" userId="34812d2f-e689-4b23-84a4-4f2e619628ba" providerId="ADAL" clId="{26482F61-2CCF-479C-8F75-F8B793891DAF}" dt="2025-04-08T17:43:16.440" v="349"/>
          <ac:spMkLst>
            <pc:docMk/>
            <pc:sldMk cId="3242998563" sldId="289"/>
            <ac:spMk id="12" creationId="{2257BCF9-933D-4329-B564-4E404B1CAFF6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3242998563" sldId="289"/>
            <ac:spMk id="21" creationId="{4AC0CD9D-7610-4620-93B4-798CCD9AB581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3242998563" sldId="289"/>
            <ac:spMk id="27" creationId="{DE4D62F9-188E-4530-84C2-24BDEE4BEB82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3242998563" sldId="289"/>
            <ac:spMk id="29" creationId="{F3F4807A-5068-4492-8025-D75F320E908D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3242998563" sldId="289"/>
            <ac:spMk id="31" creationId="{B24996F8-180C-4DCB-8A26-DFA336CDEFBC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3242998563" sldId="289"/>
            <ac:spMk id="33" creationId="{D8B22DE2-C518-4F77-BE90-E1B6B1909D91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3242998563" sldId="289"/>
            <ac:spMk id="35" creationId="{630182B0-3559-41D5-9EBC-0BD86BEDAD09}"/>
          </ac:spMkLst>
        </pc:spChg>
        <pc:picChg chg="add mod ord">
          <ac:chgData name="Glenn Lennartsson" userId="34812d2f-e689-4b23-84a4-4f2e619628ba" providerId="ADAL" clId="{26482F61-2CCF-479C-8F75-F8B793891DAF}" dt="2025-04-08T16:55:24.709" v="30" actId="1076"/>
          <ac:picMkLst>
            <pc:docMk/>
            <pc:sldMk cId="3242998563" sldId="289"/>
            <ac:picMk id="4" creationId="{1359D18F-73F2-3887-EAD3-6E68FC480E84}"/>
          </ac:picMkLst>
        </pc:picChg>
        <pc:picChg chg="add del">
          <ac:chgData name="Glenn Lennartsson" userId="34812d2f-e689-4b23-84a4-4f2e619628ba" providerId="ADAL" clId="{26482F61-2CCF-479C-8F75-F8B793891DAF}" dt="2025-04-08T17:43:16.440" v="349"/>
          <ac:picMkLst>
            <pc:docMk/>
            <pc:sldMk cId="3242998563" sldId="289"/>
            <ac:picMk id="17" creationId="{41B68C77-138E-4BF7-A276-BD0C78A4219F}"/>
          </ac:picMkLst>
        </pc:picChg>
        <pc:picChg chg="add del">
          <ac:chgData name="Glenn Lennartsson" userId="34812d2f-e689-4b23-84a4-4f2e619628ba" providerId="ADAL" clId="{26482F61-2CCF-479C-8F75-F8B793891DAF}" dt="2025-04-08T17:43:16.440" v="349"/>
          <ac:picMkLst>
            <pc:docMk/>
            <pc:sldMk cId="3242998563" sldId="289"/>
            <ac:picMk id="19" creationId="{7C268552-D473-46ED-B1B8-422042C4DEF1}"/>
          </ac:picMkLst>
        </pc:picChg>
        <pc:picChg chg="add del">
          <ac:chgData name="Glenn Lennartsson" userId="34812d2f-e689-4b23-84a4-4f2e619628ba" providerId="ADAL" clId="{26482F61-2CCF-479C-8F75-F8B793891DAF}" dt="2025-04-08T17:43:16.440" v="349"/>
          <ac:picMkLst>
            <pc:docMk/>
            <pc:sldMk cId="3242998563" sldId="289"/>
            <ac:picMk id="23" creationId="{B9238B3E-24AA-439A-B527-6C5DF6D72145}"/>
          </ac:picMkLst>
        </pc:picChg>
      </pc:sldChg>
      <pc:sldChg chg="addSp delSp modSp mod modTransition modClrScheme chgLayout">
        <pc:chgData name="Glenn Lennartsson" userId="34812d2f-e689-4b23-84a4-4f2e619628ba" providerId="ADAL" clId="{26482F61-2CCF-479C-8F75-F8B793891DAF}" dt="2025-04-22T16:00:23.763" v="1062" actId="20577"/>
        <pc:sldMkLst>
          <pc:docMk/>
          <pc:sldMk cId="491802944" sldId="290"/>
        </pc:sldMkLst>
        <pc:spChg chg="mod ord">
          <ac:chgData name="Glenn Lennartsson" userId="34812d2f-e689-4b23-84a4-4f2e619628ba" providerId="ADAL" clId="{26482F61-2CCF-479C-8F75-F8B793891DAF}" dt="2025-04-08T17:47:24.472" v="437" actId="1036"/>
          <ac:spMkLst>
            <pc:docMk/>
            <pc:sldMk cId="491802944" sldId="290"/>
            <ac:spMk id="2" creationId="{C2CD34EC-2526-2A95-1E96-F4B9B5ADEB37}"/>
          </ac:spMkLst>
        </pc:spChg>
        <pc:spChg chg="mod ord">
          <ac:chgData name="Glenn Lennartsson" userId="34812d2f-e689-4b23-84a4-4f2e619628ba" providerId="ADAL" clId="{26482F61-2CCF-479C-8F75-F8B793891DAF}" dt="2025-04-08T17:43:16.440" v="349"/>
          <ac:spMkLst>
            <pc:docMk/>
            <pc:sldMk cId="491802944" sldId="290"/>
            <ac:spMk id="4" creationId="{715F956B-EEB2-8C3B-B2E8-97A45A963C1A}"/>
          </ac:spMkLst>
        </pc:spChg>
        <pc:spChg chg="mod ord">
          <ac:chgData name="Glenn Lennartsson" userId="34812d2f-e689-4b23-84a4-4f2e619628ba" providerId="ADAL" clId="{26482F61-2CCF-479C-8F75-F8B793891DAF}" dt="2025-04-08T17:43:16.440" v="349"/>
          <ac:spMkLst>
            <pc:docMk/>
            <pc:sldMk cId="491802944" sldId="290"/>
            <ac:spMk id="5" creationId="{84821C87-3BC2-3B57-6C69-1C5D2ABFBCE6}"/>
          </ac:spMkLst>
        </pc:spChg>
        <pc:spChg chg="add mod">
          <ac:chgData name="Glenn Lennartsson" userId="34812d2f-e689-4b23-84a4-4f2e619628ba" providerId="ADAL" clId="{26482F61-2CCF-479C-8F75-F8B793891DAF}" dt="2025-04-22T16:00:23.763" v="1062" actId="20577"/>
          <ac:spMkLst>
            <pc:docMk/>
            <pc:sldMk cId="491802944" sldId="290"/>
            <ac:spMk id="8" creationId="{5454BA94-6871-30E3-03CC-64F19479173D}"/>
          </ac:spMkLst>
        </pc:spChg>
        <pc:spChg chg="add mod">
          <ac:chgData name="Glenn Lennartsson" userId="34812d2f-e689-4b23-84a4-4f2e619628ba" providerId="ADAL" clId="{26482F61-2CCF-479C-8F75-F8B793891DAF}" dt="2025-04-14T14:57:45.007" v="837" actId="20577"/>
          <ac:spMkLst>
            <pc:docMk/>
            <pc:sldMk cId="491802944" sldId="290"/>
            <ac:spMk id="9" creationId="{A94F4A36-37A6-7CA7-14D9-1C5DC1B77A74}"/>
          </ac:spMkLst>
        </pc:spChg>
        <pc:spChg chg="mod ord">
          <ac:chgData name="Glenn Lennartsson" userId="34812d2f-e689-4b23-84a4-4f2e619628ba" providerId="ADAL" clId="{26482F61-2CCF-479C-8F75-F8B793891DAF}" dt="2025-04-08T17:43:16.440" v="349"/>
          <ac:spMkLst>
            <pc:docMk/>
            <pc:sldMk cId="491802944" sldId="290"/>
            <ac:spMk id="11" creationId="{2166229E-C13E-5B10-8784-A16C10CF46E9}"/>
          </ac:spMkLst>
        </pc:spChg>
        <pc:picChg chg="mod">
          <ac:chgData name="Glenn Lennartsson" userId="34812d2f-e689-4b23-84a4-4f2e619628ba" providerId="ADAL" clId="{26482F61-2CCF-479C-8F75-F8B793891DAF}" dt="2025-04-08T17:56:39.462" v="626" actId="1076"/>
          <ac:picMkLst>
            <pc:docMk/>
            <pc:sldMk cId="491802944" sldId="290"/>
            <ac:picMk id="2052" creationId="{0467ED2E-615E-E2C9-E652-926C2CD48B8F}"/>
          </ac:picMkLst>
        </pc:picChg>
      </pc:sldChg>
      <pc:sldChg chg="addSp delSp modSp mod ord modTransition setBg modClrScheme setClrOvrMap delDesignElem chgLayout">
        <pc:chgData name="Glenn Lennartsson" userId="34812d2f-e689-4b23-84a4-4f2e619628ba" providerId="ADAL" clId="{26482F61-2CCF-479C-8F75-F8B793891DAF}" dt="2025-04-09T12:24:54.553" v="817" actId="478"/>
        <pc:sldMkLst>
          <pc:docMk/>
          <pc:sldMk cId="2688770617" sldId="291"/>
        </pc:sldMkLst>
        <pc:spChg chg="mod">
          <ac:chgData name="Glenn Lennartsson" userId="34812d2f-e689-4b23-84a4-4f2e619628ba" providerId="ADAL" clId="{26482F61-2CCF-479C-8F75-F8B793891DAF}" dt="2025-04-08T17:35:21.856" v="263" actId="26606"/>
          <ac:spMkLst>
            <pc:docMk/>
            <pc:sldMk cId="2688770617" sldId="291"/>
            <ac:spMk id="2" creationId="{956E7C97-1FE6-E5DD-4BBF-9886FE675EF9}"/>
          </ac:spMkLst>
        </pc:spChg>
        <pc:spChg chg="mod">
          <ac:chgData name="Glenn Lennartsson" userId="34812d2f-e689-4b23-84a4-4f2e619628ba" providerId="ADAL" clId="{26482F61-2CCF-479C-8F75-F8B793891DAF}" dt="2025-04-08T17:47:31.765" v="438" actId="14100"/>
          <ac:spMkLst>
            <pc:docMk/>
            <pc:sldMk cId="2688770617" sldId="291"/>
            <ac:spMk id="3" creationId="{86A33FFB-10A8-DA33-F925-632341099257}"/>
          </ac:spMkLst>
        </pc:spChg>
        <pc:spChg chg="mod ord">
          <ac:chgData name="Glenn Lennartsson" userId="34812d2f-e689-4b23-84a4-4f2e619628ba" providerId="ADAL" clId="{26482F61-2CCF-479C-8F75-F8B793891DAF}" dt="2025-04-08T17:43:16.440" v="349"/>
          <ac:spMkLst>
            <pc:docMk/>
            <pc:sldMk cId="2688770617" sldId="291"/>
            <ac:spMk id="6" creationId="{38AE9C48-4ADB-CEBB-9DCA-BE1E956D2A73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2688770617" sldId="291"/>
            <ac:spMk id="19" creationId="{B4AAD3FD-83A5-4B89-9F8F-01B8870865BE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2688770617" sldId="291"/>
            <ac:spMk id="20" creationId="{61752F1D-FC0F-4103-9584-630E643CCDA6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2688770617" sldId="291"/>
            <ac:spMk id="21" creationId="{70151CB7-E7DE-4917-B831-01DF9CE01306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2688770617" sldId="291"/>
            <ac:spMk id="22" creationId="{A92A1116-1C84-41DF-B803-1F7B0883EC82}"/>
          </ac:spMkLst>
        </pc:spChg>
        <pc:picChg chg="add mod ord">
          <ac:chgData name="Glenn Lennartsson" userId="34812d2f-e689-4b23-84a4-4f2e619628ba" providerId="ADAL" clId="{26482F61-2CCF-479C-8F75-F8B793891DAF}" dt="2025-04-08T17:37:41.466" v="289" actId="26606"/>
          <ac:picMkLst>
            <pc:docMk/>
            <pc:sldMk cId="2688770617" sldId="291"/>
            <ac:picMk id="7" creationId="{BC43F361-CD78-0E11-DC6B-13C0B8669BB2}"/>
          </ac:picMkLst>
        </pc:picChg>
      </pc:sldChg>
      <pc:sldChg chg="addSp delSp modSp new mod modTransition setBg addAnim delAnim delDesignElem">
        <pc:chgData name="Glenn Lennartsson" userId="34812d2f-e689-4b23-84a4-4f2e619628ba" providerId="ADAL" clId="{26482F61-2CCF-479C-8F75-F8B793891DAF}" dt="2025-04-08T17:49:20.926" v="458" actId="1076"/>
        <pc:sldMkLst>
          <pc:docMk/>
          <pc:sldMk cId="4137497978" sldId="292"/>
        </pc:sldMkLst>
        <pc:spChg chg="mod">
          <ac:chgData name="Glenn Lennartsson" userId="34812d2f-e689-4b23-84a4-4f2e619628ba" providerId="ADAL" clId="{26482F61-2CCF-479C-8F75-F8B793891DAF}" dt="2025-04-08T17:49:16.255" v="456" actId="207"/>
          <ac:spMkLst>
            <pc:docMk/>
            <pc:sldMk cId="4137497978" sldId="292"/>
            <ac:spMk id="2" creationId="{81024945-EF5A-65DC-EBB4-C1A2C9FF31BF}"/>
          </ac:spMkLst>
        </pc:spChg>
        <pc:spChg chg="mod ord">
          <ac:chgData name="Glenn Lennartsson" userId="34812d2f-e689-4b23-84a4-4f2e619628ba" providerId="ADAL" clId="{26482F61-2CCF-479C-8F75-F8B793891DAF}" dt="2025-04-08T17:38:45.127" v="304" actId="26606"/>
          <ac:spMkLst>
            <pc:docMk/>
            <pc:sldMk cId="4137497978" sldId="292"/>
            <ac:spMk id="11" creationId="{3E5E1CB6-6420-2A04-3C8F-44BE305BD498}"/>
          </ac:spMkLst>
        </pc:spChg>
        <pc:spChg chg="mod">
          <ac:chgData name="Glenn Lennartsson" userId="34812d2f-e689-4b23-84a4-4f2e619628ba" providerId="ADAL" clId="{26482F61-2CCF-479C-8F75-F8B793891DAF}" dt="2025-04-08T17:38:45.127" v="304" actId="26606"/>
          <ac:spMkLst>
            <pc:docMk/>
            <pc:sldMk cId="4137497978" sldId="292"/>
            <ac:spMk id="12" creationId="{EBC29164-0BF6-FCCB-8E54-96D816AD647D}"/>
          </ac:spMkLst>
        </pc:spChg>
        <pc:spChg chg="mod ord">
          <ac:chgData name="Glenn Lennartsson" userId="34812d2f-e689-4b23-84a4-4f2e619628ba" providerId="ADAL" clId="{26482F61-2CCF-479C-8F75-F8B793891DAF}" dt="2025-04-08T17:38:45.127" v="304" actId="26606"/>
          <ac:spMkLst>
            <pc:docMk/>
            <pc:sldMk cId="4137497978" sldId="292"/>
            <ac:spMk id="13" creationId="{A46C895C-543C-7737-B62F-2849D361FD47}"/>
          </ac:spMkLst>
        </pc:spChg>
        <pc:spChg chg="add mod ord">
          <ac:chgData name="Glenn Lennartsson" userId="34812d2f-e689-4b23-84a4-4f2e619628ba" providerId="ADAL" clId="{26482F61-2CCF-479C-8F75-F8B793891DAF}" dt="2025-04-08T17:38:08.546" v="295" actId="26606"/>
          <ac:spMkLst>
            <pc:docMk/>
            <pc:sldMk cId="4137497978" sldId="292"/>
            <ac:spMk id="25" creationId="{948AD6BB-AD56-F26E-9875-B468B9A5F156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4137497978" sldId="292"/>
            <ac:spMk id="70" creationId="{BC170363-AD0C-449E-B5CC-30A2282471E3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4137497978" sldId="292"/>
            <ac:spMk id="72" creationId="{1F63DF7C-AFED-49CB-8FAF-B69387E9C35F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4137497978" sldId="292"/>
            <ac:spMk id="74" creationId="{D42CF425-7213-4F89-B0FF-4C2BDDD9C680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4137497978" sldId="292"/>
            <ac:spMk id="77" creationId="{202A25CB-1ED1-4C87-AB49-8D3BC684D1CE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4137497978" sldId="292"/>
            <ac:spMk id="78" creationId="{4EA8ACEA-5B4B-4AC6-A227-6A0E014A5A4E}"/>
          </ac:spMkLst>
        </pc:spChg>
        <pc:spChg chg="add del">
          <ac:chgData name="Glenn Lennartsson" userId="34812d2f-e689-4b23-84a4-4f2e619628ba" providerId="ADAL" clId="{26482F61-2CCF-479C-8F75-F8B793891DAF}" dt="2025-04-08T17:43:16.440" v="349"/>
          <ac:spMkLst>
            <pc:docMk/>
            <pc:sldMk cId="4137497978" sldId="292"/>
            <ac:spMk id="79" creationId="{2E54BE42-0A76-4E08-8E93-933FEE5759D2}"/>
          </ac:spMkLst>
        </pc:spChg>
        <pc:picChg chg="add mod">
          <ac:chgData name="Glenn Lennartsson" userId="34812d2f-e689-4b23-84a4-4f2e619628ba" providerId="ADAL" clId="{26482F61-2CCF-479C-8F75-F8B793891DAF}" dt="2025-04-08T17:49:19.187" v="457" actId="1076"/>
          <ac:picMkLst>
            <pc:docMk/>
            <pc:sldMk cId="4137497978" sldId="292"/>
            <ac:picMk id="17" creationId="{31ECC4CC-B684-F5A4-6B65-36B8CD7354AB}"/>
          </ac:picMkLst>
        </pc:picChg>
        <pc:picChg chg="add mod">
          <ac:chgData name="Glenn Lennartsson" userId="34812d2f-e689-4b23-84a4-4f2e619628ba" providerId="ADAL" clId="{26482F61-2CCF-479C-8F75-F8B793891DAF}" dt="2025-04-08T17:49:20.926" v="458" actId="1076"/>
          <ac:picMkLst>
            <pc:docMk/>
            <pc:sldMk cId="4137497978" sldId="292"/>
            <ac:picMk id="26" creationId="{92E33174-C48A-5A57-3BE4-846B5A81170D}"/>
          </ac:picMkLst>
        </pc:picChg>
        <pc:picChg chg="add del">
          <ac:chgData name="Glenn Lennartsson" userId="34812d2f-e689-4b23-84a4-4f2e619628ba" providerId="ADAL" clId="{26482F61-2CCF-479C-8F75-F8B793891DAF}" dt="2025-04-08T17:43:16.440" v="349"/>
          <ac:picMkLst>
            <pc:docMk/>
            <pc:sldMk cId="4137497978" sldId="292"/>
            <ac:picMk id="71" creationId="{412E3267-7ABE-412B-8580-47EC0D1F61FE}"/>
          </ac:picMkLst>
        </pc:picChg>
        <pc:picChg chg="add del">
          <ac:chgData name="Glenn Lennartsson" userId="34812d2f-e689-4b23-84a4-4f2e619628ba" providerId="ADAL" clId="{26482F61-2CCF-479C-8F75-F8B793891DAF}" dt="2025-04-08T17:43:16.440" v="349"/>
          <ac:picMkLst>
            <pc:docMk/>
            <pc:sldMk cId="4137497978" sldId="292"/>
            <ac:picMk id="73" creationId="{20B62C5A-2250-4380-AB23-DB87446CCED0}"/>
          </ac:picMkLst>
        </pc:picChg>
        <pc:picChg chg="add del">
          <ac:chgData name="Glenn Lennartsson" userId="34812d2f-e689-4b23-84a4-4f2e619628ba" providerId="ADAL" clId="{26482F61-2CCF-479C-8F75-F8B793891DAF}" dt="2025-04-08T17:43:16.440" v="349"/>
          <ac:picMkLst>
            <pc:docMk/>
            <pc:sldMk cId="4137497978" sldId="292"/>
            <ac:picMk id="75" creationId="{D35DA97D-88F8-4249-B650-4FC9FD50A382}"/>
          </ac:picMkLst>
        </pc:picChg>
        <pc:picChg chg="add del">
          <ac:chgData name="Glenn Lennartsson" userId="34812d2f-e689-4b23-84a4-4f2e619628ba" providerId="ADAL" clId="{26482F61-2CCF-479C-8F75-F8B793891DAF}" dt="2025-04-08T17:43:16.440" v="349"/>
          <ac:picMkLst>
            <pc:docMk/>
            <pc:sldMk cId="4137497978" sldId="292"/>
            <ac:picMk id="76" creationId="{43F38673-6E30-4BAE-AC67-0B283EBF4291}"/>
          </ac:picMkLst>
        </pc:picChg>
      </pc:sldChg>
      <pc:sldMasterChg chg="modSldLayout">
        <pc:chgData name="Glenn Lennartsson" userId="34812d2f-e689-4b23-84a4-4f2e619628ba" providerId="ADAL" clId="{26482F61-2CCF-479C-8F75-F8B793891DAF}" dt="2025-04-08T17:30:19.929" v="235"/>
        <pc:sldMasterMkLst>
          <pc:docMk/>
          <pc:sldMasterMk cId="1343888606" sldId="2147483678"/>
        </pc:sldMasterMkLst>
        <pc:sldLayoutChg chg="addSp">
          <pc:chgData name="Glenn Lennartsson" userId="34812d2f-e689-4b23-84a4-4f2e619628ba" providerId="ADAL" clId="{26482F61-2CCF-479C-8F75-F8B793891DAF}" dt="2025-04-08T17:30:19.929" v="235"/>
          <pc:sldLayoutMkLst>
            <pc:docMk/>
            <pc:sldMasterMk cId="1343888606" sldId="2147483678"/>
            <pc:sldLayoutMk cId="687333503" sldId="2147483679"/>
          </pc:sldLayoutMkLst>
        </pc:sldLayoutChg>
        <pc:sldLayoutChg chg="addSp">
          <pc:chgData name="Glenn Lennartsson" userId="34812d2f-e689-4b23-84a4-4f2e619628ba" providerId="ADAL" clId="{26482F61-2CCF-479C-8F75-F8B793891DAF}" dt="2025-04-08T17:30:19.929" v="235"/>
          <pc:sldLayoutMkLst>
            <pc:docMk/>
            <pc:sldMasterMk cId="1343888606" sldId="2147483678"/>
            <pc:sldLayoutMk cId="2345842233" sldId="2147483680"/>
          </pc:sldLayoutMkLst>
        </pc:sldLayoutChg>
      </pc:sldMasterChg>
      <pc:sldMasterChg chg="modSldLayout">
        <pc:chgData name="Glenn Lennartsson" userId="34812d2f-e689-4b23-84a4-4f2e619628ba" providerId="ADAL" clId="{26482F61-2CCF-479C-8F75-F8B793891DAF}" dt="2025-04-08T17:35:14.870" v="257"/>
        <pc:sldMasterMkLst>
          <pc:docMk/>
          <pc:sldMasterMk cId="3713819513" sldId="2147483678"/>
        </pc:sldMasterMkLst>
        <pc:sldLayoutChg chg="addSp">
          <pc:chgData name="Glenn Lennartsson" userId="34812d2f-e689-4b23-84a4-4f2e619628ba" providerId="ADAL" clId="{26482F61-2CCF-479C-8F75-F8B793891DAF}" dt="2025-04-08T17:35:14.870" v="257"/>
          <pc:sldLayoutMkLst>
            <pc:docMk/>
            <pc:sldMasterMk cId="3713819513" sldId="2147483678"/>
            <pc:sldLayoutMk cId="4285362395" sldId="2147483679"/>
          </pc:sldLayoutMkLst>
        </pc:sldLayoutChg>
        <pc:sldLayoutChg chg="addSp">
          <pc:chgData name="Glenn Lennartsson" userId="34812d2f-e689-4b23-84a4-4f2e619628ba" providerId="ADAL" clId="{26482F61-2CCF-479C-8F75-F8B793891DAF}" dt="2025-04-08T17:35:14.870" v="257"/>
          <pc:sldLayoutMkLst>
            <pc:docMk/>
            <pc:sldMasterMk cId="3713819513" sldId="2147483678"/>
            <pc:sldLayoutMk cId="1755529202" sldId="2147483680"/>
          </pc:sldLayoutMkLst>
        </pc:sldLayoutChg>
      </pc:sldMasterChg>
      <pc:sldMasterChg chg="modSldLayout">
        <pc:chgData name="Glenn Lennartsson" userId="34812d2f-e689-4b23-84a4-4f2e619628ba" providerId="ADAL" clId="{26482F61-2CCF-479C-8F75-F8B793891DAF}" dt="2025-04-08T17:36:17.836" v="271"/>
        <pc:sldMasterMkLst>
          <pc:docMk/>
          <pc:sldMasterMk cId="3285660233" sldId="2147483700"/>
        </pc:sldMasterMkLst>
        <pc:sldLayoutChg chg="addSp">
          <pc:chgData name="Glenn Lennartsson" userId="34812d2f-e689-4b23-84a4-4f2e619628ba" providerId="ADAL" clId="{26482F61-2CCF-479C-8F75-F8B793891DAF}" dt="2025-04-08T17:36:17.836" v="271"/>
          <pc:sldLayoutMkLst>
            <pc:docMk/>
            <pc:sldMasterMk cId="3285660233" sldId="2147483700"/>
            <pc:sldLayoutMk cId="1766905819" sldId="2147483701"/>
          </pc:sldLayoutMkLst>
        </pc:sldLayoutChg>
        <pc:sldLayoutChg chg="addSp">
          <pc:chgData name="Glenn Lennartsson" userId="34812d2f-e689-4b23-84a4-4f2e619628ba" providerId="ADAL" clId="{26482F61-2CCF-479C-8F75-F8B793891DAF}" dt="2025-04-08T17:36:17.836" v="271"/>
          <pc:sldLayoutMkLst>
            <pc:docMk/>
            <pc:sldMasterMk cId="3285660233" sldId="2147483700"/>
            <pc:sldLayoutMk cId="3935418731" sldId="2147483702"/>
          </pc:sldLayoutMkLst>
        </pc:sldLayoutChg>
      </pc:sldMasterChg>
      <pc:sldMasterChg chg="modSldLayout">
        <pc:chgData name="Glenn Lennartsson" userId="34812d2f-e689-4b23-84a4-4f2e619628ba" providerId="ADAL" clId="{26482F61-2CCF-479C-8F75-F8B793891DAF}" dt="2025-04-08T17:37:19.899" v="286"/>
        <pc:sldMasterMkLst>
          <pc:docMk/>
          <pc:sldMasterMk cId="607845277" sldId="2147483722"/>
        </pc:sldMasterMkLst>
        <pc:sldLayoutChg chg="addSp">
          <pc:chgData name="Glenn Lennartsson" userId="34812d2f-e689-4b23-84a4-4f2e619628ba" providerId="ADAL" clId="{26482F61-2CCF-479C-8F75-F8B793891DAF}" dt="2025-04-08T17:37:19.899" v="286"/>
          <pc:sldLayoutMkLst>
            <pc:docMk/>
            <pc:sldMasterMk cId="607845277" sldId="2147483722"/>
            <pc:sldLayoutMk cId="2433396811" sldId="2147483723"/>
          </pc:sldLayoutMkLst>
        </pc:sldLayoutChg>
        <pc:sldLayoutChg chg="addSp">
          <pc:chgData name="Glenn Lennartsson" userId="34812d2f-e689-4b23-84a4-4f2e619628ba" providerId="ADAL" clId="{26482F61-2CCF-479C-8F75-F8B793891DAF}" dt="2025-04-08T17:37:19.899" v="286"/>
          <pc:sldLayoutMkLst>
            <pc:docMk/>
            <pc:sldMasterMk cId="607845277" sldId="2147483722"/>
            <pc:sldLayoutMk cId="390664147" sldId="2147483724"/>
          </pc:sldLayoutMkLst>
        </pc:sldLayoutChg>
      </pc:sldMasterChg>
      <pc:sldMasterChg chg="modSldLayout">
        <pc:chgData name="Glenn Lennartsson" userId="34812d2f-e689-4b23-84a4-4f2e619628ba" providerId="ADAL" clId="{26482F61-2CCF-479C-8F75-F8B793891DAF}" dt="2025-04-08T17:37:30.050" v="287"/>
        <pc:sldMasterMkLst>
          <pc:docMk/>
          <pc:sldMasterMk cId="1012698134" sldId="2147483744"/>
        </pc:sldMasterMkLst>
        <pc:sldLayoutChg chg="addSp">
          <pc:chgData name="Glenn Lennartsson" userId="34812d2f-e689-4b23-84a4-4f2e619628ba" providerId="ADAL" clId="{26482F61-2CCF-479C-8F75-F8B793891DAF}" dt="2025-04-08T17:37:30.050" v="287"/>
          <pc:sldLayoutMkLst>
            <pc:docMk/>
            <pc:sldMasterMk cId="1012698134" sldId="2147483744"/>
            <pc:sldLayoutMk cId="3660733904" sldId="2147483745"/>
          </pc:sldLayoutMkLst>
          <pc:spChg chg="add">
            <ac:chgData name="Glenn Lennartsson" userId="34812d2f-e689-4b23-84a4-4f2e619628ba" providerId="ADAL" clId="{26482F61-2CCF-479C-8F75-F8B793891DAF}" dt="2025-04-08T17:37:30.050" v="287"/>
            <ac:spMkLst>
              <pc:docMk/>
              <pc:sldMasterMk cId="1012698134" sldId="2147483744"/>
              <pc:sldLayoutMk cId="3660733904" sldId="2147483745"/>
              <ac:spMk id="7" creationId="{AD7C6594-907E-CCE5-517B-A59A3024CA43}"/>
            </ac:spMkLst>
          </pc:spChg>
        </pc:sldLayoutChg>
        <pc:sldLayoutChg chg="addSp">
          <pc:chgData name="Glenn Lennartsson" userId="34812d2f-e689-4b23-84a4-4f2e619628ba" providerId="ADAL" clId="{26482F61-2CCF-479C-8F75-F8B793891DAF}" dt="2025-04-08T17:37:30.050" v="287"/>
          <pc:sldLayoutMkLst>
            <pc:docMk/>
            <pc:sldMasterMk cId="1012698134" sldId="2147483744"/>
            <pc:sldLayoutMk cId="536288593" sldId="2147483746"/>
          </pc:sldLayoutMkLst>
          <pc:spChg chg="add">
            <ac:chgData name="Glenn Lennartsson" userId="34812d2f-e689-4b23-84a4-4f2e619628ba" providerId="ADAL" clId="{26482F61-2CCF-479C-8F75-F8B793891DAF}" dt="2025-04-08T17:37:30.050" v="287"/>
            <ac:spMkLst>
              <pc:docMk/>
              <pc:sldMasterMk cId="1012698134" sldId="2147483744"/>
              <pc:sldLayoutMk cId="536288593" sldId="2147483746"/>
              <ac:spMk id="4" creationId="{BC098407-5122-0D44-C248-45182219233B}"/>
            </ac:spMkLst>
          </pc:spChg>
          <pc:spChg chg="add">
            <ac:chgData name="Glenn Lennartsson" userId="34812d2f-e689-4b23-84a4-4f2e619628ba" providerId="ADAL" clId="{26482F61-2CCF-479C-8F75-F8B793891DAF}" dt="2025-04-08T17:37:30.050" v="287"/>
            <ac:spMkLst>
              <pc:docMk/>
              <pc:sldMasterMk cId="1012698134" sldId="2147483744"/>
              <pc:sldLayoutMk cId="536288593" sldId="2147483746"/>
              <ac:spMk id="8" creationId="{92429581-4D2C-6FDE-B3F7-6A5B7D630CFD}"/>
            </ac:spMkLst>
          </pc:spChg>
          <pc:spChg chg="add">
            <ac:chgData name="Glenn Lennartsson" userId="34812d2f-e689-4b23-84a4-4f2e619628ba" providerId="ADAL" clId="{26482F61-2CCF-479C-8F75-F8B793891DAF}" dt="2025-04-08T17:37:30.050" v="287"/>
            <ac:spMkLst>
              <pc:docMk/>
              <pc:sldMasterMk cId="1012698134" sldId="2147483744"/>
              <pc:sldLayoutMk cId="536288593" sldId="2147483746"/>
              <ac:spMk id="9" creationId="{9AB58E23-70AA-7014-BB79-F0B06AF41FB8}"/>
            </ac:spMkLst>
          </pc:spChg>
        </pc:sldLayoutChg>
      </pc:sldMasterChg>
      <pc:sldMasterChg chg="modSldLayout">
        <pc:chgData name="Glenn Lennartsson" userId="34812d2f-e689-4b23-84a4-4f2e619628ba" providerId="ADAL" clId="{26482F61-2CCF-479C-8F75-F8B793891DAF}" dt="2025-04-08T17:43:12.738" v="348"/>
        <pc:sldMasterMkLst>
          <pc:docMk/>
          <pc:sldMasterMk cId="6087195" sldId="2147483766"/>
        </pc:sldMasterMkLst>
        <pc:sldLayoutChg chg="addSp">
          <pc:chgData name="Glenn Lennartsson" userId="34812d2f-e689-4b23-84a4-4f2e619628ba" providerId="ADAL" clId="{26482F61-2CCF-479C-8F75-F8B793891DAF}" dt="2025-04-08T17:43:12.738" v="348"/>
          <pc:sldLayoutMkLst>
            <pc:docMk/>
            <pc:sldMasterMk cId="6087195" sldId="2147483766"/>
            <pc:sldLayoutMk cId="3028364775" sldId="2147483767"/>
          </pc:sldLayoutMkLst>
        </pc:sldLayoutChg>
        <pc:sldLayoutChg chg="addSp">
          <pc:chgData name="Glenn Lennartsson" userId="34812d2f-e689-4b23-84a4-4f2e619628ba" providerId="ADAL" clId="{26482F61-2CCF-479C-8F75-F8B793891DAF}" dt="2025-04-08T17:43:12.738" v="348"/>
          <pc:sldLayoutMkLst>
            <pc:docMk/>
            <pc:sldMasterMk cId="6087195" sldId="2147483766"/>
            <pc:sldLayoutMk cId="1001825325" sldId="2147483768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9B5B42BD-8D3B-4B09-9029-8C63687D5D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E2EC764-34EA-4620-8CF9-F605D96BC33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B523016-AA4F-4310-9D91-81443F833F69}" type="datetime1">
              <a:rPr lang="sv-SE" smtClean="0"/>
              <a:t>2025-05-06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C1FA7CC-A0A2-4292-AA1A-FFA1D3AC968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6C9D8F1-C311-48E0-A5EA-6AC70E14D0F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F827EC1-36E0-417D-8141-8D14DF1BDF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58522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sv-SE" noProof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C005B44-0B19-43CE-B659-CA11A9910FC0}" type="datetime1">
              <a:rPr lang="sv-SE" noProof="0" smtClean="0"/>
              <a:t>2025-05-06</a:t>
            </a:fld>
            <a:endParaRPr lang="sv-SE" noProof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sv-SE" noProof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sv-SE" noProof="0"/>
              <a:t>Redigera format för bakgrundstext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sv-SE" noProof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5BAF473-2665-42A7-89E3-C7BA7EB58D12}" type="slidenum">
              <a:rPr lang="sv-SE" noProof="0" smtClean="0"/>
              <a:t>‹#›</a:t>
            </a:fld>
            <a:endParaRPr lang="sv-SE" noProof="0"/>
          </a:p>
        </p:txBody>
      </p:sp>
    </p:spTree>
    <p:extLst>
      <p:ext uri="{BB962C8B-B14F-4D97-AF65-F5344CB8AC3E}">
        <p14:creationId xmlns:p14="http://schemas.microsoft.com/office/powerpoint/2010/main" val="6935489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35BAF473-2665-42A7-89E3-C7BA7EB58D12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3397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07913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95155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54333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7D556-915D-7FD8-0066-E07A2E192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8473F32-0D7E-FD4B-470A-3C1F6FA2ED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F2470ADA-736D-9D76-826B-58F4575005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FCE6B65-644D-DA4F-90BD-527E268515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0485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9954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40013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82965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008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5/6/2025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ktangulär 6">
            <a:extLst>
              <a:ext uri="{FF2B5EF4-FFF2-40B4-BE49-F238E27FC236}">
                <a16:creationId xmlns:a16="http://schemas.microsoft.com/office/drawing/2014/main" id="{AD7C6594-907E-CCE5-517B-A59A3024CA43}"/>
              </a:ext>
            </a:extLst>
          </p:cNvPr>
          <p:cNvSpPr/>
          <p:nvPr userDrawn="1"/>
        </p:nvSpPr>
        <p:spPr>
          <a:xfrm>
            <a:off x="8610600" y="0"/>
            <a:ext cx="35814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/>
          </a:p>
        </p:txBody>
      </p:sp>
    </p:spTree>
    <p:extLst>
      <p:ext uri="{BB962C8B-B14F-4D97-AF65-F5344CB8AC3E}">
        <p14:creationId xmlns:p14="http://schemas.microsoft.com/office/powerpoint/2010/main" val="3660733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sv-SE" noProof="0"/>
              <a:t>20XX-07-29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sv-SE" noProof="0"/>
              <a:t>Medarbetarorientering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sv-SE" noProof="0" smtClean="0"/>
              <a:t>‹#›</a:t>
            </a:fld>
            <a:endParaRPr lang="sv-SE" noProof="0"/>
          </a:p>
        </p:txBody>
      </p:sp>
    </p:spTree>
    <p:extLst>
      <p:ext uri="{BB962C8B-B14F-4D97-AF65-F5344CB8AC3E}">
        <p14:creationId xmlns:p14="http://schemas.microsoft.com/office/powerpoint/2010/main" val="938486173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sv-SE" noProof="0"/>
              <a:t>20XX-07-29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sv-SE" noProof="0"/>
              <a:t>Medarbetarorientering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sv-SE" noProof="0" smtClean="0"/>
              <a:t>‹#›</a:t>
            </a:fld>
            <a:endParaRPr lang="sv-SE" noProof="0"/>
          </a:p>
        </p:txBody>
      </p:sp>
    </p:spTree>
    <p:extLst>
      <p:ext uri="{BB962C8B-B14F-4D97-AF65-F5344CB8AC3E}">
        <p14:creationId xmlns:p14="http://schemas.microsoft.com/office/powerpoint/2010/main" val="948207813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sv-SE" noProof="0"/>
              <a:t>20XX-07-29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sv-SE" noProof="0"/>
              <a:t>Medarbetarorientering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sv-SE" noProof="0" smtClean="0"/>
              <a:t>‹#›</a:t>
            </a:fld>
            <a:endParaRPr lang="sv-SE" noProof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95091821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sv-SE" noProof="0"/>
              <a:t>20XX-07-29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sv-SE" noProof="0"/>
              <a:t>Medarbetarorientering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sv-SE" noProof="0" smtClean="0"/>
              <a:t>‹#›</a:t>
            </a:fld>
            <a:endParaRPr lang="sv-SE" noProof="0"/>
          </a:p>
        </p:txBody>
      </p:sp>
    </p:spTree>
    <p:extLst>
      <p:ext uri="{BB962C8B-B14F-4D97-AF65-F5344CB8AC3E}">
        <p14:creationId xmlns:p14="http://schemas.microsoft.com/office/powerpoint/2010/main" val="2769986390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sv-SE" noProof="0"/>
              <a:t>20XX-07-29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sv-SE" noProof="0"/>
              <a:t>Medarbetarorientering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sv-SE" noProof="0" smtClean="0"/>
              <a:t>‹#›</a:t>
            </a:fld>
            <a:endParaRPr lang="sv-SE" noProof="0"/>
          </a:p>
        </p:txBody>
      </p:sp>
    </p:spTree>
    <p:extLst>
      <p:ext uri="{BB962C8B-B14F-4D97-AF65-F5344CB8AC3E}">
        <p14:creationId xmlns:p14="http://schemas.microsoft.com/office/powerpoint/2010/main" val="4251862647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sv-SE" noProof="0"/>
              <a:t>20XX-07-29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sv-SE" noProof="0"/>
              <a:t>Medarbetarorientering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sv-SE" noProof="0" smtClean="0"/>
              <a:t>‹#›</a:t>
            </a:fld>
            <a:endParaRPr lang="sv-SE" noProof="0"/>
          </a:p>
        </p:txBody>
      </p:sp>
    </p:spTree>
    <p:extLst>
      <p:ext uri="{BB962C8B-B14F-4D97-AF65-F5344CB8AC3E}">
        <p14:creationId xmlns:p14="http://schemas.microsoft.com/office/powerpoint/2010/main" val="4242700405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sv-SE" noProof="0"/>
              <a:t>20XX-07-29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sv-SE" noProof="0"/>
              <a:t>Medarbetarorientering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sv-SE" noProof="0" smtClean="0"/>
              <a:t>‹#›</a:t>
            </a:fld>
            <a:endParaRPr lang="sv-SE" noProof="0"/>
          </a:p>
        </p:txBody>
      </p:sp>
    </p:spTree>
    <p:extLst>
      <p:ext uri="{BB962C8B-B14F-4D97-AF65-F5344CB8AC3E}">
        <p14:creationId xmlns:p14="http://schemas.microsoft.com/office/powerpoint/2010/main" val="2330177399"/>
      </p:ext>
    </p:extLst>
  </p:cSld>
  <p:clrMapOvr>
    <a:masterClrMapping/>
  </p:clrMapOvr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sv-SE" noProof="0"/>
              <a:t>20XX-07-29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sv-SE" noProof="0"/>
              <a:t>Medarbetarorientering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sv-SE" noProof="0" smtClean="0"/>
              <a:t>‹#›</a:t>
            </a:fld>
            <a:endParaRPr lang="sv-SE" noProof="0"/>
          </a:p>
        </p:txBody>
      </p:sp>
    </p:spTree>
    <p:extLst>
      <p:ext uri="{BB962C8B-B14F-4D97-AF65-F5344CB8AC3E}">
        <p14:creationId xmlns:p14="http://schemas.microsoft.com/office/powerpoint/2010/main" val="1546082410"/>
      </p:ext>
    </p:extLst>
  </p:cSld>
  <p:clrMapOvr>
    <a:masterClrMapping/>
  </p:clrMapOvr>
  <p:hf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vsnittsrubri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ulär 7">
            <a:extLst>
              <a:ext uri="{FF2B5EF4-FFF2-40B4-BE49-F238E27FC236}">
                <a16:creationId xmlns:a16="http://schemas.microsoft.com/office/drawing/2014/main" id="{8434EB92-62CF-4273-86A4-59223DABDBB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/>
          </a:p>
        </p:txBody>
      </p:sp>
      <p:sp>
        <p:nvSpPr>
          <p:cNvPr id="10" name="Rektangulär 9">
            <a:extLst>
              <a:ext uri="{FF2B5EF4-FFF2-40B4-BE49-F238E27FC236}">
                <a16:creationId xmlns:a16="http://schemas.microsoft.com/office/drawing/2014/main" id="{29A25F60-1F94-4EB8-AECE-53F9C3EBF6AC}"/>
              </a:ext>
            </a:extLst>
          </p:cNvPr>
          <p:cNvSpPr/>
          <p:nvPr userDrawn="1"/>
        </p:nvSpPr>
        <p:spPr>
          <a:xfrm>
            <a:off x="0" y="6509657"/>
            <a:ext cx="12192000" cy="3483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3429000"/>
            <a:ext cx="10515600" cy="3080657"/>
          </a:xfrm>
        </p:spPr>
        <p:txBody>
          <a:bodyPr rtlCol="0" anchor="ctr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sv-SE" noProof="0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3959295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uppbil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sv-SE" noProof="0"/>
              <a:t>Klicka här för att ändra format</a:t>
            </a:r>
          </a:p>
        </p:txBody>
      </p:sp>
      <p:sp>
        <p:nvSpPr>
          <p:cNvPr id="6" name="Platshållare för bild 15">
            <a:extLst>
              <a:ext uri="{FF2B5EF4-FFF2-40B4-BE49-F238E27FC236}">
                <a16:creationId xmlns:a16="http://schemas.microsoft.com/office/drawing/2014/main" id="{A74BA5A7-7918-4C65-BAAB-14B3A1E2B4E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52161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sv-SE" noProof="0"/>
              <a:t>Klicka på ikonen för att lägga till bild</a:t>
            </a:r>
          </a:p>
        </p:txBody>
      </p:sp>
      <p:sp>
        <p:nvSpPr>
          <p:cNvPr id="7" name="Platshållare för bild 15">
            <a:extLst>
              <a:ext uri="{FF2B5EF4-FFF2-40B4-BE49-F238E27FC236}">
                <a16:creationId xmlns:a16="http://schemas.microsoft.com/office/drawing/2014/main" id="{0C5DF728-AFC5-467F-86BF-45BBD7787257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07938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sv-SE" noProof="0"/>
              <a:t>Klicka på ikonen för att lägga till bild</a:t>
            </a:r>
          </a:p>
        </p:txBody>
      </p:sp>
      <p:sp>
        <p:nvSpPr>
          <p:cNvPr id="8" name="Platshållare för bild 15">
            <a:extLst>
              <a:ext uri="{FF2B5EF4-FFF2-40B4-BE49-F238E27FC236}">
                <a16:creationId xmlns:a16="http://schemas.microsoft.com/office/drawing/2014/main" id="{BBFE7B80-0990-424B-A099-BFECB5508302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63715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sv-SE" noProof="0"/>
              <a:t>Klicka på ikonen för att lägga till bild</a:t>
            </a:r>
          </a:p>
        </p:txBody>
      </p:sp>
      <p:sp>
        <p:nvSpPr>
          <p:cNvPr id="9" name="Platshållare för bild 15">
            <a:extLst>
              <a:ext uri="{FF2B5EF4-FFF2-40B4-BE49-F238E27FC236}">
                <a16:creationId xmlns:a16="http://schemas.microsoft.com/office/drawing/2014/main" id="{5B4A0F3D-F23F-4072-9FF5-6CFE888CE1E0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19492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sv-SE" noProof="0"/>
              <a:t>Klicka på ikonen för att lägga till bild</a:t>
            </a:r>
          </a:p>
        </p:txBody>
      </p:sp>
      <p:sp>
        <p:nvSpPr>
          <p:cNvPr id="11" name="Platshållare för text 8">
            <a:extLst>
              <a:ext uri="{FF2B5EF4-FFF2-40B4-BE49-F238E27FC236}">
                <a16:creationId xmlns:a16="http://schemas.microsoft.com/office/drawing/2014/main" id="{14F97182-060B-42D4-9BD6-AADEBB4691F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214950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sv-SE" noProof="0"/>
              <a:t>Namn</a:t>
            </a:r>
          </a:p>
        </p:txBody>
      </p:sp>
      <p:sp>
        <p:nvSpPr>
          <p:cNvPr id="12" name="Platshållare för text 8">
            <a:extLst>
              <a:ext uri="{FF2B5EF4-FFF2-40B4-BE49-F238E27FC236}">
                <a16:creationId xmlns:a16="http://schemas.microsoft.com/office/drawing/2014/main" id="{0C32DCEC-D4CF-4F91-ABA7-22726A1E992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214950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sv-SE" noProof="0"/>
              <a:t>Titel</a:t>
            </a:r>
          </a:p>
        </p:txBody>
      </p:sp>
      <p:sp>
        <p:nvSpPr>
          <p:cNvPr id="16" name="Platshållare för text 8">
            <a:extLst>
              <a:ext uri="{FF2B5EF4-FFF2-40B4-BE49-F238E27FC236}">
                <a16:creationId xmlns:a16="http://schemas.microsoft.com/office/drawing/2014/main" id="{04BECAB1-5EBD-4BC7-8F7A-8B4CA80746C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764623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sv-SE" noProof="0"/>
              <a:t>Namn</a:t>
            </a:r>
          </a:p>
        </p:txBody>
      </p:sp>
      <p:sp>
        <p:nvSpPr>
          <p:cNvPr id="17" name="Platshållare för text 8">
            <a:extLst>
              <a:ext uri="{FF2B5EF4-FFF2-40B4-BE49-F238E27FC236}">
                <a16:creationId xmlns:a16="http://schemas.microsoft.com/office/drawing/2014/main" id="{8D671F83-5A25-4513-86E5-FFBF3BF3106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764623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sv-SE" noProof="0"/>
              <a:t>Titel</a:t>
            </a:r>
          </a:p>
        </p:txBody>
      </p:sp>
      <p:sp>
        <p:nvSpPr>
          <p:cNvPr id="19" name="Platshållare för text 8">
            <a:extLst>
              <a:ext uri="{FF2B5EF4-FFF2-40B4-BE49-F238E27FC236}">
                <a16:creationId xmlns:a16="http://schemas.microsoft.com/office/drawing/2014/main" id="{F6EE3639-A148-489C-A695-7EA2313AEF3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314296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sv-SE" noProof="0"/>
              <a:t>Namn</a:t>
            </a:r>
          </a:p>
        </p:txBody>
      </p:sp>
      <p:sp>
        <p:nvSpPr>
          <p:cNvPr id="20" name="Platshållare för text 8">
            <a:extLst>
              <a:ext uri="{FF2B5EF4-FFF2-40B4-BE49-F238E27FC236}">
                <a16:creationId xmlns:a16="http://schemas.microsoft.com/office/drawing/2014/main" id="{BB55BB21-9247-450C-9A9D-D2AD9161E10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314296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sv-SE" noProof="0"/>
              <a:t>Titel</a:t>
            </a:r>
          </a:p>
        </p:txBody>
      </p:sp>
      <p:sp>
        <p:nvSpPr>
          <p:cNvPr id="22" name="Platshållare för text 8">
            <a:extLst>
              <a:ext uri="{FF2B5EF4-FFF2-40B4-BE49-F238E27FC236}">
                <a16:creationId xmlns:a16="http://schemas.microsoft.com/office/drawing/2014/main" id="{934A7F7B-4591-45E6-AF17-EC81162B733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863969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sv-SE" noProof="0"/>
              <a:t>Namn</a:t>
            </a:r>
          </a:p>
        </p:txBody>
      </p:sp>
      <p:sp>
        <p:nvSpPr>
          <p:cNvPr id="23" name="Platshållare för text 8">
            <a:extLst>
              <a:ext uri="{FF2B5EF4-FFF2-40B4-BE49-F238E27FC236}">
                <a16:creationId xmlns:a16="http://schemas.microsoft.com/office/drawing/2014/main" id="{730702B6-2129-4FAB-8868-58B59C11FFCD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863969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sv-SE" noProof="0"/>
              <a:t>Rubrik</a:t>
            </a:r>
          </a:p>
        </p:txBody>
      </p:sp>
      <p:sp>
        <p:nvSpPr>
          <p:cNvPr id="24" name="Platshållare för datum 4">
            <a:extLst>
              <a:ext uri="{FF2B5EF4-FFF2-40B4-BE49-F238E27FC236}">
                <a16:creationId xmlns:a16="http://schemas.microsoft.com/office/drawing/2014/main" id="{AD0AC7DB-F500-41DA-8326-3ED61B33F9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sv-SE" noProof="0"/>
              <a:t>20XX-07-29</a:t>
            </a:r>
          </a:p>
        </p:txBody>
      </p:sp>
      <p:sp>
        <p:nvSpPr>
          <p:cNvPr id="25" name="Platshållare för sidfot 5">
            <a:extLst>
              <a:ext uri="{FF2B5EF4-FFF2-40B4-BE49-F238E27FC236}">
                <a16:creationId xmlns:a16="http://schemas.microsoft.com/office/drawing/2014/main" id="{798612DF-528A-42D7-8634-25EFF6159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sv-SE" noProof="0"/>
              <a:t>Medarbetarorientering</a:t>
            </a:r>
          </a:p>
        </p:txBody>
      </p:sp>
      <p:sp>
        <p:nvSpPr>
          <p:cNvPr id="26" name="Platshållare för bildnummer 6">
            <a:extLst>
              <a:ext uri="{FF2B5EF4-FFF2-40B4-BE49-F238E27FC236}">
                <a16:creationId xmlns:a16="http://schemas.microsoft.com/office/drawing/2014/main" id="{1E3817B4-A707-4ACC-9CAC-E32B5E0A4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sv-SE" noProof="0" smtClean="0"/>
              <a:pPr rtl="0"/>
              <a:t>‹#›</a:t>
            </a:fld>
            <a:endParaRPr lang="sv-SE" noProof="0"/>
          </a:p>
        </p:txBody>
      </p:sp>
    </p:spTree>
    <p:extLst>
      <p:ext uri="{BB962C8B-B14F-4D97-AF65-F5344CB8AC3E}">
        <p14:creationId xmlns:p14="http://schemas.microsoft.com/office/powerpoint/2010/main" val="3823373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sv-SE" noProof="0"/>
              <a:t>20XX-07-29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sv-SE" noProof="0"/>
              <a:t>Medarbetarorientering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sv-SE" noProof="0" smtClean="0"/>
              <a:pPr rtl="0"/>
              <a:t>‹#›</a:t>
            </a:fld>
            <a:endParaRPr lang="sv-SE" noProof="0"/>
          </a:p>
        </p:txBody>
      </p:sp>
      <p:sp>
        <p:nvSpPr>
          <p:cNvPr id="4" name="Rektangulär 8">
            <a:extLst>
              <a:ext uri="{FF2B5EF4-FFF2-40B4-BE49-F238E27FC236}">
                <a16:creationId xmlns:a16="http://schemas.microsoft.com/office/drawing/2014/main" id="{BC098407-5122-0D44-C248-45182219233B}"/>
              </a:ext>
            </a:extLst>
          </p:cNvPr>
          <p:cNvSpPr/>
          <p:nvPr userDrawn="1"/>
        </p:nvSpPr>
        <p:spPr>
          <a:xfrm>
            <a:off x="0" y="0"/>
            <a:ext cx="4175760" cy="38404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/>
          </a:p>
        </p:txBody>
      </p:sp>
      <p:sp>
        <p:nvSpPr>
          <p:cNvPr id="8" name="Rektangulär 10">
            <a:extLst>
              <a:ext uri="{FF2B5EF4-FFF2-40B4-BE49-F238E27FC236}">
                <a16:creationId xmlns:a16="http://schemas.microsoft.com/office/drawing/2014/main" id="{92429581-4D2C-6FDE-B3F7-6A5B7D630CFD}"/>
              </a:ext>
            </a:extLst>
          </p:cNvPr>
          <p:cNvSpPr/>
          <p:nvPr userDrawn="1"/>
        </p:nvSpPr>
        <p:spPr>
          <a:xfrm flipV="1">
            <a:off x="0" y="3840480"/>
            <a:ext cx="4175760" cy="208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/>
          </a:p>
        </p:txBody>
      </p:sp>
      <p:sp>
        <p:nvSpPr>
          <p:cNvPr id="9" name="Rektangulär 12">
            <a:extLst>
              <a:ext uri="{FF2B5EF4-FFF2-40B4-BE49-F238E27FC236}">
                <a16:creationId xmlns:a16="http://schemas.microsoft.com/office/drawing/2014/main" id="{9AB58E23-70AA-7014-BB79-F0B06AF41FB8}"/>
              </a:ext>
            </a:extLst>
          </p:cNvPr>
          <p:cNvSpPr/>
          <p:nvPr userDrawn="1"/>
        </p:nvSpPr>
        <p:spPr>
          <a:xfrm flipV="1">
            <a:off x="0" y="5928360"/>
            <a:ext cx="4175760" cy="929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/>
          </a:p>
        </p:txBody>
      </p:sp>
    </p:spTree>
    <p:extLst>
      <p:ext uri="{BB962C8B-B14F-4D97-AF65-F5344CB8AC3E}">
        <p14:creationId xmlns:p14="http://schemas.microsoft.com/office/powerpoint/2010/main" val="5362885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yra innehållsdelar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ulär 2">
            <a:extLst>
              <a:ext uri="{FF2B5EF4-FFF2-40B4-BE49-F238E27FC236}">
                <a16:creationId xmlns:a16="http://schemas.microsoft.com/office/drawing/2014/main" id="{E90D749F-1509-46B1-B8ED-3506AC084799}"/>
              </a:ext>
            </a:extLst>
          </p:cNvPr>
          <p:cNvSpPr/>
          <p:nvPr userDrawn="1"/>
        </p:nvSpPr>
        <p:spPr>
          <a:xfrm>
            <a:off x="0" y="0"/>
            <a:ext cx="12192000" cy="19814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sv-SE" noProof="0"/>
              <a:t>Klicka här för att ändra format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56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sv-SE" noProof="0"/>
              <a:t>Punk 1</a:t>
            </a:r>
          </a:p>
        </p:txBody>
      </p:sp>
      <p:sp>
        <p:nvSpPr>
          <p:cNvPr id="11" name="Platshållare för text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6208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sv-SE" noProof="0"/>
              <a:t>Punkt 2</a:t>
            </a:r>
          </a:p>
        </p:txBody>
      </p:sp>
      <p:sp>
        <p:nvSpPr>
          <p:cNvPr id="13" name="Platshållare för text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4660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sv-SE" noProof="0"/>
              <a:t>Punkt 3</a:t>
            </a:r>
          </a:p>
        </p:txBody>
      </p:sp>
      <p:sp>
        <p:nvSpPr>
          <p:cNvPr id="15" name="Platshållare för text 8">
            <a:extLst>
              <a:ext uri="{FF2B5EF4-FFF2-40B4-BE49-F238E27FC236}">
                <a16:creationId xmlns:a16="http://schemas.microsoft.com/office/drawing/2014/main" id="{9CB783F5-ED01-464E-9185-F05CFA0E84C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3112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sv-SE" noProof="0"/>
              <a:t>Punkt 4</a:t>
            </a:r>
          </a:p>
        </p:txBody>
      </p:sp>
      <p:sp>
        <p:nvSpPr>
          <p:cNvPr id="21" name="Platshållare för onlinebild 20">
            <a:extLst>
              <a:ext uri="{FF2B5EF4-FFF2-40B4-BE49-F238E27FC236}">
                <a16:creationId xmlns:a16="http://schemas.microsoft.com/office/drawing/2014/main" id="{D25CFAE9-00ED-42E0-BC9A-37BA858979B3}"/>
              </a:ext>
            </a:extLst>
          </p:cNvPr>
          <p:cNvSpPr>
            <a:spLocks noGrp="1"/>
          </p:cNvSpPr>
          <p:nvPr>
            <p:ph type="clipArt" sz="quarter" idx="48"/>
          </p:nvPr>
        </p:nvSpPr>
        <p:spPr>
          <a:xfrm>
            <a:off x="1090200" y="3080256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sv-SE" noProof="0"/>
              <a:t>Klicka på ikonen för att lägga till onlinebild</a:t>
            </a:r>
          </a:p>
        </p:txBody>
      </p:sp>
      <p:sp>
        <p:nvSpPr>
          <p:cNvPr id="22" name="Platshållare för onlinebild 20">
            <a:extLst>
              <a:ext uri="{FF2B5EF4-FFF2-40B4-BE49-F238E27FC236}">
                <a16:creationId xmlns:a16="http://schemas.microsoft.com/office/drawing/2014/main" id="{280D5B0E-3D2E-4146-9670-B596E8EBD129}"/>
              </a:ext>
            </a:extLst>
          </p:cNvPr>
          <p:cNvSpPr>
            <a:spLocks noGrp="1"/>
          </p:cNvSpPr>
          <p:nvPr>
            <p:ph type="clipArt" sz="quarter" idx="49"/>
          </p:nvPr>
        </p:nvSpPr>
        <p:spPr>
          <a:xfrm>
            <a:off x="3935025" y="3080256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sv-SE" noProof="0"/>
              <a:t>Klicka på ikonen för att lägga till onlinebild</a:t>
            </a:r>
          </a:p>
        </p:txBody>
      </p:sp>
      <p:sp>
        <p:nvSpPr>
          <p:cNvPr id="23" name="Platshållare för onlinebild 20">
            <a:extLst>
              <a:ext uri="{FF2B5EF4-FFF2-40B4-BE49-F238E27FC236}">
                <a16:creationId xmlns:a16="http://schemas.microsoft.com/office/drawing/2014/main" id="{03D89936-E0D7-4618-9E72-EC1467568C21}"/>
              </a:ext>
            </a:extLst>
          </p:cNvPr>
          <p:cNvSpPr>
            <a:spLocks noGrp="1"/>
          </p:cNvSpPr>
          <p:nvPr>
            <p:ph type="clipArt" sz="quarter" idx="50"/>
          </p:nvPr>
        </p:nvSpPr>
        <p:spPr>
          <a:xfrm>
            <a:off x="6779850" y="3079044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sv-SE" noProof="0"/>
              <a:t>Klicka på ikonen för att lägga till onlinebild</a:t>
            </a:r>
          </a:p>
        </p:txBody>
      </p:sp>
      <p:sp>
        <p:nvSpPr>
          <p:cNvPr id="24" name="Platshållare för onlinebild 20">
            <a:extLst>
              <a:ext uri="{FF2B5EF4-FFF2-40B4-BE49-F238E27FC236}">
                <a16:creationId xmlns:a16="http://schemas.microsoft.com/office/drawing/2014/main" id="{08A2E99E-9F83-4666-BD35-056C88AEBFB1}"/>
              </a:ext>
            </a:extLst>
          </p:cNvPr>
          <p:cNvSpPr>
            <a:spLocks noGrp="1"/>
          </p:cNvSpPr>
          <p:nvPr>
            <p:ph type="clipArt" sz="quarter" idx="51"/>
          </p:nvPr>
        </p:nvSpPr>
        <p:spPr>
          <a:xfrm>
            <a:off x="9625612" y="3079044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sv-SE" noProof="0"/>
              <a:t>Klicka på ikonen för att lägga till onlinebild</a:t>
            </a:r>
          </a:p>
        </p:txBody>
      </p:sp>
      <p:sp>
        <p:nvSpPr>
          <p:cNvPr id="25" name="Platshållare för datum 4">
            <a:extLst>
              <a:ext uri="{FF2B5EF4-FFF2-40B4-BE49-F238E27FC236}">
                <a16:creationId xmlns:a16="http://schemas.microsoft.com/office/drawing/2014/main" id="{8B2D064B-EC57-4EA9-96ED-918E61BFD5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sv-SE" noProof="0"/>
              <a:t>20XX-07-29</a:t>
            </a:r>
          </a:p>
        </p:txBody>
      </p:sp>
      <p:sp>
        <p:nvSpPr>
          <p:cNvPr id="26" name="Platshållare för sidfot 5">
            <a:extLst>
              <a:ext uri="{FF2B5EF4-FFF2-40B4-BE49-F238E27FC236}">
                <a16:creationId xmlns:a16="http://schemas.microsoft.com/office/drawing/2014/main" id="{B2A70FF9-0C32-4443-A788-56E40DD78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sv-SE" noProof="0"/>
              <a:t>Medarbetarorientering</a:t>
            </a:r>
          </a:p>
        </p:txBody>
      </p:sp>
      <p:sp>
        <p:nvSpPr>
          <p:cNvPr id="27" name="Platshållare för bildnummer 6">
            <a:extLst>
              <a:ext uri="{FF2B5EF4-FFF2-40B4-BE49-F238E27FC236}">
                <a16:creationId xmlns:a16="http://schemas.microsoft.com/office/drawing/2014/main" id="{D51176E4-E898-4497-ACF7-72CFF75FE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sv-SE" noProof="0" smtClean="0"/>
              <a:pPr rtl="0"/>
              <a:t>‹#›</a:t>
            </a:fld>
            <a:endParaRPr lang="sv-SE" noProof="0"/>
          </a:p>
        </p:txBody>
      </p:sp>
    </p:spTree>
    <p:extLst>
      <p:ext uri="{BB962C8B-B14F-4D97-AF65-F5344CB8AC3E}">
        <p14:creationId xmlns:p14="http://schemas.microsoft.com/office/powerpoint/2010/main" val="3567996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och fyra innehållsdela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1">
            <a:extLst>
              <a:ext uri="{FF2B5EF4-FFF2-40B4-BE49-F238E27FC236}">
                <a16:creationId xmlns:a16="http://schemas.microsoft.com/office/drawing/2014/main" id="{C2A3DF3F-0A0C-4018-A9D5-6DE43170F3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24742" y="822325"/>
            <a:ext cx="9329058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sv-SE" noProof="0"/>
              <a:t>Klicka här för att ändra format</a:t>
            </a:r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B2E9ED8E-C27B-434B-BABA-E66DF12C503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024742" y="259556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-SE" noProof="0"/>
              <a:t>Redigera format för bakgrundstext</a:t>
            </a:r>
          </a:p>
        </p:txBody>
      </p:sp>
      <p:sp>
        <p:nvSpPr>
          <p:cNvPr id="10" name="Rektangulär 9">
            <a:extLst>
              <a:ext uri="{FF2B5EF4-FFF2-40B4-BE49-F238E27FC236}">
                <a16:creationId xmlns:a16="http://schemas.microsoft.com/office/drawing/2014/main" id="{CA9EBAE4-D52F-453F-8270-8B6E097489BF}"/>
              </a:ext>
            </a:extLst>
          </p:cNvPr>
          <p:cNvSpPr/>
          <p:nvPr userDrawn="1"/>
        </p:nvSpPr>
        <p:spPr>
          <a:xfrm>
            <a:off x="0" y="-1"/>
            <a:ext cx="674914" cy="6857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/>
          </a:p>
        </p:txBody>
      </p:sp>
      <p:sp>
        <p:nvSpPr>
          <p:cNvPr id="12" name="Rektangulär 11">
            <a:extLst>
              <a:ext uri="{FF2B5EF4-FFF2-40B4-BE49-F238E27FC236}">
                <a16:creationId xmlns:a16="http://schemas.microsoft.com/office/drawing/2014/main" id="{E9FC540D-D53A-486F-96EA-3488254DA8F1}"/>
              </a:ext>
            </a:extLst>
          </p:cNvPr>
          <p:cNvSpPr/>
          <p:nvPr userDrawn="1"/>
        </p:nvSpPr>
        <p:spPr>
          <a:xfrm flipV="1">
            <a:off x="674914" y="0"/>
            <a:ext cx="67491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/>
          </a:p>
        </p:txBody>
      </p:sp>
      <p:sp>
        <p:nvSpPr>
          <p:cNvPr id="14" name="Platshållare för innehåll 2">
            <a:extLst>
              <a:ext uri="{FF2B5EF4-FFF2-40B4-BE49-F238E27FC236}">
                <a16:creationId xmlns:a16="http://schemas.microsoft.com/office/drawing/2014/main" id="{AA5699F8-E412-4D90-AD9E-5A933F03D673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7019111" y="259556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-SE" noProof="0"/>
              <a:t>Redigera format för bakgrundstext</a:t>
            </a:r>
          </a:p>
        </p:txBody>
      </p:sp>
      <p:sp>
        <p:nvSpPr>
          <p:cNvPr id="15" name="Platshållare för innehåll 2">
            <a:extLst>
              <a:ext uri="{FF2B5EF4-FFF2-40B4-BE49-F238E27FC236}">
                <a16:creationId xmlns:a16="http://schemas.microsoft.com/office/drawing/2014/main" id="{3C6CD4EE-A2DF-4227-8E8E-061E1811B31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024742" y="444613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-SE" noProof="0"/>
              <a:t>Redigera format för bakgrundstext</a:t>
            </a:r>
          </a:p>
        </p:txBody>
      </p:sp>
      <p:sp>
        <p:nvSpPr>
          <p:cNvPr id="16" name="Platshållare för innehåll 2">
            <a:extLst>
              <a:ext uri="{FF2B5EF4-FFF2-40B4-BE49-F238E27FC236}">
                <a16:creationId xmlns:a16="http://schemas.microsoft.com/office/drawing/2014/main" id="{2BD7E863-25A7-4713-A3A0-9A5F432FE00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019111" y="444613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-SE" noProof="0"/>
              <a:t>Redigera format för bakgrundstext</a:t>
            </a:r>
          </a:p>
        </p:txBody>
      </p:sp>
      <p:sp>
        <p:nvSpPr>
          <p:cNvPr id="17" name="Platshållare för innehåll 2">
            <a:extLst>
              <a:ext uri="{FF2B5EF4-FFF2-40B4-BE49-F238E27FC236}">
                <a16:creationId xmlns:a16="http://schemas.microsoft.com/office/drawing/2014/main" id="{13EEC52D-9939-4E0F-B26E-6287735877F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024740" y="306977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-SE" noProof="0"/>
              <a:t>Redigera format för bakgrundstext</a:t>
            </a:r>
          </a:p>
        </p:txBody>
      </p:sp>
      <p:sp>
        <p:nvSpPr>
          <p:cNvPr id="18" name="Platshållare för innehåll 2">
            <a:extLst>
              <a:ext uri="{FF2B5EF4-FFF2-40B4-BE49-F238E27FC236}">
                <a16:creationId xmlns:a16="http://schemas.microsoft.com/office/drawing/2014/main" id="{3F6A9263-89CC-446B-AA55-FA0F0180A70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019109" y="306977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-SE" noProof="0"/>
              <a:t>Redigera format för bakgrundstext</a:t>
            </a:r>
          </a:p>
        </p:txBody>
      </p:sp>
      <p:sp>
        <p:nvSpPr>
          <p:cNvPr id="19" name="Platshållare för innehåll 2">
            <a:extLst>
              <a:ext uri="{FF2B5EF4-FFF2-40B4-BE49-F238E27FC236}">
                <a16:creationId xmlns:a16="http://schemas.microsoft.com/office/drawing/2014/main" id="{73A562DC-F1FD-4766-B507-CC08FBA1EE68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2024740" y="492034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-SE" noProof="0"/>
              <a:t>Redigera format för bakgrundstext</a:t>
            </a:r>
          </a:p>
        </p:txBody>
      </p:sp>
      <p:sp>
        <p:nvSpPr>
          <p:cNvPr id="20" name="Platshållare för innehåll 2">
            <a:extLst>
              <a:ext uri="{FF2B5EF4-FFF2-40B4-BE49-F238E27FC236}">
                <a16:creationId xmlns:a16="http://schemas.microsoft.com/office/drawing/2014/main" id="{B4A99B91-CC4B-4964-B372-94ED4BB9A77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019109" y="492034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-SE" noProof="0"/>
              <a:t>Redigera format för bakgrundstext</a:t>
            </a:r>
          </a:p>
        </p:txBody>
      </p:sp>
      <p:sp>
        <p:nvSpPr>
          <p:cNvPr id="21" name="Platshållare för datum 4">
            <a:extLst>
              <a:ext uri="{FF2B5EF4-FFF2-40B4-BE49-F238E27FC236}">
                <a16:creationId xmlns:a16="http://schemas.microsoft.com/office/drawing/2014/main" id="{5413A312-123E-4C7A-864E-C120568D6037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2024740" y="6356350"/>
            <a:ext cx="1556659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sv-SE" noProof="0"/>
              <a:t>20XX-07-29</a:t>
            </a:r>
          </a:p>
        </p:txBody>
      </p:sp>
      <p:sp>
        <p:nvSpPr>
          <p:cNvPr id="22" name="Platshållare för sidfot 5">
            <a:extLst>
              <a:ext uri="{FF2B5EF4-FFF2-40B4-BE49-F238E27FC236}">
                <a16:creationId xmlns:a16="http://schemas.microsoft.com/office/drawing/2014/main" id="{F3306EE3-B07E-48BA-A4EE-EAFE9A458C3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4038600" y="6356350"/>
            <a:ext cx="5268686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sv-SE" noProof="0"/>
              <a:t>Medarbetarorientering</a:t>
            </a:r>
          </a:p>
        </p:txBody>
      </p:sp>
      <p:sp>
        <p:nvSpPr>
          <p:cNvPr id="23" name="Platshållare för bildnummer 6">
            <a:extLst>
              <a:ext uri="{FF2B5EF4-FFF2-40B4-BE49-F238E27FC236}">
                <a16:creationId xmlns:a16="http://schemas.microsoft.com/office/drawing/2014/main" id="{6A049DF0-5C6A-4542-841D-C03F6230482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9764486" y="6356350"/>
            <a:ext cx="1589314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sv-SE" noProof="0" smtClean="0"/>
              <a:pPr rtl="0"/>
              <a:t>‹#›</a:t>
            </a:fld>
            <a:endParaRPr lang="sv-SE" noProof="0"/>
          </a:p>
        </p:txBody>
      </p:sp>
    </p:spTree>
    <p:extLst>
      <p:ext uri="{BB962C8B-B14F-4D97-AF65-F5344CB8AC3E}">
        <p14:creationId xmlns:p14="http://schemas.microsoft.com/office/powerpoint/2010/main" val="13991468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innehållsdela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22325"/>
            <a:ext cx="568452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sv-SE" noProof="0"/>
              <a:t>Klicka här för att ändra 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595562"/>
            <a:ext cx="5684520" cy="441552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8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-SE" noProof="0"/>
              <a:t>Redigera format för bakgrundstext</a:t>
            </a:r>
          </a:p>
        </p:txBody>
      </p:sp>
      <p:sp>
        <p:nvSpPr>
          <p:cNvPr id="9" name="Rektangulär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8016240" y="0"/>
            <a:ext cx="2401389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/>
          </a:p>
        </p:txBody>
      </p:sp>
      <p:sp>
        <p:nvSpPr>
          <p:cNvPr id="11" name="Rektangulär 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10417629" y="0"/>
            <a:ext cx="177437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/>
          </a:p>
        </p:txBody>
      </p:sp>
      <p:sp>
        <p:nvSpPr>
          <p:cNvPr id="13" name="Rektangulär 12">
            <a:extLst>
              <a:ext uri="{FF2B5EF4-FFF2-40B4-BE49-F238E27FC236}">
                <a16:creationId xmlns:a16="http://schemas.microsoft.com/office/drawing/2014/main" id="{B54E59D1-0F68-4FA3-944D-63FCD442DA66}"/>
              </a:ext>
            </a:extLst>
          </p:cNvPr>
          <p:cNvSpPr/>
          <p:nvPr userDrawn="1"/>
        </p:nvSpPr>
        <p:spPr>
          <a:xfrm flipV="1">
            <a:off x="11800114" y="0"/>
            <a:ext cx="39188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/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620C3808-5997-40A2-83EF-E2136C52EFE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38200" y="4529818"/>
            <a:ext cx="5684520" cy="441552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800" b="1" kern="120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sv-SE" noProof="0"/>
              <a:t>Redigera format för bakgrundstext</a:t>
            </a:r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EAD9A34D-2599-4944-8F4B-6953690367E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38200" y="3040514"/>
            <a:ext cx="5684520" cy="1106942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-SE" noProof="0"/>
              <a:t>Redigera format för bakgrundstext</a:t>
            </a:r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4D123A04-698E-4E6B-BB2C-C4FCA2CFBB9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38200" y="4993888"/>
            <a:ext cx="5684520" cy="1106942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-SE" noProof="0"/>
              <a:t>Redigera format för bakgrundstext</a:t>
            </a:r>
          </a:p>
        </p:txBody>
      </p:sp>
      <p:sp>
        <p:nvSpPr>
          <p:cNvPr id="14" name="Platshållare för datum 4">
            <a:extLst>
              <a:ext uri="{FF2B5EF4-FFF2-40B4-BE49-F238E27FC236}">
                <a16:creationId xmlns:a16="http://schemas.microsoft.com/office/drawing/2014/main" id="{8BC6F0B0-7E88-4658-BED0-B126DDE797A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sv-SE" noProof="0"/>
              <a:t>20XX-07-29</a:t>
            </a:r>
          </a:p>
        </p:txBody>
      </p:sp>
      <p:sp>
        <p:nvSpPr>
          <p:cNvPr id="15" name="Platshållare för sidfot 5">
            <a:extLst>
              <a:ext uri="{FF2B5EF4-FFF2-40B4-BE49-F238E27FC236}">
                <a16:creationId xmlns:a16="http://schemas.microsoft.com/office/drawing/2014/main" id="{1B454B68-B7BD-4197-BF00-63964D76348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sv-SE" noProof="0"/>
              <a:t>Medarbetarorientering</a:t>
            </a:r>
          </a:p>
        </p:txBody>
      </p:sp>
      <p:sp>
        <p:nvSpPr>
          <p:cNvPr id="16" name="Platshållare för bildnummer 6">
            <a:extLst>
              <a:ext uri="{FF2B5EF4-FFF2-40B4-BE49-F238E27FC236}">
                <a16:creationId xmlns:a16="http://schemas.microsoft.com/office/drawing/2014/main" id="{BAA42605-D696-484D-B611-62CB3140EAC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fld id="{B5CEABB6-07DC-46E8-9B57-56EC44A396E5}" type="slidenum">
              <a:rPr lang="sv-SE" noProof="0" smtClean="0"/>
              <a:pPr rtl="0"/>
              <a:t>‹#›</a:t>
            </a:fld>
            <a:endParaRPr lang="sv-SE" noProof="0"/>
          </a:p>
        </p:txBody>
      </p:sp>
    </p:spTree>
    <p:extLst>
      <p:ext uri="{BB962C8B-B14F-4D97-AF65-F5344CB8AC3E}">
        <p14:creationId xmlns:p14="http://schemas.microsoft.com/office/powerpoint/2010/main" val="36556824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vänster innehåll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1">
            <a:extLst>
              <a:ext uri="{FF2B5EF4-FFF2-40B4-BE49-F238E27FC236}">
                <a16:creationId xmlns:a16="http://schemas.microsoft.com/office/drawing/2014/main" id="{79BF9015-BE24-42C7-B20B-596FE57DE3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3480" y="3864426"/>
            <a:ext cx="5684520" cy="737734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sv-SE" noProof="0"/>
              <a:t>Klicka för att ändra rubrik</a:t>
            </a:r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37368391-D103-4780-88AC-9746C03596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73480" y="4879291"/>
            <a:ext cx="5684520" cy="1325563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-SE" noProof="0"/>
              <a:t>Redigera format för bakgrundstext</a:t>
            </a:r>
          </a:p>
        </p:txBody>
      </p:sp>
      <p:sp>
        <p:nvSpPr>
          <p:cNvPr id="10" name="Rektangulär 9">
            <a:extLst>
              <a:ext uri="{FF2B5EF4-FFF2-40B4-BE49-F238E27FC236}">
                <a16:creationId xmlns:a16="http://schemas.microsoft.com/office/drawing/2014/main" id="{AA0B4B24-EFFA-49CE-88D9-B8E2ECE17208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/>
          </a:p>
        </p:txBody>
      </p:sp>
      <p:sp>
        <p:nvSpPr>
          <p:cNvPr id="12" name="Rektangulär 11">
            <a:extLst>
              <a:ext uri="{FF2B5EF4-FFF2-40B4-BE49-F238E27FC236}">
                <a16:creationId xmlns:a16="http://schemas.microsoft.com/office/drawing/2014/main" id="{A94AD39F-C2DD-4F6A-8AB9-EA5E0024EB1C}"/>
              </a:ext>
            </a:extLst>
          </p:cNvPr>
          <p:cNvSpPr/>
          <p:nvPr userDrawn="1"/>
        </p:nvSpPr>
        <p:spPr>
          <a:xfrm flipV="1">
            <a:off x="8016240" y="0"/>
            <a:ext cx="417576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/>
          </a:p>
        </p:txBody>
      </p:sp>
      <p:sp>
        <p:nvSpPr>
          <p:cNvPr id="14" name="Platshållare för datum 4">
            <a:extLst>
              <a:ext uri="{FF2B5EF4-FFF2-40B4-BE49-F238E27FC236}">
                <a16:creationId xmlns:a16="http://schemas.microsoft.com/office/drawing/2014/main" id="{38ABA718-1AEF-413D-964E-FA9CA8EDD8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sv-SE" noProof="0"/>
              <a:t>20XX-07-29</a:t>
            </a:r>
          </a:p>
        </p:txBody>
      </p:sp>
      <p:sp>
        <p:nvSpPr>
          <p:cNvPr id="9" name="Rektangulär 8">
            <a:extLst>
              <a:ext uri="{FF2B5EF4-FFF2-40B4-BE49-F238E27FC236}">
                <a16:creationId xmlns:a16="http://schemas.microsoft.com/office/drawing/2014/main" id="{0EE83AD3-B30F-42CE-99A0-D50CDB9C951F}"/>
              </a:ext>
            </a:extLst>
          </p:cNvPr>
          <p:cNvSpPr/>
          <p:nvPr userDrawn="1"/>
        </p:nvSpPr>
        <p:spPr>
          <a:xfrm>
            <a:off x="8011886" y="3429000"/>
            <a:ext cx="4180114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/>
          </a:p>
        </p:txBody>
      </p:sp>
      <p:sp>
        <p:nvSpPr>
          <p:cNvPr id="15" name="Platshållare för sidfot 5">
            <a:extLst>
              <a:ext uri="{FF2B5EF4-FFF2-40B4-BE49-F238E27FC236}">
                <a16:creationId xmlns:a16="http://schemas.microsoft.com/office/drawing/2014/main" id="{BCCB3A69-6840-43C8-94EB-C3EF41DBC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sv-SE" noProof="0"/>
              <a:t>Medarbetarorientering</a:t>
            </a:r>
          </a:p>
        </p:txBody>
      </p:sp>
      <p:sp>
        <p:nvSpPr>
          <p:cNvPr id="16" name="Platshållare för bildnummer 6">
            <a:extLst>
              <a:ext uri="{FF2B5EF4-FFF2-40B4-BE49-F238E27FC236}">
                <a16:creationId xmlns:a16="http://schemas.microsoft.com/office/drawing/2014/main" id="{B374594B-C272-477C-B1DB-A1E214CED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sv-SE" noProof="0" smtClean="0"/>
              <a:pPr rtl="0"/>
              <a:t>‹#›</a:t>
            </a:fld>
            <a:endParaRPr lang="sv-SE" noProof="0"/>
          </a:p>
        </p:txBody>
      </p:sp>
    </p:spTree>
    <p:extLst>
      <p:ext uri="{BB962C8B-B14F-4D97-AF65-F5344CB8AC3E}">
        <p14:creationId xmlns:p14="http://schemas.microsoft.com/office/powerpoint/2010/main" val="26946433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fyra bild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ulär 7">
            <a:extLst>
              <a:ext uri="{FF2B5EF4-FFF2-40B4-BE49-F238E27FC236}">
                <a16:creationId xmlns:a16="http://schemas.microsoft.com/office/drawing/2014/main" id="{FBCCBC51-CB80-441C-9628-70A3BFA8C31A}"/>
              </a:ext>
            </a:extLst>
          </p:cNvPr>
          <p:cNvSpPr/>
          <p:nvPr userDrawn="1"/>
        </p:nvSpPr>
        <p:spPr>
          <a:xfrm>
            <a:off x="0" y="3429000"/>
            <a:ext cx="48768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/>
          </a:p>
        </p:txBody>
      </p:sp>
      <p:sp>
        <p:nvSpPr>
          <p:cNvPr id="3" name="Rektangulär 2">
            <a:extLst>
              <a:ext uri="{FF2B5EF4-FFF2-40B4-BE49-F238E27FC236}">
                <a16:creationId xmlns:a16="http://schemas.microsoft.com/office/drawing/2014/main" id="{E90D749F-1509-46B1-B8ED-3506AC084799}"/>
              </a:ext>
            </a:extLst>
          </p:cNvPr>
          <p:cNvSpPr/>
          <p:nvPr userDrawn="1"/>
        </p:nvSpPr>
        <p:spPr>
          <a:xfrm>
            <a:off x="0" y="1"/>
            <a:ext cx="48768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200400" cy="2621139"/>
          </a:xfrm>
        </p:spPr>
        <p:txBody>
          <a:bodyPr rtlCol="0" anchor="b"/>
          <a:lstStyle>
            <a:lvl1pPr algn="l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sv-SE" noProof="0"/>
              <a:t>Klicka här för att ändra format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73368" y="21314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sv-SE" noProof="0"/>
              <a:t>Punk 1</a:t>
            </a:r>
          </a:p>
        </p:txBody>
      </p:sp>
      <p:sp>
        <p:nvSpPr>
          <p:cNvPr id="11" name="Platshållare för text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24518" y="21314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sv-SE" noProof="0"/>
              <a:t>Punkt 2</a:t>
            </a:r>
          </a:p>
        </p:txBody>
      </p:sp>
      <p:sp>
        <p:nvSpPr>
          <p:cNvPr id="13" name="Platshållare för text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074118" y="48746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sv-SE" noProof="0"/>
              <a:t>Punkt 3</a:t>
            </a:r>
          </a:p>
        </p:txBody>
      </p:sp>
      <p:sp>
        <p:nvSpPr>
          <p:cNvPr id="15" name="Platshållare för text 8">
            <a:extLst>
              <a:ext uri="{FF2B5EF4-FFF2-40B4-BE49-F238E27FC236}">
                <a16:creationId xmlns:a16="http://schemas.microsoft.com/office/drawing/2014/main" id="{9CB783F5-ED01-464E-9185-F05CFA0E84C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919318" y="48746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sv-SE" noProof="0"/>
              <a:t>Punkt 4</a:t>
            </a:r>
          </a:p>
        </p:txBody>
      </p:sp>
      <p:sp>
        <p:nvSpPr>
          <p:cNvPr id="21" name="Platshållare för onlinebild 20">
            <a:extLst>
              <a:ext uri="{FF2B5EF4-FFF2-40B4-BE49-F238E27FC236}">
                <a16:creationId xmlns:a16="http://schemas.microsoft.com/office/drawing/2014/main" id="{D25CFAE9-00ED-42E0-BC9A-37BA858979B3}"/>
              </a:ext>
            </a:extLst>
          </p:cNvPr>
          <p:cNvSpPr>
            <a:spLocks noGrp="1"/>
          </p:cNvSpPr>
          <p:nvPr>
            <p:ph type="clipArt" sz="quarter" idx="48"/>
          </p:nvPr>
        </p:nvSpPr>
        <p:spPr>
          <a:xfrm>
            <a:off x="6387961" y="643469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sv-SE" noProof="0"/>
              <a:t>Klicka på ikonen för att lägga till onlinebild</a:t>
            </a:r>
          </a:p>
        </p:txBody>
      </p:sp>
      <p:sp>
        <p:nvSpPr>
          <p:cNvPr id="22" name="Platshållare för onlinebild 20">
            <a:extLst>
              <a:ext uri="{FF2B5EF4-FFF2-40B4-BE49-F238E27FC236}">
                <a16:creationId xmlns:a16="http://schemas.microsoft.com/office/drawing/2014/main" id="{280D5B0E-3D2E-4146-9670-B596E8EBD129}"/>
              </a:ext>
            </a:extLst>
          </p:cNvPr>
          <p:cNvSpPr>
            <a:spLocks noGrp="1"/>
          </p:cNvSpPr>
          <p:nvPr>
            <p:ph type="clipArt" sz="quarter" idx="49"/>
          </p:nvPr>
        </p:nvSpPr>
        <p:spPr>
          <a:xfrm>
            <a:off x="9238736" y="643469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sv-SE" noProof="0"/>
              <a:t>Klicka på ikonen för att lägga till onlinebild</a:t>
            </a:r>
          </a:p>
        </p:txBody>
      </p:sp>
      <p:sp>
        <p:nvSpPr>
          <p:cNvPr id="23" name="Platshållare för onlinebild 20">
            <a:extLst>
              <a:ext uri="{FF2B5EF4-FFF2-40B4-BE49-F238E27FC236}">
                <a16:creationId xmlns:a16="http://schemas.microsoft.com/office/drawing/2014/main" id="{03D89936-E0D7-4618-9E72-EC1467568C21}"/>
              </a:ext>
            </a:extLst>
          </p:cNvPr>
          <p:cNvSpPr>
            <a:spLocks noGrp="1"/>
          </p:cNvSpPr>
          <p:nvPr>
            <p:ph type="clipArt" sz="quarter" idx="50"/>
          </p:nvPr>
        </p:nvSpPr>
        <p:spPr>
          <a:xfrm>
            <a:off x="6387961" y="3385457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sv-SE" noProof="0"/>
              <a:t>Klicka på ikonen för att lägga till onlinebild</a:t>
            </a:r>
          </a:p>
        </p:txBody>
      </p:sp>
      <p:sp>
        <p:nvSpPr>
          <p:cNvPr id="24" name="Platshållare för onlinebild 20">
            <a:extLst>
              <a:ext uri="{FF2B5EF4-FFF2-40B4-BE49-F238E27FC236}">
                <a16:creationId xmlns:a16="http://schemas.microsoft.com/office/drawing/2014/main" id="{08A2E99E-9F83-4666-BD35-056C88AEBFB1}"/>
              </a:ext>
            </a:extLst>
          </p:cNvPr>
          <p:cNvSpPr>
            <a:spLocks noGrp="1"/>
          </p:cNvSpPr>
          <p:nvPr>
            <p:ph type="clipArt" sz="quarter" idx="51"/>
          </p:nvPr>
        </p:nvSpPr>
        <p:spPr>
          <a:xfrm>
            <a:off x="9233723" y="3385457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sv-SE" noProof="0"/>
              <a:t>Klicka på ikonen för att lägga till onlinebild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8A1CBAE-F2E5-4866-A865-C55E6257349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8200" y="4112198"/>
            <a:ext cx="3200400" cy="1395974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sv-SE" noProof="0"/>
              <a:t>Redigera format för bakgrundstext</a:t>
            </a:r>
          </a:p>
        </p:txBody>
      </p:sp>
      <p:sp>
        <p:nvSpPr>
          <p:cNvPr id="16" name="Platshållare för text 8">
            <a:extLst>
              <a:ext uri="{FF2B5EF4-FFF2-40B4-BE49-F238E27FC236}">
                <a16:creationId xmlns:a16="http://schemas.microsoft.com/office/drawing/2014/main" id="{DA996B3F-2EC7-495F-920F-B21C55D9428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073368" y="25775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sv-SE" noProof="0"/>
              <a:t>Punk 1</a:t>
            </a:r>
          </a:p>
        </p:txBody>
      </p:sp>
      <p:sp>
        <p:nvSpPr>
          <p:cNvPr id="17" name="Platshållare för text 8">
            <a:extLst>
              <a:ext uri="{FF2B5EF4-FFF2-40B4-BE49-F238E27FC236}">
                <a16:creationId xmlns:a16="http://schemas.microsoft.com/office/drawing/2014/main" id="{8F06E2A5-B7ED-4E1B-9B77-DFF175FA257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924518" y="25775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sv-SE" noProof="0"/>
              <a:t>Punkt 2</a:t>
            </a:r>
          </a:p>
        </p:txBody>
      </p:sp>
      <p:sp>
        <p:nvSpPr>
          <p:cNvPr id="18" name="Platshållare för text 8">
            <a:extLst>
              <a:ext uri="{FF2B5EF4-FFF2-40B4-BE49-F238E27FC236}">
                <a16:creationId xmlns:a16="http://schemas.microsoft.com/office/drawing/2014/main" id="{D12A97F1-04F3-48EA-99B9-030059505D9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6074118" y="53207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sv-SE" noProof="0"/>
              <a:t>Punkt 3</a:t>
            </a:r>
          </a:p>
        </p:txBody>
      </p:sp>
      <p:sp>
        <p:nvSpPr>
          <p:cNvPr id="19" name="Platshållare för text 8">
            <a:extLst>
              <a:ext uri="{FF2B5EF4-FFF2-40B4-BE49-F238E27FC236}">
                <a16:creationId xmlns:a16="http://schemas.microsoft.com/office/drawing/2014/main" id="{8884A8E9-B6DB-4ADD-A85B-593F618E457A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919318" y="53207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sv-SE" noProof="0"/>
              <a:t>Punkt 4</a:t>
            </a:r>
          </a:p>
        </p:txBody>
      </p:sp>
      <p:sp>
        <p:nvSpPr>
          <p:cNvPr id="28" name="Platshållare för text 4">
            <a:extLst>
              <a:ext uri="{FF2B5EF4-FFF2-40B4-BE49-F238E27FC236}">
                <a16:creationId xmlns:a16="http://schemas.microsoft.com/office/drawing/2014/main" id="{19E1EA5F-9EF0-45C3-94DD-6DF64F4DFA1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838201" y="5511642"/>
            <a:ext cx="3200400" cy="844707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sv-SE" noProof="0"/>
              <a:t>Redigera format för bakgrundstext</a:t>
            </a:r>
          </a:p>
        </p:txBody>
      </p:sp>
      <p:sp>
        <p:nvSpPr>
          <p:cNvPr id="30" name="Platshållare för datum 4">
            <a:extLst>
              <a:ext uri="{FF2B5EF4-FFF2-40B4-BE49-F238E27FC236}">
                <a16:creationId xmlns:a16="http://schemas.microsoft.com/office/drawing/2014/main" id="{5EBE65FE-7980-4861-93F3-178D1931E7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sv-SE" noProof="0"/>
              <a:t>20XX-07-29</a:t>
            </a:r>
          </a:p>
        </p:txBody>
      </p:sp>
      <p:sp>
        <p:nvSpPr>
          <p:cNvPr id="31" name="Platshållare för sidfot 5">
            <a:extLst>
              <a:ext uri="{FF2B5EF4-FFF2-40B4-BE49-F238E27FC236}">
                <a16:creationId xmlns:a16="http://schemas.microsoft.com/office/drawing/2014/main" id="{5941D839-A1FC-4620-8485-F69D66D59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sv-SE" noProof="0"/>
              <a:t>Medarbetarorientering</a:t>
            </a:r>
          </a:p>
        </p:txBody>
      </p:sp>
      <p:sp>
        <p:nvSpPr>
          <p:cNvPr id="32" name="Platshållare för bildnummer 6">
            <a:extLst>
              <a:ext uri="{FF2B5EF4-FFF2-40B4-BE49-F238E27FC236}">
                <a16:creationId xmlns:a16="http://schemas.microsoft.com/office/drawing/2014/main" id="{B3B8613F-19BE-4CDB-BC4C-C321B4B8F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sv-SE" noProof="0" smtClean="0"/>
              <a:pPr rtl="0"/>
              <a:t>‹#›</a:t>
            </a:fld>
            <a:endParaRPr lang="sv-SE" noProof="0"/>
          </a:p>
        </p:txBody>
      </p:sp>
    </p:spTree>
    <p:extLst>
      <p:ext uri="{BB962C8B-B14F-4D97-AF65-F5344CB8AC3E}">
        <p14:creationId xmlns:p14="http://schemas.microsoft.com/office/powerpoint/2010/main" val="4185573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76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tionsschema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95037"/>
            <a:ext cx="4573200" cy="1325563"/>
          </a:xfrm>
        </p:spPr>
        <p:txBody>
          <a:bodyPr rtlCol="0"/>
          <a:lstStyle>
            <a:lvl1pPr algn="l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sv-SE" noProof="0"/>
              <a:t>Klicka här för att ändra format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21635" y="2039382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sv-SE" noProof="0"/>
              <a:t>Namn</a:t>
            </a:r>
          </a:p>
        </p:txBody>
      </p:sp>
      <p:sp>
        <p:nvSpPr>
          <p:cNvPr id="14" name="Platshållare för text 8">
            <a:extLst>
              <a:ext uri="{FF2B5EF4-FFF2-40B4-BE49-F238E27FC236}">
                <a16:creationId xmlns:a16="http://schemas.microsoft.com/office/drawing/2014/main" id="{16CC17AD-6E52-42E9-989B-FB086C64DFD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021635" y="2408260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sv-SE" noProof="0"/>
              <a:t>Titel</a:t>
            </a:r>
          </a:p>
        </p:txBody>
      </p:sp>
      <p:sp>
        <p:nvSpPr>
          <p:cNvPr id="16" name="Platshållare för text 8">
            <a:extLst>
              <a:ext uri="{FF2B5EF4-FFF2-40B4-BE49-F238E27FC236}">
                <a16:creationId xmlns:a16="http://schemas.microsoft.com/office/drawing/2014/main" id="{D36B0D72-6C95-4E3A-A679-D94CB154306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043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sv-SE" noProof="0"/>
              <a:t>Namn</a:t>
            </a:r>
          </a:p>
        </p:txBody>
      </p:sp>
      <p:sp>
        <p:nvSpPr>
          <p:cNvPr id="17" name="Platshållare för text 8">
            <a:extLst>
              <a:ext uri="{FF2B5EF4-FFF2-40B4-BE49-F238E27FC236}">
                <a16:creationId xmlns:a16="http://schemas.microsoft.com/office/drawing/2014/main" id="{7E6E1537-8CF9-4C86-8E25-29BFFDAFDDD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043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sv-SE" noProof="0"/>
              <a:t>Titel</a:t>
            </a:r>
          </a:p>
        </p:txBody>
      </p:sp>
      <p:sp>
        <p:nvSpPr>
          <p:cNvPr id="18" name="Platshållare för text 8">
            <a:extLst>
              <a:ext uri="{FF2B5EF4-FFF2-40B4-BE49-F238E27FC236}">
                <a16:creationId xmlns:a16="http://schemas.microsoft.com/office/drawing/2014/main" id="{755E9ED2-721A-416D-AFA6-B57E6B8D8C5D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757407" y="4758255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sv-SE" noProof="0"/>
              <a:t>Namn</a:t>
            </a:r>
          </a:p>
        </p:txBody>
      </p:sp>
      <p:sp>
        <p:nvSpPr>
          <p:cNvPr id="19" name="Platshållare för text 8">
            <a:extLst>
              <a:ext uri="{FF2B5EF4-FFF2-40B4-BE49-F238E27FC236}">
                <a16:creationId xmlns:a16="http://schemas.microsoft.com/office/drawing/2014/main" id="{0DE1C87C-07E3-42FC-9B43-81D789BF794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757407" y="5127133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sv-SE" noProof="0"/>
              <a:t>Titel</a:t>
            </a:r>
          </a:p>
        </p:txBody>
      </p:sp>
      <p:sp>
        <p:nvSpPr>
          <p:cNvPr id="20" name="Platshållare för text 8">
            <a:extLst>
              <a:ext uri="{FF2B5EF4-FFF2-40B4-BE49-F238E27FC236}">
                <a16:creationId xmlns:a16="http://schemas.microsoft.com/office/drawing/2014/main" id="{8556C5D2-9D30-44C4-95EA-DA672356995D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71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sv-SE" noProof="0"/>
              <a:t>Namn</a:t>
            </a:r>
          </a:p>
        </p:txBody>
      </p:sp>
      <p:sp>
        <p:nvSpPr>
          <p:cNvPr id="25" name="Platshållare för text 8">
            <a:extLst>
              <a:ext uri="{FF2B5EF4-FFF2-40B4-BE49-F238E27FC236}">
                <a16:creationId xmlns:a16="http://schemas.microsoft.com/office/drawing/2014/main" id="{BB8DD76A-44FE-4266-9CE3-FC74ACF6147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71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sv-SE" noProof="0"/>
              <a:t>Titel</a:t>
            </a:r>
          </a:p>
        </p:txBody>
      </p:sp>
      <p:sp>
        <p:nvSpPr>
          <p:cNvPr id="26" name="Platshållare för text 8">
            <a:extLst>
              <a:ext uri="{FF2B5EF4-FFF2-40B4-BE49-F238E27FC236}">
                <a16:creationId xmlns:a16="http://schemas.microsoft.com/office/drawing/2014/main" id="{BB7FB830-D9B0-43D8-B279-D8A3831911C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615407" y="4758255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sv-SE" noProof="0"/>
              <a:t>Namn</a:t>
            </a:r>
          </a:p>
        </p:txBody>
      </p:sp>
      <p:sp>
        <p:nvSpPr>
          <p:cNvPr id="27" name="Platshållare för text 8">
            <a:extLst>
              <a:ext uri="{FF2B5EF4-FFF2-40B4-BE49-F238E27FC236}">
                <a16:creationId xmlns:a16="http://schemas.microsoft.com/office/drawing/2014/main" id="{DA699CE9-2DCD-4D59-B359-D7D3511A2158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15407" y="5127133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sv-SE" noProof="0"/>
              <a:t>Titel</a:t>
            </a:r>
          </a:p>
        </p:txBody>
      </p:sp>
      <p:sp>
        <p:nvSpPr>
          <p:cNvPr id="28" name="Platshållare för text 8">
            <a:extLst>
              <a:ext uri="{FF2B5EF4-FFF2-40B4-BE49-F238E27FC236}">
                <a16:creationId xmlns:a16="http://schemas.microsoft.com/office/drawing/2014/main" id="{5B0C1AF9-7ECA-4F02-B71D-97228D05B03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329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sv-SE" noProof="0"/>
              <a:t>Namn</a:t>
            </a:r>
          </a:p>
        </p:txBody>
      </p:sp>
      <p:sp>
        <p:nvSpPr>
          <p:cNvPr id="29" name="Platshållare för text 8">
            <a:extLst>
              <a:ext uri="{FF2B5EF4-FFF2-40B4-BE49-F238E27FC236}">
                <a16:creationId xmlns:a16="http://schemas.microsoft.com/office/drawing/2014/main" id="{FE515F87-B08B-4273-9427-B4477D68E33E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7329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sv-SE" noProof="0"/>
              <a:t>Rubrik</a:t>
            </a:r>
          </a:p>
        </p:txBody>
      </p:sp>
      <p:cxnSp>
        <p:nvCxnSpPr>
          <p:cNvPr id="5" name="Rak 4">
            <a:extLst>
              <a:ext uri="{FF2B5EF4-FFF2-40B4-BE49-F238E27FC236}">
                <a16:creationId xmlns:a16="http://schemas.microsoft.com/office/drawing/2014/main" id="{02353FBD-19BF-45E4-A6F5-4217CDAAA52E}"/>
              </a:ext>
            </a:extLst>
          </p:cNvPr>
          <p:cNvCxnSpPr/>
          <p:nvPr userDrawn="1"/>
        </p:nvCxnSpPr>
        <p:spPr>
          <a:xfrm>
            <a:off x="1513114" y="3875317"/>
            <a:ext cx="9111343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Platshållare för datum 4">
            <a:extLst>
              <a:ext uri="{FF2B5EF4-FFF2-40B4-BE49-F238E27FC236}">
                <a16:creationId xmlns:a16="http://schemas.microsoft.com/office/drawing/2014/main" id="{BA4BCF05-CDFF-42C0-A406-D762B747C7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sv-SE" noProof="0"/>
              <a:t>20XX-07-29</a:t>
            </a:r>
          </a:p>
        </p:txBody>
      </p:sp>
      <p:sp>
        <p:nvSpPr>
          <p:cNvPr id="42" name="Platshållare för sidfot 5">
            <a:extLst>
              <a:ext uri="{FF2B5EF4-FFF2-40B4-BE49-F238E27FC236}">
                <a16:creationId xmlns:a16="http://schemas.microsoft.com/office/drawing/2014/main" id="{FE043986-6365-4919-A13C-B1086DCFF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sv-SE" noProof="0"/>
              <a:t>Medarbetarorientering</a:t>
            </a:r>
          </a:p>
        </p:txBody>
      </p:sp>
      <p:sp>
        <p:nvSpPr>
          <p:cNvPr id="43" name="Platshållare för bildnummer 6">
            <a:extLst>
              <a:ext uri="{FF2B5EF4-FFF2-40B4-BE49-F238E27FC236}">
                <a16:creationId xmlns:a16="http://schemas.microsoft.com/office/drawing/2014/main" id="{4FD22B22-DA9C-4B3F-A67F-D07291278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sv-SE" noProof="0" smtClean="0"/>
              <a:pPr rtl="0"/>
              <a:t>‹#›</a:t>
            </a:fld>
            <a:endParaRPr lang="sv-SE" noProof="0"/>
          </a:p>
        </p:txBody>
      </p:sp>
      <p:cxnSp>
        <p:nvCxnSpPr>
          <p:cNvPr id="47" name="Rak 46">
            <a:extLst>
              <a:ext uri="{FF2B5EF4-FFF2-40B4-BE49-F238E27FC236}">
                <a16:creationId xmlns:a16="http://schemas.microsoft.com/office/drawing/2014/main" id="{AFAB3CE1-D027-49AE-8023-7D6E330C7E2D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2852057"/>
            <a:ext cx="0" cy="1643743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ak 48">
            <a:extLst>
              <a:ext uri="{FF2B5EF4-FFF2-40B4-BE49-F238E27FC236}">
                <a16:creationId xmlns:a16="http://schemas.microsoft.com/office/drawing/2014/main" id="{6B59BE6F-06DF-4031-A366-9BF6A53377C4}"/>
              </a:ext>
            </a:extLst>
          </p:cNvPr>
          <p:cNvCxnSpPr>
            <a:cxnSpLocks/>
          </p:cNvCxnSpPr>
          <p:nvPr userDrawn="1"/>
        </p:nvCxnSpPr>
        <p:spPr>
          <a:xfrm flipV="1">
            <a:off x="10611592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Rak 53">
            <a:extLst>
              <a:ext uri="{FF2B5EF4-FFF2-40B4-BE49-F238E27FC236}">
                <a16:creationId xmlns:a16="http://schemas.microsoft.com/office/drawing/2014/main" id="{588442AB-AF81-4C81-B0CE-584EE410EB9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13114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ak 55">
            <a:extLst>
              <a:ext uri="{FF2B5EF4-FFF2-40B4-BE49-F238E27FC236}">
                <a16:creationId xmlns:a16="http://schemas.microsoft.com/office/drawing/2014/main" id="{35F27884-729D-4CA6-A08A-92EBC733CCB5}"/>
              </a:ext>
            </a:extLst>
          </p:cNvPr>
          <p:cNvCxnSpPr>
            <a:cxnSpLocks/>
          </p:cNvCxnSpPr>
          <p:nvPr userDrawn="1"/>
        </p:nvCxnSpPr>
        <p:spPr>
          <a:xfrm flipV="1">
            <a:off x="3815938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Rak 57">
            <a:extLst>
              <a:ext uri="{FF2B5EF4-FFF2-40B4-BE49-F238E27FC236}">
                <a16:creationId xmlns:a16="http://schemas.microsoft.com/office/drawing/2014/main" id="{A1F7E5A1-BEA5-447F-BED5-E18F7A1D9A37}"/>
              </a:ext>
            </a:extLst>
          </p:cNvPr>
          <p:cNvCxnSpPr>
            <a:cxnSpLocks/>
          </p:cNvCxnSpPr>
          <p:nvPr userDrawn="1"/>
        </p:nvCxnSpPr>
        <p:spPr>
          <a:xfrm flipV="1">
            <a:off x="8381011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084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sv-SE" noProof="0"/>
              <a:t>20XX-07-29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sv-SE" noProof="0"/>
              <a:t>Medarbetarorientering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sv-SE" noProof="0" smtClean="0"/>
              <a:t>‹#›</a:t>
            </a:fld>
            <a:endParaRPr lang="sv-SE" noProof="0"/>
          </a:p>
        </p:txBody>
      </p:sp>
    </p:spTree>
    <p:extLst>
      <p:ext uri="{BB962C8B-B14F-4D97-AF65-F5344CB8AC3E}">
        <p14:creationId xmlns:p14="http://schemas.microsoft.com/office/powerpoint/2010/main" val="637669162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sv-SE" noProof="0"/>
              <a:t>20XX-07-29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sv-SE" noProof="0"/>
              <a:t>Medarbetarorientering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sv-SE" noProof="0" smtClean="0"/>
              <a:t>‹#›</a:t>
            </a:fld>
            <a:endParaRPr lang="sv-SE" noProof="0"/>
          </a:p>
        </p:txBody>
      </p:sp>
    </p:spTree>
    <p:extLst>
      <p:ext uri="{BB962C8B-B14F-4D97-AF65-F5344CB8AC3E}">
        <p14:creationId xmlns:p14="http://schemas.microsoft.com/office/powerpoint/2010/main" val="1320944196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sv-SE" noProof="0"/>
              <a:t>20XX-07-29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sv-SE" noProof="0"/>
              <a:t>Medarbetarorientering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sv-SE" noProof="0" smtClean="0"/>
              <a:t>‹#›</a:t>
            </a:fld>
            <a:endParaRPr lang="sv-SE" noProof="0"/>
          </a:p>
        </p:txBody>
      </p:sp>
    </p:spTree>
    <p:extLst>
      <p:ext uri="{BB962C8B-B14F-4D97-AF65-F5344CB8AC3E}">
        <p14:creationId xmlns:p14="http://schemas.microsoft.com/office/powerpoint/2010/main" val="4244738754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sv-SE" noProof="0"/>
              <a:t>20XX-07-29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sv-SE" noProof="0"/>
              <a:t>Medarbetarorientering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sv-SE" noProof="0" smtClean="0"/>
              <a:t>‹#›</a:t>
            </a:fld>
            <a:endParaRPr lang="sv-SE" noProof="0"/>
          </a:p>
        </p:txBody>
      </p:sp>
    </p:spTree>
    <p:extLst>
      <p:ext uri="{BB962C8B-B14F-4D97-AF65-F5344CB8AC3E}">
        <p14:creationId xmlns:p14="http://schemas.microsoft.com/office/powerpoint/2010/main" val="2753094692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sv-SE" noProof="0"/>
              <a:t>20XX-07-29</a:t>
            </a: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sv-SE" noProof="0"/>
              <a:t>Medarbetarorientering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sv-SE" noProof="0" smtClean="0"/>
              <a:t>‹#›</a:t>
            </a:fld>
            <a:endParaRPr lang="sv-SE" noProof="0"/>
          </a:p>
        </p:txBody>
      </p:sp>
    </p:spTree>
    <p:extLst>
      <p:ext uri="{BB962C8B-B14F-4D97-AF65-F5344CB8AC3E}">
        <p14:creationId xmlns:p14="http://schemas.microsoft.com/office/powerpoint/2010/main" val="2940591556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sv-SE" noProof="0"/>
              <a:t>20XX-07-29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sv-SE" noProof="0"/>
              <a:t>Medarbetarorientering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sv-SE" noProof="0" smtClean="0"/>
              <a:t>‹#›</a:t>
            </a:fld>
            <a:endParaRPr lang="sv-SE" noProof="0"/>
          </a:p>
        </p:txBody>
      </p:sp>
    </p:spTree>
    <p:extLst>
      <p:ext uri="{BB962C8B-B14F-4D97-AF65-F5344CB8AC3E}">
        <p14:creationId xmlns:p14="http://schemas.microsoft.com/office/powerpoint/2010/main" val="802564351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sv-SE" noProof="0"/>
              <a:t>20XX-07-29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sv-SE" noProof="0"/>
              <a:t>Medarbetarorientering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sv-SE" noProof="0" smtClean="0"/>
              <a:t>‹#›</a:t>
            </a:fld>
            <a:endParaRPr lang="sv-SE" noProof="0"/>
          </a:p>
        </p:txBody>
      </p:sp>
    </p:spTree>
    <p:extLst>
      <p:ext uri="{BB962C8B-B14F-4D97-AF65-F5344CB8AC3E}">
        <p14:creationId xmlns:p14="http://schemas.microsoft.com/office/powerpoint/2010/main" val="3604381506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png"/><Relationship Id="rId30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rtl="0"/>
            <a:r>
              <a:rPr lang="sv-SE" noProof="0"/>
              <a:t>20XX-07-29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rtl="0"/>
            <a:r>
              <a:rPr lang="sv-SE" noProof="0"/>
              <a:t>Medarbetarorientering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sv-SE" noProof="0" smtClean="0"/>
              <a:t>‹#›</a:t>
            </a:fld>
            <a:endParaRPr lang="sv-SE" noProof="0"/>
          </a:p>
        </p:txBody>
      </p:sp>
    </p:spTree>
    <p:extLst>
      <p:ext uri="{BB962C8B-B14F-4D97-AF65-F5344CB8AC3E}">
        <p14:creationId xmlns:p14="http://schemas.microsoft.com/office/powerpoint/2010/main" val="10126981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  <p:sldLayoutId id="2147483762" r:id="rId18"/>
    <p:sldLayoutId id="2147483763" r:id="rId19"/>
    <p:sldLayoutId id="2147483764" r:id="rId20"/>
    <p:sldLayoutId id="2147483765" r:id="rId21"/>
    <p:sldLayoutId id="2147483677" r:id="rId22"/>
    <p:sldLayoutId id="2147483671" r:id="rId23"/>
    <p:sldLayoutId id="2147483676" r:id="rId24"/>
    <p:sldLayoutId id="2147483670" r:id="rId25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file:///C:\Users\A870852\Downloads\Grona-Traden%20(3).pdf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Rectangle 1050">
            <a:extLst>
              <a:ext uri="{FF2B5EF4-FFF2-40B4-BE49-F238E27FC236}">
                <a16:creationId xmlns:a16="http://schemas.microsoft.com/office/drawing/2014/main" id="{F3F4807A-5068-4492-8025-D75F320E9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50157" y="967215"/>
            <a:ext cx="4620040" cy="3066507"/>
          </a:xfrm>
        </p:spPr>
        <p:txBody>
          <a:bodyPr rtlCol="0">
            <a:normAutofit/>
          </a:bodyPr>
          <a:lstStyle/>
          <a:p>
            <a:pPr rtl="0">
              <a:lnSpc>
                <a:spcPct val="90000"/>
              </a:lnSpc>
            </a:pPr>
            <a:r>
              <a:rPr lang="sv-SE" sz="4200" dirty="0">
                <a:solidFill>
                  <a:srgbClr val="EBEBEB"/>
                </a:solidFill>
              </a:rPr>
              <a:t>Vetlanda FF- F10</a:t>
            </a:r>
            <a:br>
              <a:rPr lang="sv-SE" sz="4200" dirty="0">
                <a:solidFill>
                  <a:srgbClr val="EBEBEB"/>
                </a:solidFill>
              </a:rPr>
            </a:br>
            <a:br>
              <a:rPr lang="sv-SE" sz="4200" dirty="0">
                <a:solidFill>
                  <a:srgbClr val="EBEBEB"/>
                </a:solidFill>
              </a:rPr>
            </a:br>
            <a:r>
              <a:rPr lang="sv-SE" sz="4200" dirty="0">
                <a:solidFill>
                  <a:srgbClr val="EBEBEB"/>
                </a:solidFill>
              </a:rPr>
              <a:t>Föräldramöte 2025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901B20D-4C28-4DA3-ABBD-718C22A5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5967" y="4588329"/>
            <a:ext cx="4158334" cy="1621508"/>
          </a:xfrm>
        </p:spPr>
        <p:txBody>
          <a:bodyPr rtlCol="0">
            <a:normAutofit/>
          </a:bodyPr>
          <a:lstStyle/>
          <a:p>
            <a:pPr rtl="0"/>
            <a:r>
              <a:rPr lang="sv-SE" sz="1800">
                <a:solidFill>
                  <a:schemeClr val="tx2">
                    <a:lumMod val="40000"/>
                    <a:lumOff val="60000"/>
                  </a:schemeClr>
                </a:solidFill>
              </a:rPr>
              <a:t>2025-04-22</a:t>
            </a:r>
          </a:p>
        </p:txBody>
      </p:sp>
      <p:sp>
        <p:nvSpPr>
          <p:cNvPr id="1065" name="Freeform 36">
            <a:extLst>
              <a:ext uri="{FF2B5EF4-FFF2-40B4-BE49-F238E27FC236}">
                <a16:creationId xmlns:a16="http://schemas.microsoft.com/office/drawing/2014/main" id="{B24996F8-180C-4DCB-8A26-DFA336CDE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49646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66" name="Freeform: Shape 1054">
            <a:extLst>
              <a:ext uri="{FF2B5EF4-FFF2-40B4-BE49-F238E27FC236}">
                <a16:creationId xmlns:a16="http://schemas.microsoft.com/office/drawing/2014/main" id="{D8B22DE2-C518-4F77-BE90-E1B6B1909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68960" y="-68960"/>
            <a:ext cx="6858001" cy="6995918"/>
          </a:xfrm>
          <a:custGeom>
            <a:avLst/>
            <a:gdLst>
              <a:gd name="connsiteX0" fmla="*/ 6858001 w 6858001"/>
              <a:gd name="connsiteY0" fmla="*/ 1344715 h 6995918"/>
              <a:gd name="connsiteX1" fmla="*/ 6858001 w 6858001"/>
              <a:gd name="connsiteY1" fmla="*/ 1177 h 6995918"/>
              <a:gd name="connsiteX2" fmla="*/ 6702324 w 6858001"/>
              <a:gd name="connsiteY2" fmla="*/ 26222 h 6995918"/>
              <a:gd name="connsiteX3" fmla="*/ 6547333 w 6858001"/>
              <a:gd name="connsiteY3" fmla="*/ 50091 h 6995918"/>
              <a:gd name="connsiteX4" fmla="*/ 6391657 w 6858001"/>
              <a:gd name="connsiteY4" fmla="*/ 73455 h 6995918"/>
              <a:gd name="connsiteX5" fmla="*/ 6235294 w 6858001"/>
              <a:gd name="connsiteY5" fmla="*/ 93458 h 6995918"/>
              <a:gd name="connsiteX6" fmla="*/ 6079618 w 6858001"/>
              <a:gd name="connsiteY6" fmla="*/ 113629 h 6995918"/>
              <a:gd name="connsiteX7" fmla="*/ 5923255 w 6858001"/>
              <a:gd name="connsiteY7" fmla="*/ 132455 h 6995918"/>
              <a:gd name="connsiteX8" fmla="*/ 5768950 w 6858001"/>
              <a:gd name="connsiteY8" fmla="*/ 148591 h 6995918"/>
              <a:gd name="connsiteX9" fmla="*/ 5612588 w 6858001"/>
              <a:gd name="connsiteY9" fmla="*/ 163887 h 6995918"/>
              <a:gd name="connsiteX10" fmla="*/ 5456911 w 6858001"/>
              <a:gd name="connsiteY10" fmla="*/ 177839 h 6995918"/>
              <a:gd name="connsiteX11" fmla="*/ 5303978 w 6858001"/>
              <a:gd name="connsiteY11" fmla="*/ 189941 h 6995918"/>
              <a:gd name="connsiteX12" fmla="*/ 5148987 w 6858001"/>
              <a:gd name="connsiteY12" fmla="*/ 202044 h 6995918"/>
              <a:gd name="connsiteX13" fmla="*/ 4996054 w 6858001"/>
              <a:gd name="connsiteY13" fmla="*/ 212129 h 6995918"/>
              <a:gd name="connsiteX14" fmla="*/ 4843120 w 6858001"/>
              <a:gd name="connsiteY14" fmla="*/ 220029 h 6995918"/>
              <a:gd name="connsiteX15" fmla="*/ 4690873 w 6858001"/>
              <a:gd name="connsiteY15" fmla="*/ 228266 h 6995918"/>
              <a:gd name="connsiteX16" fmla="*/ 4539997 w 6858001"/>
              <a:gd name="connsiteY16" fmla="*/ 235157 h 6995918"/>
              <a:gd name="connsiteX17" fmla="*/ 4390492 w 6858001"/>
              <a:gd name="connsiteY17" fmla="*/ 240032 h 6995918"/>
              <a:gd name="connsiteX18" fmla="*/ 4240988 w 6858001"/>
              <a:gd name="connsiteY18" fmla="*/ 244234 h 6995918"/>
              <a:gd name="connsiteX19" fmla="*/ 4092855 w 6858001"/>
              <a:gd name="connsiteY19" fmla="*/ 248268 h 6995918"/>
              <a:gd name="connsiteX20" fmla="*/ 3946780 w 6858001"/>
              <a:gd name="connsiteY20" fmla="*/ 250117 h 6995918"/>
              <a:gd name="connsiteX21" fmla="*/ 3800704 w 6858001"/>
              <a:gd name="connsiteY21" fmla="*/ 252134 h 6995918"/>
              <a:gd name="connsiteX22" fmla="*/ 3656686 w 6858001"/>
              <a:gd name="connsiteY22" fmla="*/ 253143 h 6995918"/>
              <a:gd name="connsiteX23" fmla="*/ 3514040 w 6858001"/>
              <a:gd name="connsiteY23" fmla="*/ 252134 h 6995918"/>
              <a:gd name="connsiteX24" fmla="*/ 3372765 w 6858001"/>
              <a:gd name="connsiteY24" fmla="*/ 252134 h 6995918"/>
              <a:gd name="connsiteX25" fmla="*/ 3232862 w 6858001"/>
              <a:gd name="connsiteY25" fmla="*/ 250117 h 6995918"/>
              <a:gd name="connsiteX26" fmla="*/ 3095702 w 6858001"/>
              <a:gd name="connsiteY26" fmla="*/ 247092 h 6995918"/>
              <a:gd name="connsiteX27" fmla="*/ 2959914 w 6858001"/>
              <a:gd name="connsiteY27" fmla="*/ 244234 h 6995918"/>
              <a:gd name="connsiteX28" fmla="*/ 2826868 w 6858001"/>
              <a:gd name="connsiteY28" fmla="*/ 241040 h 6995918"/>
              <a:gd name="connsiteX29" fmla="*/ 2694509 w 6858001"/>
              <a:gd name="connsiteY29" fmla="*/ 236166 h 6995918"/>
              <a:gd name="connsiteX30" fmla="*/ 2564208 w 6858001"/>
              <a:gd name="connsiteY30" fmla="*/ 230955 h 6995918"/>
              <a:gd name="connsiteX31" fmla="*/ 2436649 w 6858001"/>
              <a:gd name="connsiteY31" fmla="*/ 226249 h 6995918"/>
              <a:gd name="connsiteX32" fmla="*/ 2187703 w 6858001"/>
              <a:gd name="connsiteY32" fmla="*/ 212969 h 6995918"/>
              <a:gd name="connsiteX33" fmla="*/ 1949045 w 6858001"/>
              <a:gd name="connsiteY33" fmla="*/ 198850 h 6995918"/>
              <a:gd name="connsiteX34" fmla="*/ 1719988 w 6858001"/>
              <a:gd name="connsiteY34" fmla="*/ 184058 h 6995918"/>
              <a:gd name="connsiteX35" fmla="*/ 1503275 w 6858001"/>
              <a:gd name="connsiteY35" fmla="*/ 167753 h 6995918"/>
              <a:gd name="connsiteX36" fmla="*/ 1296163 w 6858001"/>
              <a:gd name="connsiteY36" fmla="*/ 150776 h 6995918"/>
              <a:gd name="connsiteX37" fmla="*/ 1104139 w 6858001"/>
              <a:gd name="connsiteY37" fmla="*/ 132455 h 6995918"/>
              <a:gd name="connsiteX38" fmla="*/ 923774 w 6858001"/>
              <a:gd name="connsiteY38" fmla="*/ 114469 h 6995918"/>
              <a:gd name="connsiteX39" fmla="*/ 757810 w 6858001"/>
              <a:gd name="connsiteY39" fmla="*/ 96484 h 6995918"/>
              <a:gd name="connsiteX40" fmla="*/ 605563 w 6858001"/>
              <a:gd name="connsiteY40" fmla="*/ 79507 h 6995918"/>
              <a:gd name="connsiteX41" fmla="*/ 470460 w 6858001"/>
              <a:gd name="connsiteY41" fmla="*/ 63370 h 6995918"/>
              <a:gd name="connsiteX42" fmla="*/ 348388 w 6858001"/>
              <a:gd name="connsiteY42" fmla="*/ 48074 h 6995918"/>
              <a:gd name="connsiteX43" fmla="*/ 245518 w 6858001"/>
              <a:gd name="connsiteY43" fmla="*/ 35299 h 6995918"/>
              <a:gd name="connsiteX44" fmla="*/ 159107 w 6858001"/>
              <a:gd name="connsiteY44" fmla="*/ 23197 h 6995918"/>
              <a:gd name="connsiteX45" fmla="*/ 40463 w 6858001"/>
              <a:gd name="connsiteY45" fmla="*/ 5883 h 6995918"/>
              <a:gd name="connsiteX46" fmla="*/ 1 w 6858001"/>
              <a:gd name="connsiteY46" fmla="*/ 0 h 6995918"/>
              <a:gd name="connsiteX47" fmla="*/ 1 w 6858001"/>
              <a:gd name="connsiteY47" fmla="*/ 905354 h 6995918"/>
              <a:gd name="connsiteX48" fmla="*/ 0 w 6858001"/>
              <a:gd name="connsiteY48" fmla="*/ 905354 h 6995918"/>
              <a:gd name="connsiteX49" fmla="*/ 0 w 6858001"/>
              <a:gd name="connsiteY49" fmla="*/ 6995918 h 6995918"/>
              <a:gd name="connsiteX50" fmla="*/ 6858000 w 6858001"/>
              <a:gd name="connsiteY50" fmla="*/ 6995918 h 6995918"/>
              <a:gd name="connsiteX51" fmla="*/ 6858000 w 6858001"/>
              <a:gd name="connsiteY51" fmla="*/ 1344715 h 6995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95918">
                <a:moveTo>
                  <a:pt x="6858001" y="1344715"/>
                </a:moveTo>
                <a:lnTo>
                  <a:pt x="6858001" y="1177"/>
                </a:lnTo>
                <a:lnTo>
                  <a:pt x="6702324" y="26222"/>
                </a:lnTo>
                <a:lnTo>
                  <a:pt x="6547333" y="50091"/>
                </a:lnTo>
                <a:lnTo>
                  <a:pt x="6391657" y="73455"/>
                </a:lnTo>
                <a:lnTo>
                  <a:pt x="6235294" y="93458"/>
                </a:lnTo>
                <a:lnTo>
                  <a:pt x="6079618" y="113629"/>
                </a:lnTo>
                <a:lnTo>
                  <a:pt x="5923255" y="132455"/>
                </a:lnTo>
                <a:lnTo>
                  <a:pt x="5768950" y="148591"/>
                </a:lnTo>
                <a:lnTo>
                  <a:pt x="5612588" y="163887"/>
                </a:lnTo>
                <a:lnTo>
                  <a:pt x="5456911" y="177839"/>
                </a:lnTo>
                <a:lnTo>
                  <a:pt x="5303978" y="189941"/>
                </a:lnTo>
                <a:lnTo>
                  <a:pt x="5148987" y="202044"/>
                </a:lnTo>
                <a:lnTo>
                  <a:pt x="4996054" y="212129"/>
                </a:lnTo>
                <a:lnTo>
                  <a:pt x="4843120" y="220029"/>
                </a:lnTo>
                <a:lnTo>
                  <a:pt x="4690873" y="228266"/>
                </a:lnTo>
                <a:lnTo>
                  <a:pt x="4539997" y="235157"/>
                </a:lnTo>
                <a:lnTo>
                  <a:pt x="4390492" y="240032"/>
                </a:lnTo>
                <a:lnTo>
                  <a:pt x="4240988" y="244234"/>
                </a:lnTo>
                <a:lnTo>
                  <a:pt x="4092855" y="248268"/>
                </a:lnTo>
                <a:lnTo>
                  <a:pt x="3946780" y="250117"/>
                </a:lnTo>
                <a:lnTo>
                  <a:pt x="3800704" y="252134"/>
                </a:lnTo>
                <a:lnTo>
                  <a:pt x="3656686" y="253143"/>
                </a:lnTo>
                <a:lnTo>
                  <a:pt x="3514040" y="252134"/>
                </a:lnTo>
                <a:lnTo>
                  <a:pt x="3372765" y="252134"/>
                </a:lnTo>
                <a:lnTo>
                  <a:pt x="3232862" y="250117"/>
                </a:lnTo>
                <a:lnTo>
                  <a:pt x="3095702" y="247092"/>
                </a:lnTo>
                <a:lnTo>
                  <a:pt x="2959914" y="244234"/>
                </a:lnTo>
                <a:lnTo>
                  <a:pt x="2826868" y="241040"/>
                </a:lnTo>
                <a:lnTo>
                  <a:pt x="2694509" y="236166"/>
                </a:lnTo>
                <a:lnTo>
                  <a:pt x="2564208" y="230955"/>
                </a:lnTo>
                <a:lnTo>
                  <a:pt x="2436649" y="226249"/>
                </a:lnTo>
                <a:lnTo>
                  <a:pt x="2187703" y="212969"/>
                </a:lnTo>
                <a:lnTo>
                  <a:pt x="1949045" y="198850"/>
                </a:lnTo>
                <a:lnTo>
                  <a:pt x="1719988" y="184058"/>
                </a:lnTo>
                <a:lnTo>
                  <a:pt x="1503275" y="167753"/>
                </a:lnTo>
                <a:lnTo>
                  <a:pt x="1296163" y="150776"/>
                </a:lnTo>
                <a:lnTo>
                  <a:pt x="1104139" y="132455"/>
                </a:lnTo>
                <a:lnTo>
                  <a:pt x="923774" y="114469"/>
                </a:lnTo>
                <a:lnTo>
                  <a:pt x="757810" y="96484"/>
                </a:lnTo>
                <a:lnTo>
                  <a:pt x="605563" y="79507"/>
                </a:lnTo>
                <a:lnTo>
                  <a:pt x="470460" y="63370"/>
                </a:lnTo>
                <a:lnTo>
                  <a:pt x="348388" y="48074"/>
                </a:lnTo>
                <a:lnTo>
                  <a:pt x="245518" y="35299"/>
                </a:lnTo>
                <a:lnTo>
                  <a:pt x="159107" y="23197"/>
                </a:lnTo>
                <a:lnTo>
                  <a:pt x="40463" y="5883"/>
                </a:lnTo>
                <a:lnTo>
                  <a:pt x="1" y="0"/>
                </a:lnTo>
                <a:lnTo>
                  <a:pt x="1" y="905354"/>
                </a:lnTo>
                <a:lnTo>
                  <a:pt x="0" y="905354"/>
                </a:lnTo>
                <a:lnTo>
                  <a:pt x="0" y="6995918"/>
                </a:lnTo>
                <a:lnTo>
                  <a:pt x="6858000" y="6995918"/>
                </a:lnTo>
                <a:lnTo>
                  <a:pt x="6858000" y="1344715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sv-SE"/>
          </a:p>
        </p:txBody>
      </p:sp>
      <p:sp>
        <p:nvSpPr>
          <p:cNvPr id="1067" name="Rectangle 1056">
            <a:extLst>
              <a:ext uri="{FF2B5EF4-FFF2-40B4-BE49-F238E27FC236}">
                <a16:creationId xmlns:a16="http://schemas.microsoft.com/office/drawing/2014/main" id="{630182B0-3559-41D5-9EBC-0BD86BEDA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01E637C-A17F-0446-D8BF-11946BD2E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3960"/>
            <a:ext cx="6639033" cy="497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24253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53">
            <a:extLst>
              <a:ext uri="{FF2B5EF4-FFF2-40B4-BE49-F238E27FC236}">
                <a16:creationId xmlns:a16="http://schemas.microsoft.com/office/drawing/2014/main" id="{412E3267-7ABE-412B-8580-47EC0D1F6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3" name="Picture 55">
            <a:extLst>
              <a:ext uri="{FF2B5EF4-FFF2-40B4-BE49-F238E27FC236}">
                <a16:creationId xmlns:a16="http://schemas.microsoft.com/office/drawing/2014/main" id="{20B62C5A-2250-4380-AB23-DB87446CC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74" name="Oval 57">
            <a:extLst>
              <a:ext uri="{FF2B5EF4-FFF2-40B4-BE49-F238E27FC236}">
                <a16:creationId xmlns:a16="http://schemas.microsoft.com/office/drawing/2014/main" id="{D42CF425-7213-4F89-B0FF-4C2BDDD9C6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pic>
        <p:nvPicPr>
          <p:cNvPr id="75" name="Picture 59">
            <a:extLst>
              <a:ext uri="{FF2B5EF4-FFF2-40B4-BE49-F238E27FC236}">
                <a16:creationId xmlns:a16="http://schemas.microsoft.com/office/drawing/2014/main" id="{D35DA97D-88F8-4249-B650-4FC9FD50A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76" name="Picture 61">
            <a:extLst>
              <a:ext uri="{FF2B5EF4-FFF2-40B4-BE49-F238E27FC236}">
                <a16:creationId xmlns:a16="http://schemas.microsoft.com/office/drawing/2014/main" id="{43F38673-6E30-4BAE-AC67-0B283EBF4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77" name="Rectangle 63">
            <a:extLst>
              <a:ext uri="{FF2B5EF4-FFF2-40B4-BE49-F238E27FC236}">
                <a16:creationId xmlns:a16="http://schemas.microsoft.com/office/drawing/2014/main" id="{202A25CB-1ED1-4C87-AB49-8D3BC684D1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78" name="Rectangle 65">
            <a:extLst>
              <a:ext uri="{FF2B5EF4-FFF2-40B4-BE49-F238E27FC236}">
                <a16:creationId xmlns:a16="http://schemas.microsoft.com/office/drawing/2014/main" id="{4EA8ACEA-5B4B-4AC6-A227-6A0E014A5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5"/>
            <a:ext cx="12191695" cy="473074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67">
            <a:extLst>
              <a:ext uri="{FF2B5EF4-FFF2-40B4-BE49-F238E27FC236}">
                <a16:creationId xmlns:a16="http://schemas.microsoft.com/office/drawing/2014/main" id="{2E54BE42-0A76-4E08-8E93-933FEE575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70" name="Freeform 15">
            <a:extLst>
              <a:ext uri="{FF2B5EF4-FFF2-40B4-BE49-F238E27FC236}">
                <a16:creationId xmlns:a16="http://schemas.microsoft.com/office/drawing/2014/main" id="{BC170363-AD0C-449E-B5CC-30A228247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6" name="Picture 4" descr="Vetlanda FF">
            <a:extLst>
              <a:ext uri="{FF2B5EF4-FFF2-40B4-BE49-F238E27FC236}">
                <a16:creationId xmlns:a16="http://schemas.microsoft.com/office/drawing/2014/main" id="{92E33174-C48A-5A57-3BE4-846B5A811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9307" y="1904765"/>
            <a:ext cx="4196617" cy="215076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72" name="Freeform 5">
            <a:extLst>
              <a:ext uri="{FF2B5EF4-FFF2-40B4-BE49-F238E27FC236}">
                <a16:creationId xmlns:a16="http://schemas.microsoft.com/office/drawing/2014/main" id="{1F63DF7C-AFED-49CB-8FAF-B69387E9C3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4055532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1024945-EF5A-65DC-EBB4-C1A2C9FF3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245" y="502267"/>
            <a:ext cx="9345155" cy="86180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0" dirty="0" err="1">
                <a:solidFill>
                  <a:srgbClr val="00B050"/>
                </a:solidFill>
              </a:rPr>
              <a:t>Gröna</a:t>
            </a:r>
            <a:r>
              <a:rPr lang="en-US" sz="4800" b="0" dirty="0">
                <a:solidFill>
                  <a:srgbClr val="00B050"/>
                </a:solidFill>
              </a:rPr>
              <a:t> </a:t>
            </a:r>
            <a:r>
              <a:rPr lang="en-US" sz="4800" b="0" dirty="0" err="1">
                <a:solidFill>
                  <a:srgbClr val="00B050"/>
                </a:solidFill>
              </a:rPr>
              <a:t>tråden</a:t>
            </a:r>
            <a:endParaRPr lang="en-US" sz="4800" b="0" dirty="0">
              <a:solidFill>
                <a:srgbClr val="00B050"/>
              </a:solidFill>
            </a:endParaRP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948AD6BB-AD56-F26E-9875-B468B9A5F156}"/>
              </a:ext>
            </a:extLst>
          </p:cNvPr>
          <p:cNvSpPr txBox="1"/>
          <p:nvPr/>
        </p:nvSpPr>
        <p:spPr>
          <a:xfrm>
            <a:off x="643855" y="5722372"/>
            <a:ext cx="9336758" cy="48170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lang="en-US" sz="2000" cap="all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  <a:hlinkClick r:id="rId8"/>
              </a:rPr>
              <a:t>Grona-Traden (3).pdf</a:t>
            </a:r>
            <a:endParaRPr lang="en-US" sz="2000" cap="all">
              <a:solidFill>
                <a:schemeClr val="bg2">
                  <a:lumMod val="40000"/>
                  <a:lumOff val="6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7" name="Bildobjekt 16">
            <a:extLst>
              <a:ext uri="{FF2B5EF4-FFF2-40B4-BE49-F238E27FC236}">
                <a16:creationId xmlns:a16="http://schemas.microsoft.com/office/drawing/2014/main" id="{31ECC4CC-B684-F5A4-6B65-36B8CD7354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75225" y="979775"/>
            <a:ext cx="4552446" cy="2674561"/>
          </a:xfrm>
          <a:prstGeom prst="rect">
            <a:avLst/>
          </a:prstGeom>
          <a:effectLst/>
        </p:spPr>
      </p:pic>
      <p:sp>
        <p:nvSpPr>
          <p:cNvPr id="13" name="Platshållare för bildnummer 12">
            <a:extLst>
              <a:ext uri="{FF2B5EF4-FFF2-40B4-BE49-F238E27FC236}">
                <a16:creationId xmlns:a16="http://schemas.microsoft.com/office/drawing/2014/main" id="{A46C895C-543C-7737-B62F-2849D361FD4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0352540" y="295729"/>
            <a:ext cx="838199" cy="76768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spcAft>
                <a:spcPts val="600"/>
              </a:spcAft>
            </a:pPr>
            <a:fld id="{B5CEABB6-07DC-46E8-9B57-56EC44A396E5}" type="slidenum">
              <a:rPr lang="en-US" sz="2800" noProof="0" smtClean="0">
                <a:solidFill>
                  <a:schemeClr val="tx1">
                    <a:tint val="75000"/>
                  </a:schemeClr>
                </a:solidFill>
              </a:rPr>
              <a:pPr defTabSz="914400">
                <a:spcAft>
                  <a:spcPts val="600"/>
                </a:spcAft>
              </a:pPr>
              <a:t>10</a:t>
            </a:fld>
            <a:endParaRPr lang="en-US" sz="2800" noProof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11" name="Platshållare för datum 10">
            <a:extLst>
              <a:ext uri="{FF2B5EF4-FFF2-40B4-BE49-F238E27FC236}">
                <a16:creationId xmlns:a16="http://schemas.microsoft.com/office/drawing/2014/main" id="{3E5E1CB6-6420-2A04-3C8F-44BE305BD498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 rot="5400000">
            <a:off x="9255716" y="2690623"/>
            <a:ext cx="2790444" cy="3047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sv-SE" sz="1100" noProof="0">
                <a:solidFill>
                  <a:schemeClr val="bg1">
                    <a:alpha val="60000"/>
                  </a:schemeClr>
                </a:solidFill>
              </a:rPr>
              <a:t>20XX-07-29</a:t>
            </a:r>
          </a:p>
        </p:txBody>
      </p:sp>
      <p:sp>
        <p:nvSpPr>
          <p:cNvPr id="12" name="Platshållare för sidfot 11">
            <a:extLst>
              <a:ext uri="{FF2B5EF4-FFF2-40B4-BE49-F238E27FC236}">
                <a16:creationId xmlns:a16="http://schemas.microsoft.com/office/drawing/2014/main" id="{EBC29164-0BF6-FCCB-8E54-96D816AD647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 rot="5400000">
            <a:off x="9486247" y="2690622"/>
            <a:ext cx="2790445" cy="304801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1100" b="0" i="0" kern="1200" noProof="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Medarbetarorientering</a:t>
            </a:r>
          </a:p>
        </p:txBody>
      </p:sp>
    </p:spTree>
    <p:extLst>
      <p:ext uri="{BB962C8B-B14F-4D97-AF65-F5344CB8AC3E}">
        <p14:creationId xmlns:p14="http://schemas.microsoft.com/office/powerpoint/2010/main" val="4137497978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3F4807A-5068-4492-8025-D75F320E9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CCAEE93-8585-46D4-A7EC-F184E317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5967" y="1325880"/>
            <a:ext cx="4158334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Tack</a:t>
            </a:r>
          </a:p>
        </p:txBody>
      </p:sp>
      <p:sp>
        <p:nvSpPr>
          <p:cNvPr id="31" name="Freeform 36">
            <a:extLst>
              <a:ext uri="{FF2B5EF4-FFF2-40B4-BE49-F238E27FC236}">
                <a16:creationId xmlns:a16="http://schemas.microsoft.com/office/drawing/2014/main" id="{B24996F8-180C-4DCB-8A26-DFA336CDE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49646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3" name="Freeform: Shape 32">
            <a:extLst>
              <a:ext uri="{FF2B5EF4-FFF2-40B4-BE49-F238E27FC236}">
                <a16:creationId xmlns:a16="http://schemas.microsoft.com/office/drawing/2014/main" id="{D8B22DE2-C518-4F77-BE90-E1B6B1909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68960" y="-68960"/>
            <a:ext cx="6858001" cy="6995918"/>
          </a:xfrm>
          <a:custGeom>
            <a:avLst/>
            <a:gdLst>
              <a:gd name="connsiteX0" fmla="*/ 6858001 w 6858001"/>
              <a:gd name="connsiteY0" fmla="*/ 1344715 h 6995918"/>
              <a:gd name="connsiteX1" fmla="*/ 6858001 w 6858001"/>
              <a:gd name="connsiteY1" fmla="*/ 1177 h 6995918"/>
              <a:gd name="connsiteX2" fmla="*/ 6702324 w 6858001"/>
              <a:gd name="connsiteY2" fmla="*/ 26222 h 6995918"/>
              <a:gd name="connsiteX3" fmla="*/ 6547333 w 6858001"/>
              <a:gd name="connsiteY3" fmla="*/ 50091 h 6995918"/>
              <a:gd name="connsiteX4" fmla="*/ 6391657 w 6858001"/>
              <a:gd name="connsiteY4" fmla="*/ 73455 h 6995918"/>
              <a:gd name="connsiteX5" fmla="*/ 6235294 w 6858001"/>
              <a:gd name="connsiteY5" fmla="*/ 93458 h 6995918"/>
              <a:gd name="connsiteX6" fmla="*/ 6079618 w 6858001"/>
              <a:gd name="connsiteY6" fmla="*/ 113629 h 6995918"/>
              <a:gd name="connsiteX7" fmla="*/ 5923255 w 6858001"/>
              <a:gd name="connsiteY7" fmla="*/ 132455 h 6995918"/>
              <a:gd name="connsiteX8" fmla="*/ 5768950 w 6858001"/>
              <a:gd name="connsiteY8" fmla="*/ 148591 h 6995918"/>
              <a:gd name="connsiteX9" fmla="*/ 5612588 w 6858001"/>
              <a:gd name="connsiteY9" fmla="*/ 163887 h 6995918"/>
              <a:gd name="connsiteX10" fmla="*/ 5456911 w 6858001"/>
              <a:gd name="connsiteY10" fmla="*/ 177839 h 6995918"/>
              <a:gd name="connsiteX11" fmla="*/ 5303978 w 6858001"/>
              <a:gd name="connsiteY11" fmla="*/ 189941 h 6995918"/>
              <a:gd name="connsiteX12" fmla="*/ 5148987 w 6858001"/>
              <a:gd name="connsiteY12" fmla="*/ 202044 h 6995918"/>
              <a:gd name="connsiteX13" fmla="*/ 4996054 w 6858001"/>
              <a:gd name="connsiteY13" fmla="*/ 212129 h 6995918"/>
              <a:gd name="connsiteX14" fmla="*/ 4843120 w 6858001"/>
              <a:gd name="connsiteY14" fmla="*/ 220029 h 6995918"/>
              <a:gd name="connsiteX15" fmla="*/ 4690873 w 6858001"/>
              <a:gd name="connsiteY15" fmla="*/ 228266 h 6995918"/>
              <a:gd name="connsiteX16" fmla="*/ 4539997 w 6858001"/>
              <a:gd name="connsiteY16" fmla="*/ 235157 h 6995918"/>
              <a:gd name="connsiteX17" fmla="*/ 4390492 w 6858001"/>
              <a:gd name="connsiteY17" fmla="*/ 240032 h 6995918"/>
              <a:gd name="connsiteX18" fmla="*/ 4240988 w 6858001"/>
              <a:gd name="connsiteY18" fmla="*/ 244234 h 6995918"/>
              <a:gd name="connsiteX19" fmla="*/ 4092855 w 6858001"/>
              <a:gd name="connsiteY19" fmla="*/ 248268 h 6995918"/>
              <a:gd name="connsiteX20" fmla="*/ 3946780 w 6858001"/>
              <a:gd name="connsiteY20" fmla="*/ 250117 h 6995918"/>
              <a:gd name="connsiteX21" fmla="*/ 3800704 w 6858001"/>
              <a:gd name="connsiteY21" fmla="*/ 252134 h 6995918"/>
              <a:gd name="connsiteX22" fmla="*/ 3656686 w 6858001"/>
              <a:gd name="connsiteY22" fmla="*/ 253143 h 6995918"/>
              <a:gd name="connsiteX23" fmla="*/ 3514040 w 6858001"/>
              <a:gd name="connsiteY23" fmla="*/ 252134 h 6995918"/>
              <a:gd name="connsiteX24" fmla="*/ 3372765 w 6858001"/>
              <a:gd name="connsiteY24" fmla="*/ 252134 h 6995918"/>
              <a:gd name="connsiteX25" fmla="*/ 3232862 w 6858001"/>
              <a:gd name="connsiteY25" fmla="*/ 250117 h 6995918"/>
              <a:gd name="connsiteX26" fmla="*/ 3095702 w 6858001"/>
              <a:gd name="connsiteY26" fmla="*/ 247092 h 6995918"/>
              <a:gd name="connsiteX27" fmla="*/ 2959914 w 6858001"/>
              <a:gd name="connsiteY27" fmla="*/ 244234 h 6995918"/>
              <a:gd name="connsiteX28" fmla="*/ 2826868 w 6858001"/>
              <a:gd name="connsiteY28" fmla="*/ 241040 h 6995918"/>
              <a:gd name="connsiteX29" fmla="*/ 2694509 w 6858001"/>
              <a:gd name="connsiteY29" fmla="*/ 236166 h 6995918"/>
              <a:gd name="connsiteX30" fmla="*/ 2564208 w 6858001"/>
              <a:gd name="connsiteY30" fmla="*/ 230955 h 6995918"/>
              <a:gd name="connsiteX31" fmla="*/ 2436649 w 6858001"/>
              <a:gd name="connsiteY31" fmla="*/ 226249 h 6995918"/>
              <a:gd name="connsiteX32" fmla="*/ 2187703 w 6858001"/>
              <a:gd name="connsiteY32" fmla="*/ 212969 h 6995918"/>
              <a:gd name="connsiteX33" fmla="*/ 1949045 w 6858001"/>
              <a:gd name="connsiteY33" fmla="*/ 198850 h 6995918"/>
              <a:gd name="connsiteX34" fmla="*/ 1719988 w 6858001"/>
              <a:gd name="connsiteY34" fmla="*/ 184058 h 6995918"/>
              <a:gd name="connsiteX35" fmla="*/ 1503275 w 6858001"/>
              <a:gd name="connsiteY35" fmla="*/ 167753 h 6995918"/>
              <a:gd name="connsiteX36" fmla="*/ 1296163 w 6858001"/>
              <a:gd name="connsiteY36" fmla="*/ 150776 h 6995918"/>
              <a:gd name="connsiteX37" fmla="*/ 1104139 w 6858001"/>
              <a:gd name="connsiteY37" fmla="*/ 132455 h 6995918"/>
              <a:gd name="connsiteX38" fmla="*/ 923774 w 6858001"/>
              <a:gd name="connsiteY38" fmla="*/ 114469 h 6995918"/>
              <a:gd name="connsiteX39" fmla="*/ 757810 w 6858001"/>
              <a:gd name="connsiteY39" fmla="*/ 96484 h 6995918"/>
              <a:gd name="connsiteX40" fmla="*/ 605563 w 6858001"/>
              <a:gd name="connsiteY40" fmla="*/ 79507 h 6995918"/>
              <a:gd name="connsiteX41" fmla="*/ 470460 w 6858001"/>
              <a:gd name="connsiteY41" fmla="*/ 63370 h 6995918"/>
              <a:gd name="connsiteX42" fmla="*/ 348388 w 6858001"/>
              <a:gd name="connsiteY42" fmla="*/ 48074 h 6995918"/>
              <a:gd name="connsiteX43" fmla="*/ 245518 w 6858001"/>
              <a:gd name="connsiteY43" fmla="*/ 35299 h 6995918"/>
              <a:gd name="connsiteX44" fmla="*/ 159107 w 6858001"/>
              <a:gd name="connsiteY44" fmla="*/ 23197 h 6995918"/>
              <a:gd name="connsiteX45" fmla="*/ 40463 w 6858001"/>
              <a:gd name="connsiteY45" fmla="*/ 5883 h 6995918"/>
              <a:gd name="connsiteX46" fmla="*/ 1 w 6858001"/>
              <a:gd name="connsiteY46" fmla="*/ 0 h 6995918"/>
              <a:gd name="connsiteX47" fmla="*/ 1 w 6858001"/>
              <a:gd name="connsiteY47" fmla="*/ 905354 h 6995918"/>
              <a:gd name="connsiteX48" fmla="*/ 0 w 6858001"/>
              <a:gd name="connsiteY48" fmla="*/ 905354 h 6995918"/>
              <a:gd name="connsiteX49" fmla="*/ 0 w 6858001"/>
              <a:gd name="connsiteY49" fmla="*/ 6995918 h 6995918"/>
              <a:gd name="connsiteX50" fmla="*/ 6858000 w 6858001"/>
              <a:gd name="connsiteY50" fmla="*/ 6995918 h 6995918"/>
              <a:gd name="connsiteX51" fmla="*/ 6858000 w 6858001"/>
              <a:gd name="connsiteY51" fmla="*/ 1344715 h 6995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95918">
                <a:moveTo>
                  <a:pt x="6858001" y="1344715"/>
                </a:moveTo>
                <a:lnTo>
                  <a:pt x="6858001" y="1177"/>
                </a:lnTo>
                <a:lnTo>
                  <a:pt x="6702324" y="26222"/>
                </a:lnTo>
                <a:lnTo>
                  <a:pt x="6547333" y="50091"/>
                </a:lnTo>
                <a:lnTo>
                  <a:pt x="6391657" y="73455"/>
                </a:lnTo>
                <a:lnTo>
                  <a:pt x="6235294" y="93458"/>
                </a:lnTo>
                <a:lnTo>
                  <a:pt x="6079618" y="113629"/>
                </a:lnTo>
                <a:lnTo>
                  <a:pt x="5923255" y="132455"/>
                </a:lnTo>
                <a:lnTo>
                  <a:pt x="5768950" y="148591"/>
                </a:lnTo>
                <a:lnTo>
                  <a:pt x="5612588" y="163887"/>
                </a:lnTo>
                <a:lnTo>
                  <a:pt x="5456911" y="177839"/>
                </a:lnTo>
                <a:lnTo>
                  <a:pt x="5303978" y="189941"/>
                </a:lnTo>
                <a:lnTo>
                  <a:pt x="5148987" y="202044"/>
                </a:lnTo>
                <a:lnTo>
                  <a:pt x="4996054" y="212129"/>
                </a:lnTo>
                <a:lnTo>
                  <a:pt x="4843120" y="220029"/>
                </a:lnTo>
                <a:lnTo>
                  <a:pt x="4690873" y="228266"/>
                </a:lnTo>
                <a:lnTo>
                  <a:pt x="4539997" y="235157"/>
                </a:lnTo>
                <a:lnTo>
                  <a:pt x="4390492" y="240032"/>
                </a:lnTo>
                <a:lnTo>
                  <a:pt x="4240988" y="244234"/>
                </a:lnTo>
                <a:lnTo>
                  <a:pt x="4092855" y="248268"/>
                </a:lnTo>
                <a:lnTo>
                  <a:pt x="3946780" y="250117"/>
                </a:lnTo>
                <a:lnTo>
                  <a:pt x="3800704" y="252134"/>
                </a:lnTo>
                <a:lnTo>
                  <a:pt x="3656686" y="253143"/>
                </a:lnTo>
                <a:lnTo>
                  <a:pt x="3514040" y="252134"/>
                </a:lnTo>
                <a:lnTo>
                  <a:pt x="3372765" y="252134"/>
                </a:lnTo>
                <a:lnTo>
                  <a:pt x="3232862" y="250117"/>
                </a:lnTo>
                <a:lnTo>
                  <a:pt x="3095702" y="247092"/>
                </a:lnTo>
                <a:lnTo>
                  <a:pt x="2959914" y="244234"/>
                </a:lnTo>
                <a:lnTo>
                  <a:pt x="2826868" y="241040"/>
                </a:lnTo>
                <a:lnTo>
                  <a:pt x="2694509" y="236166"/>
                </a:lnTo>
                <a:lnTo>
                  <a:pt x="2564208" y="230955"/>
                </a:lnTo>
                <a:lnTo>
                  <a:pt x="2436649" y="226249"/>
                </a:lnTo>
                <a:lnTo>
                  <a:pt x="2187703" y="212969"/>
                </a:lnTo>
                <a:lnTo>
                  <a:pt x="1949045" y="198850"/>
                </a:lnTo>
                <a:lnTo>
                  <a:pt x="1719988" y="184058"/>
                </a:lnTo>
                <a:lnTo>
                  <a:pt x="1503275" y="167753"/>
                </a:lnTo>
                <a:lnTo>
                  <a:pt x="1296163" y="150776"/>
                </a:lnTo>
                <a:lnTo>
                  <a:pt x="1104139" y="132455"/>
                </a:lnTo>
                <a:lnTo>
                  <a:pt x="923774" y="114469"/>
                </a:lnTo>
                <a:lnTo>
                  <a:pt x="757810" y="96484"/>
                </a:lnTo>
                <a:lnTo>
                  <a:pt x="605563" y="79507"/>
                </a:lnTo>
                <a:lnTo>
                  <a:pt x="470460" y="63370"/>
                </a:lnTo>
                <a:lnTo>
                  <a:pt x="348388" y="48074"/>
                </a:lnTo>
                <a:lnTo>
                  <a:pt x="245518" y="35299"/>
                </a:lnTo>
                <a:lnTo>
                  <a:pt x="159107" y="23197"/>
                </a:lnTo>
                <a:lnTo>
                  <a:pt x="40463" y="5883"/>
                </a:lnTo>
                <a:lnTo>
                  <a:pt x="1" y="0"/>
                </a:lnTo>
                <a:lnTo>
                  <a:pt x="1" y="905354"/>
                </a:lnTo>
                <a:lnTo>
                  <a:pt x="0" y="905354"/>
                </a:lnTo>
                <a:lnTo>
                  <a:pt x="0" y="6995918"/>
                </a:lnTo>
                <a:lnTo>
                  <a:pt x="6858000" y="6995918"/>
                </a:lnTo>
                <a:lnTo>
                  <a:pt x="6858000" y="1344715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sv-SE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30182B0-3559-41D5-9EBC-0BD86BEDA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2257BCF9-933D-4329-B564-4E404B1CA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spcAft>
                <a:spcPts val="600"/>
              </a:spcAft>
            </a:pPr>
            <a:fld id="{B5CEABB6-07DC-46E8-9B57-56EC44A396E5}" type="slidenum">
              <a:rPr lang="en-US">
                <a:solidFill>
                  <a:srgbClr val="FFFFFF"/>
                </a:solidFill>
              </a:rPr>
              <a:pPr defTabSz="914400">
                <a:spcAft>
                  <a:spcPts val="600"/>
                </a:spcAft>
              </a:pPr>
              <a:t>11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4" name="Picture 4" descr="Vetlanda FF">
            <a:extLst>
              <a:ext uri="{FF2B5EF4-FFF2-40B4-BE49-F238E27FC236}">
                <a16:creationId xmlns:a16="http://schemas.microsoft.com/office/drawing/2014/main" id="{1359D18F-73F2-3887-EAD3-6E68FC480E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854" y="2032062"/>
            <a:ext cx="5450557" cy="2793410"/>
          </a:xfrm>
          <a:prstGeom prst="rect">
            <a:avLst/>
          </a:prstGeom>
          <a:solidFill>
            <a:srgbClr val="FFFFFF"/>
          </a:solidFill>
          <a:effectLst/>
        </p:spPr>
      </p:pic>
    </p:spTree>
    <p:extLst>
      <p:ext uri="{BB962C8B-B14F-4D97-AF65-F5344CB8AC3E}">
        <p14:creationId xmlns:p14="http://schemas.microsoft.com/office/powerpoint/2010/main" val="32429985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8">
            <a:extLst>
              <a:ext uri="{FF2B5EF4-FFF2-40B4-BE49-F238E27FC236}">
                <a16:creationId xmlns:a16="http://schemas.microsoft.com/office/drawing/2014/main" id="{DF19BAF3-7E20-4B9D-B544-BABAEEA1F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7" name="Picture 20">
            <a:extLst>
              <a:ext uri="{FF2B5EF4-FFF2-40B4-BE49-F238E27FC236}">
                <a16:creationId xmlns:a16="http://schemas.microsoft.com/office/drawing/2014/main" id="{950648F4-ABCD-4DF0-8641-76CFB2354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8" name="Oval 22">
            <a:extLst>
              <a:ext uri="{FF2B5EF4-FFF2-40B4-BE49-F238E27FC236}">
                <a16:creationId xmlns:a16="http://schemas.microsoft.com/office/drawing/2014/main" id="{989BE678-777B-482A-A616-FEDC47B16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pic>
        <p:nvPicPr>
          <p:cNvPr id="20" name="Picture 24">
            <a:extLst>
              <a:ext uri="{FF2B5EF4-FFF2-40B4-BE49-F238E27FC236}">
                <a16:creationId xmlns:a16="http://schemas.microsoft.com/office/drawing/2014/main" id="{CF1EB4BD-9C7E-4AA3-9681-C7EB0DA62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2" name="Picture 26">
            <a:extLst>
              <a:ext uri="{FF2B5EF4-FFF2-40B4-BE49-F238E27FC236}">
                <a16:creationId xmlns:a16="http://schemas.microsoft.com/office/drawing/2014/main" id="{94AAE3AA-3759-4D28-B0EF-575F25A51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4" name="Rectangle 28">
            <a:extLst>
              <a:ext uri="{FF2B5EF4-FFF2-40B4-BE49-F238E27FC236}">
                <a16:creationId xmlns:a16="http://schemas.microsoft.com/office/drawing/2014/main" id="{D28BE0C3-2102-4820-B88B-A448B184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26" name="Rectangle 30">
            <a:extLst>
              <a:ext uri="{FF2B5EF4-FFF2-40B4-BE49-F238E27FC236}">
                <a16:creationId xmlns:a16="http://schemas.microsoft.com/office/drawing/2014/main" id="{C8A3C342-1D03-412F-8DD3-BF519E8E0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6AB90E9-5CEE-4E4F-90F9-2CE3D9135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1931" y="452718"/>
            <a:ext cx="4638903" cy="140053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200" b="0">
                <a:solidFill>
                  <a:schemeClr val="tx2"/>
                </a:solidFill>
              </a:rPr>
              <a:t>Agenda</a:t>
            </a:r>
            <a:br>
              <a:rPr lang="en-US" sz="4200" b="0">
                <a:solidFill>
                  <a:schemeClr val="tx2"/>
                </a:solidFill>
              </a:rPr>
            </a:br>
            <a:endParaRPr lang="en-US" sz="4200" b="0">
              <a:solidFill>
                <a:schemeClr val="tx2"/>
              </a:solidFill>
            </a:endParaRPr>
          </a:p>
        </p:txBody>
      </p:sp>
      <p:sp>
        <p:nvSpPr>
          <p:cNvPr id="28" name="Freeform 31">
            <a:extLst>
              <a:ext uri="{FF2B5EF4-FFF2-40B4-BE49-F238E27FC236}">
                <a16:creationId xmlns:a16="http://schemas.microsoft.com/office/drawing/2014/main" id="{81CC9B02-E087-4350-AEBD-2C3CF001A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28375" y="-1573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Vetlanda FF">
            <a:extLst>
              <a:ext uri="{FF2B5EF4-FFF2-40B4-BE49-F238E27FC236}">
                <a16:creationId xmlns:a16="http://schemas.microsoft.com/office/drawing/2014/main" id="{5EBB3813-CDB3-9545-60A2-F8892C69A8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01" r="31536" b="1"/>
          <a:stretch/>
        </p:blipFill>
        <p:spPr bwMode="auto">
          <a:xfrm>
            <a:off x="904160" y="736564"/>
            <a:ext cx="2690062" cy="3709642"/>
          </a:xfrm>
          <a:custGeom>
            <a:avLst/>
            <a:gdLst/>
            <a:ahLst/>
            <a:cxnLst/>
            <a:rect l="l" t="t" r="r" b="b"/>
            <a:pathLst>
              <a:path w="4973099" h="6858001">
                <a:moveTo>
                  <a:pt x="3628384" y="0"/>
                </a:moveTo>
                <a:lnTo>
                  <a:pt x="4971922" y="0"/>
                </a:lnTo>
                <a:lnTo>
                  <a:pt x="4946877" y="155677"/>
                </a:lnTo>
                <a:lnTo>
                  <a:pt x="4923008" y="310668"/>
                </a:lnTo>
                <a:lnTo>
                  <a:pt x="4899644" y="466344"/>
                </a:lnTo>
                <a:lnTo>
                  <a:pt x="4879641" y="622707"/>
                </a:lnTo>
                <a:lnTo>
                  <a:pt x="4859470" y="778383"/>
                </a:lnTo>
                <a:lnTo>
                  <a:pt x="4840644" y="934746"/>
                </a:lnTo>
                <a:lnTo>
                  <a:pt x="4824508" y="1089051"/>
                </a:lnTo>
                <a:lnTo>
                  <a:pt x="4809212" y="1245413"/>
                </a:lnTo>
                <a:lnTo>
                  <a:pt x="4795260" y="1401090"/>
                </a:lnTo>
                <a:lnTo>
                  <a:pt x="4783158" y="1554023"/>
                </a:lnTo>
                <a:lnTo>
                  <a:pt x="4771055" y="1709014"/>
                </a:lnTo>
                <a:lnTo>
                  <a:pt x="4760970" y="1861947"/>
                </a:lnTo>
                <a:lnTo>
                  <a:pt x="4753070" y="2014881"/>
                </a:lnTo>
                <a:lnTo>
                  <a:pt x="4744833" y="2167128"/>
                </a:lnTo>
                <a:lnTo>
                  <a:pt x="4737942" y="2318004"/>
                </a:lnTo>
                <a:lnTo>
                  <a:pt x="4733067" y="2467509"/>
                </a:lnTo>
                <a:lnTo>
                  <a:pt x="4728865" y="2617013"/>
                </a:lnTo>
                <a:lnTo>
                  <a:pt x="4724831" y="2765146"/>
                </a:lnTo>
                <a:lnTo>
                  <a:pt x="4722982" y="2911221"/>
                </a:lnTo>
                <a:lnTo>
                  <a:pt x="4720965" y="3057297"/>
                </a:lnTo>
                <a:lnTo>
                  <a:pt x="4719956" y="3201315"/>
                </a:lnTo>
                <a:lnTo>
                  <a:pt x="4720965" y="3343961"/>
                </a:lnTo>
                <a:lnTo>
                  <a:pt x="4720965" y="3485236"/>
                </a:lnTo>
                <a:lnTo>
                  <a:pt x="4722982" y="3625139"/>
                </a:lnTo>
                <a:lnTo>
                  <a:pt x="4726007" y="3762299"/>
                </a:lnTo>
                <a:lnTo>
                  <a:pt x="4728865" y="3898087"/>
                </a:lnTo>
                <a:lnTo>
                  <a:pt x="4732059" y="4031133"/>
                </a:lnTo>
                <a:lnTo>
                  <a:pt x="4736933" y="4163492"/>
                </a:lnTo>
                <a:lnTo>
                  <a:pt x="4742144" y="4293793"/>
                </a:lnTo>
                <a:lnTo>
                  <a:pt x="4746850" y="4421352"/>
                </a:lnTo>
                <a:lnTo>
                  <a:pt x="4760130" y="4670298"/>
                </a:lnTo>
                <a:lnTo>
                  <a:pt x="4774249" y="4908956"/>
                </a:lnTo>
                <a:lnTo>
                  <a:pt x="4789041" y="5138013"/>
                </a:lnTo>
                <a:lnTo>
                  <a:pt x="4805346" y="5354726"/>
                </a:lnTo>
                <a:lnTo>
                  <a:pt x="4822323" y="5561838"/>
                </a:lnTo>
                <a:lnTo>
                  <a:pt x="4840644" y="5753862"/>
                </a:lnTo>
                <a:lnTo>
                  <a:pt x="4858630" y="5934227"/>
                </a:lnTo>
                <a:lnTo>
                  <a:pt x="4876615" y="6100191"/>
                </a:lnTo>
                <a:lnTo>
                  <a:pt x="4893592" y="6252438"/>
                </a:lnTo>
                <a:lnTo>
                  <a:pt x="4909729" y="6387541"/>
                </a:lnTo>
                <a:lnTo>
                  <a:pt x="4925025" y="6509613"/>
                </a:lnTo>
                <a:lnTo>
                  <a:pt x="4937800" y="6612483"/>
                </a:lnTo>
                <a:lnTo>
                  <a:pt x="4949902" y="6698894"/>
                </a:lnTo>
                <a:lnTo>
                  <a:pt x="4967216" y="6817538"/>
                </a:lnTo>
                <a:lnTo>
                  <a:pt x="4973099" y="6858000"/>
                </a:lnTo>
                <a:lnTo>
                  <a:pt x="4075210" y="6858000"/>
                </a:lnTo>
                <a:lnTo>
                  <a:pt x="4075210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28384" y="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34">
            <a:extLst>
              <a:ext uri="{FF2B5EF4-FFF2-40B4-BE49-F238E27FC236}">
                <a16:creationId xmlns:a16="http://schemas.microsoft.com/office/drawing/2014/main" id="{D6F18ACE-6E82-4ADC-8A2F-A1771B309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14" name="Platshållare för bildnummer 13">
            <a:extLst>
              <a:ext uri="{FF2B5EF4-FFF2-40B4-BE49-F238E27FC236}">
                <a16:creationId xmlns:a16="http://schemas.microsoft.com/office/drawing/2014/main" id="{FF0DADF7-71F8-49DA-8F56-3DE812A6135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352540" y="295729"/>
            <a:ext cx="838199" cy="76768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spcAft>
                <a:spcPts val="600"/>
              </a:spcAft>
            </a:pPr>
            <a:fld id="{B5CEABB6-07DC-46E8-9B57-56EC44A396E5}" type="slidenum">
              <a:rPr lang="en-US"/>
              <a:pPr defTabSz="914400">
                <a:spcAft>
                  <a:spcPts val="600"/>
                </a:spcAft>
              </a:pPr>
              <a:t>2</a:t>
            </a:fld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5DF4BB2-624B-43EE-8846-5659141CC9C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410950" y="2052918"/>
            <a:ext cx="4638903" cy="419548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Ledare</a:t>
            </a:r>
          </a:p>
          <a:p>
            <a:r>
              <a:rPr lang="en-US"/>
              <a:t>Träningar		</a:t>
            </a:r>
          </a:p>
          <a:p>
            <a:r>
              <a:rPr lang="en-US"/>
              <a:t>Matcher</a:t>
            </a:r>
          </a:p>
          <a:p>
            <a:r>
              <a:rPr lang="en-US"/>
              <a:t>Laget.se</a:t>
            </a:r>
          </a:p>
          <a:p>
            <a:r>
              <a:rPr lang="en-US"/>
              <a:t>Övernattning</a:t>
            </a:r>
          </a:p>
          <a:p>
            <a:r>
              <a:rPr lang="en-US"/>
              <a:t>Försäljning</a:t>
            </a:r>
          </a:p>
          <a:p>
            <a:r>
              <a:rPr lang="en-US"/>
              <a:t>Cuper</a:t>
            </a:r>
          </a:p>
          <a:p>
            <a:r>
              <a:rPr lang="en-US"/>
              <a:t>Gröna tråden</a:t>
            </a:r>
          </a:p>
          <a:p>
            <a:r>
              <a:rPr lang="en-US"/>
              <a:t>Övrigt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750317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A6F7BB-30A8-4980-AD4A-2FB0B53FA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9860" y="164972"/>
            <a:ext cx="8825657" cy="1915647"/>
          </a:xfrm>
        </p:spPr>
        <p:txBody>
          <a:bodyPr rtlCol="0"/>
          <a:lstStyle/>
          <a:p>
            <a:pPr rtl="0"/>
            <a:r>
              <a:rPr lang="sv-SE" dirty="0"/>
              <a:t>Ledare 2025</a:t>
            </a:r>
          </a:p>
        </p:txBody>
      </p:sp>
      <p:sp>
        <p:nvSpPr>
          <p:cNvPr id="63" name="Platshållare för bildnummer 62">
            <a:extLst>
              <a:ext uri="{FF2B5EF4-FFF2-40B4-BE49-F238E27FC236}">
                <a16:creationId xmlns:a16="http://schemas.microsoft.com/office/drawing/2014/main" id="{22B5CBBF-FB43-46F2-8846-3DF85C265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sv-SE" smtClean="0"/>
              <a:pPr rtl="0"/>
              <a:t>3</a:t>
            </a:fld>
            <a:endParaRPr lang="sv-SE"/>
          </a:p>
        </p:txBody>
      </p:sp>
      <p:sp>
        <p:nvSpPr>
          <p:cNvPr id="19" name="Platshållare för text 18">
            <a:extLst>
              <a:ext uri="{FF2B5EF4-FFF2-40B4-BE49-F238E27FC236}">
                <a16:creationId xmlns:a16="http://schemas.microsoft.com/office/drawing/2014/main" id="{FE81C04D-9802-4217-A4CF-6425CA89028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267392" y="4252876"/>
            <a:ext cx="2106613" cy="365125"/>
          </a:xfrm>
        </p:spPr>
        <p:txBody>
          <a:bodyPr rtlCol="0">
            <a:normAutofit fontScale="85000" lnSpcReduction="10000"/>
          </a:bodyPr>
          <a:lstStyle/>
          <a:p>
            <a:pPr rtl="0"/>
            <a:r>
              <a:rPr lang="sv-SE" dirty="0"/>
              <a:t>Johan Franzén​</a:t>
            </a:r>
          </a:p>
        </p:txBody>
      </p:sp>
      <p:sp>
        <p:nvSpPr>
          <p:cNvPr id="17" name="Platshållare för text 16">
            <a:extLst>
              <a:ext uri="{FF2B5EF4-FFF2-40B4-BE49-F238E27FC236}">
                <a16:creationId xmlns:a16="http://schemas.microsoft.com/office/drawing/2014/main" id="{8FF7F565-6C73-467A-AD66-158FB42A6A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79518" y="4278787"/>
            <a:ext cx="3245091" cy="631144"/>
          </a:xfrm>
        </p:spPr>
        <p:txBody>
          <a:bodyPr rtlCol="0">
            <a:normAutofit/>
          </a:bodyPr>
          <a:lstStyle/>
          <a:p>
            <a:pPr rtl="0"/>
            <a:r>
              <a:rPr lang="sv-SE" sz="1700" dirty="0"/>
              <a:t>    Glenn Lennartsson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F090BDD6-B9DD-3EE5-972E-3DCD2D75404D}"/>
              </a:ext>
            </a:extLst>
          </p:cNvPr>
          <p:cNvPicPr>
            <a:picLocks noGrp="1" noChangeAspect="1" noChangeArrowheads="1"/>
          </p:cNvPicPr>
          <p:nvPr>
            <p:ph type="pic"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60" b="12460"/>
          <a:stretch>
            <a:fillRect/>
          </a:stretch>
        </p:blipFill>
        <p:spPr bwMode="auto">
          <a:xfrm>
            <a:off x="5202150" y="2591459"/>
            <a:ext cx="1569711" cy="1557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>
            <a:extLst>
              <a:ext uri="{FF2B5EF4-FFF2-40B4-BE49-F238E27FC236}">
                <a16:creationId xmlns:a16="http://schemas.microsoft.com/office/drawing/2014/main" id="{FF1AB78D-F05D-BE3F-C7C7-EFF3B68D7F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335" y="2604636"/>
            <a:ext cx="1398104" cy="1557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>
            <a:extLst>
              <a:ext uri="{FF2B5EF4-FFF2-40B4-BE49-F238E27FC236}">
                <a16:creationId xmlns:a16="http://schemas.microsoft.com/office/drawing/2014/main" id="{9D9A33AE-813E-A7A3-48E4-05A3E2680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306" y="2591459"/>
            <a:ext cx="1378615" cy="1557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latshållare för text 16">
            <a:extLst>
              <a:ext uri="{FF2B5EF4-FFF2-40B4-BE49-F238E27FC236}">
                <a16:creationId xmlns:a16="http://schemas.microsoft.com/office/drawing/2014/main" id="{BDD20087-0A9E-69E8-75C2-0B57707A47B8}"/>
              </a:ext>
            </a:extLst>
          </p:cNvPr>
          <p:cNvSpPr txBox="1">
            <a:spLocks/>
          </p:cNvSpPr>
          <p:nvPr/>
        </p:nvSpPr>
        <p:spPr>
          <a:xfrm>
            <a:off x="4805283" y="4286283"/>
            <a:ext cx="2105025" cy="36512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sv-SE" dirty="0"/>
              <a:t>    Pelle </a:t>
            </a:r>
            <a:r>
              <a:rPr lang="sv-SE" dirty="0" err="1"/>
              <a:t>Tholås</a:t>
            </a:r>
            <a:r>
              <a:rPr lang="sv-SE" dirty="0"/>
              <a:t>	​</a:t>
            </a:r>
          </a:p>
        </p:txBody>
      </p:sp>
    </p:spTree>
    <p:extLst>
      <p:ext uri="{BB962C8B-B14F-4D97-AF65-F5344CB8AC3E}">
        <p14:creationId xmlns:p14="http://schemas.microsoft.com/office/powerpoint/2010/main" val="3477453048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Rectangle 2056">
            <a:extLst>
              <a:ext uri="{FF2B5EF4-FFF2-40B4-BE49-F238E27FC236}">
                <a16:creationId xmlns:a16="http://schemas.microsoft.com/office/drawing/2014/main" id="{B4AAD3FD-83A5-4B89-9F8F-01B887086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719F29B-F233-48AF-8261-F33A4E079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 rtlCol="0">
            <a:normAutofit/>
          </a:bodyPr>
          <a:lstStyle/>
          <a:p>
            <a:pPr rtl="0"/>
            <a:r>
              <a:rPr lang="sv-SE" dirty="0">
                <a:solidFill>
                  <a:srgbClr val="EBEBEB"/>
                </a:solidFill>
              </a:rPr>
              <a:t>Träningar</a:t>
            </a:r>
          </a:p>
        </p:txBody>
      </p:sp>
      <p:sp>
        <p:nvSpPr>
          <p:cNvPr id="2062" name="Freeform 31">
            <a:extLst>
              <a:ext uri="{FF2B5EF4-FFF2-40B4-BE49-F238E27FC236}">
                <a16:creationId xmlns:a16="http://schemas.microsoft.com/office/drawing/2014/main" id="{61752F1D-FC0F-4103-9584-630E643CC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64" name="Freeform: Shape 2060">
            <a:extLst>
              <a:ext uri="{FF2B5EF4-FFF2-40B4-BE49-F238E27FC236}">
                <a16:creationId xmlns:a16="http://schemas.microsoft.com/office/drawing/2014/main" id="{70151CB7-E7DE-4917-B831-01DF9CE0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sv-SE"/>
          </a:p>
        </p:txBody>
      </p:sp>
      <p:pic>
        <p:nvPicPr>
          <p:cNvPr id="2052" name="Picture 4" descr="Vetlanda FF">
            <a:extLst>
              <a:ext uri="{FF2B5EF4-FFF2-40B4-BE49-F238E27FC236}">
                <a16:creationId xmlns:a16="http://schemas.microsoft.com/office/drawing/2014/main" id="{B62FC61B-73F8-7D48-4E11-A84A67D4D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3992" y="2032464"/>
            <a:ext cx="5449889" cy="279306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5" name="Rectangle 2062">
            <a:extLst>
              <a:ext uri="{FF2B5EF4-FFF2-40B4-BE49-F238E27FC236}">
                <a16:creationId xmlns:a16="http://schemas.microsoft.com/office/drawing/2014/main" id="{A92A1116-1C84-41DF-B803-1F7B0883E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 rtlCol="0">
            <a:normAutofit/>
          </a:bodyPr>
          <a:lstStyle/>
          <a:p>
            <a:pPr rtl="0">
              <a:spcAft>
                <a:spcPts val="600"/>
              </a:spcAft>
            </a:pPr>
            <a:fld id="{19B51A1E-902D-48AF-9020-955120F399B6}" type="slidenum">
              <a:rPr lang="sv-SE">
                <a:solidFill>
                  <a:srgbClr val="FFFFFF"/>
                </a:solidFill>
              </a:rPr>
              <a:pPr rtl="0">
                <a:spcAft>
                  <a:spcPts val="600"/>
                </a:spcAft>
              </a:pPr>
              <a:t>4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5E3EA69-4E0E-41BD-8095-A124225A2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665191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rtl="0"/>
            <a:r>
              <a:rPr lang="sv-SE" dirty="0">
                <a:solidFill>
                  <a:srgbClr val="EBEBEB"/>
                </a:solidFill>
              </a:rPr>
              <a:t>Tisdagar &amp; Torsdagar 17:15-18:30</a:t>
            </a:r>
          </a:p>
          <a:p>
            <a:pPr rtl="0"/>
            <a:r>
              <a:rPr lang="sv-SE" dirty="0">
                <a:solidFill>
                  <a:srgbClr val="EBEBEB"/>
                </a:solidFill>
              </a:rPr>
              <a:t>7-mannaplanen</a:t>
            </a:r>
          </a:p>
          <a:p>
            <a:pPr rtl="0"/>
            <a:r>
              <a:rPr lang="sv-SE" dirty="0">
                <a:solidFill>
                  <a:srgbClr val="EBEBEB"/>
                </a:solidFill>
              </a:rPr>
              <a:t>Frånvaro sker via Laget.se (meddelande) </a:t>
            </a:r>
          </a:p>
          <a:p>
            <a:pPr rtl="0"/>
            <a:r>
              <a:rPr lang="sv-SE" dirty="0" err="1">
                <a:solidFill>
                  <a:srgbClr val="EBEBEB"/>
                </a:solidFill>
              </a:rPr>
              <a:t>Föräldrarnärvaro</a:t>
            </a:r>
            <a:r>
              <a:rPr lang="sv-SE" dirty="0">
                <a:solidFill>
                  <a:srgbClr val="EBEBEB"/>
                </a:solidFill>
              </a:rPr>
              <a:t> är inget som behövs</a:t>
            </a:r>
          </a:p>
          <a:p>
            <a:pPr marL="0" indent="0" rtl="0">
              <a:buNone/>
            </a:pPr>
            <a:endParaRPr lang="sv-SE" dirty="0">
              <a:solidFill>
                <a:srgbClr val="EBEBEB"/>
              </a:solidFill>
            </a:endParaRPr>
          </a:p>
          <a:p>
            <a:pPr rtl="0"/>
            <a:endParaRPr lang="sv-SE" dirty="0">
              <a:solidFill>
                <a:srgbClr val="EBEBEB"/>
              </a:solidFill>
            </a:endParaRPr>
          </a:p>
          <a:p>
            <a:pPr rtl="0"/>
            <a:endParaRPr lang="sv-SE" dirty="0">
              <a:solidFill>
                <a:srgbClr val="EBEBEB"/>
              </a:solidFill>
            </a:endParaRPr>
          </a:p>
          <a:p>
            <a:pPr rtl="0"/>
            <a:endParaRPr lang="sv-SE" dirty="0">
              <a:solidFill>
                <a:srgbClr val="EBEBE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494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C8D5B-8033-CADF-B1FC-9145E1E8C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CD34EC-2526-2A95-1E96-F4B9B5ADE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4801" y="1454426"/>
            <a:ext cx="7999315" cy="2323374"/>
          </a:xfrm>
        </p:spPr>
        <p:txBody>
          <a:bodyPr rtlCol="0">
            <a:noAutofit/>
          </a:bodyPr>
          <a:lstStyle/>
          <a:p>
            <a:pPr rtl="0"/>
            <a:r>
              <a:rPr lang="sv-SE" sz="7200" dirty="0"/>
              <a:t>Matcher</a:t>
            </a:r>
          </a:p>
        </p:txBody>
      </p:sp>
      <p:sp>
        <p:nvSpPr>
          <p:cNvPr id="11" name="Platshållare för datum 10">
            <a:extLst>
              <a:ext uri="{FF2B5EF4-FFF2-40B4-BE49-F238E27FC236}">
                <a16:creationId xmlns:a16="http://schemas.microsoft.com/office/drawing/2014/main" id="{2166229E-C13E-5B10-8784-A16C10CF4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sv-SE"/>
              <a:t>20XX-07-29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4821C87-3BC2-3B57-6C69-1C5D2ABFB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v-SE"/>
              <a:t>Medarbetarorientering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15F956B-EEB2-8C3B-B2E8-97A45A963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sv-SE" smtClean="0"/>
              <a:pPr rtl="0"/>
              <a:t>5</a:t>
            </a:fld>
            <a:endParaRPr lang="sv-SE"/>
          </a:p>
        </p:txBody>
      </p:sp>
      <p:pic>
        <p:nvPicPr>
          <p:cNvPr id="2052" name="Picture 4" descr="Vetlanda FF">
            <a:extLst>
              <a:ext uri="{FF2B5EF4-FFF2-40B4-BE49-F238E27FC236}">
                <a16:creationId xmlns:a16="http://schemas.microsoft.com/office/drawing/2014/main" id="{0467ED2E-615E-E2C9-E652-926C2CD48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927" y="1373257"/>
            <a:ext cx="4577812" cy="2347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5454BA94-6871-30E3-03CC-64F19479173D}"/>
              </a:ext>
            </a:extLst>
          </p:cNvPr>
          <p:cNvSpPr txBox="1"/>
          <p:nvPr/>
        </p:nvSpPr>
        <p:spPr>
          <a:xfrm>
            <a:off x="6491358" y="4030694"/>
            <a:ext cx="62498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Lag 1		Lag 2		Lag 3		Lag 4</a:t>
            </a:r>
          </a:p>
          <a:p>
            <a:endParaRPr lang="sv-SE" dirty="0"/>
          </a:p>
          <a:p>
            <a:r>
              <a:rPr lang="sv-SE" dirty="0" err="1"/>
              <a:t>Lowa</a:t>
            </a:r>
            <a:r>
              <a:rPr lang="sv-SE" dirty="0"/>
              <a:t>		Klara		Elisa		Elly</a:t>
            </a:r>
          </a:p>
          <a:p>
            <a:r>
              <a:rPr lang="sv-SE" dirty="0" err="1"/>
              <a:t>Chanelle</a:t>
            </a:r>
            <a:r>
              <a:rPr lang="sv-SE" dirty="0"/>
              <a:t>	Hilda		</a:t>
            </a:r>
            <a:r>
              <a:rPr lang="sv-SE" dirty="0" err="1"/>
              <a:t>Wilda</a:t>
            </a:r>
            <a:r>
              <a:rPr lang="sv-SE" dirty="0"/>
              <a:t>		</a:t>
            </a:r>
            <a:r>
              <a:rPr lang="sv-SE" dirty="0" err="1"/>
              <a:t>Meya</a:t>
            </a:r>
            <a:endParaRPr lang="sv-SE" dirty="0"/>
          </a:p>
          <a:p>
            <a:r>
              <a:rPr lang="sv-SE" dirty="0" err="1"/>
              <a:t>Steffie</a:t>
            </a:r>
            <a:r>
              <a:rPr lang="sv-SE" dirty="0"/>
              <a:t>		Ebba T		Alina		Ebba L</a:t>
            </a:r>
          </a:p>
          <a:p>
            <a:r>
              <a:rPr lang="sv-SE" dirty="0"/>
              <a:t>Ellen		Svea		Signe		Ella</a:t>
            </a:r>
          </a:p>
          <a:p>
            <a:r>
              <a:rPr lang="sv-SE" dirty="0"/>
              <a:t>Embla		Bodil	</a:t>
            </a:r>
            <a:r>
              <a:rPr lang="sv-SE"/>
              <a:t>	Amelia</a:t>
            </a:r>
            <a:r>
              <a:rPr lang="sv-SE" dirty="0"/>
              <a:t>	</a:t>
            </a:r>
            <a:r>
              <a:rPr lang="sv-SE"/>
              <a:t>	Hanna</a:t>
            </a:r>
            <a:r>
              <a:rPr lang="sv-SE" dirty="0"/>
              <a:t>		</a:t>
            </a:r>
          </a:p>
        </p:txBody>
      </p:sp>
      <p:sp>
        <p:nvSpPr>
          <p:cNvPr id="9" name="Underrubrik 2">
            <a:extLst>
              <a:ext uri="{FF2B5EF4-FFF2-40B4-BE49-F238E27FC236}">
                <a16:creationId xmlns:a16="http://schemas.microsoft.com/office/drawing/2014/main" id="{A94F4A36-37A6-7CA7-14D9-1C5DC1B77A74}"/>
              </a:ext>
            </a:extLst>
          </p:cNvPr>
          <p:cNvSpPr txBox="1">
            <a:spLocks/>
          </p:cNvSpPr>
          <p:nvPr/>
        </p:nvSpPr>
        <p:spPr>
          <a:xfrm>
            <a:off x="671213" y="2438400"/>
            <a:ext cx="4665191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endParaRPr lang="sv-SE" dirty="0">
              <a:solidFill>
                <a:srgbClr val="EBEBEB"/>
              </a:solidFill>
            </a:endParaRPr>
          </a:p>
          <a:p>
            <a:r>
              <a:rPr lang="sv-SE" dirty="0" err="1"/>
              <a:t>Fyrlagsgrupper</a:t>
            </a:r>
            <a:endParaRPr lang="sv-SE" dirty="0"/>
          </a:p>
          <a:p>
            <a:r>
              <a:rPr lang="sv-SE" dirty="0"/>
              <a:t>Viktigt med frånvaroanmälan</a:t>
            </a:r>
            <a:endParaRPr lang="sv-SE" dirty="0">
              <a:solidFill>
                <a:srgbClr val="EBEBEB"/>
              </a:solidFill>
            </a:endParaRPr>
          </a:p>
          <a:p>
            <a:r>
              <a:rPr lang="sv-SE" dirty="0"/>
              <a:t>Dubblering</a:t>
            </a:r>
          </a:p>
          <a:p>
            <a:r>
              <a:rPr lang="sv-SE" dirty="0"/>
              <a:t>Inlåning från F-16</a:t>
            </a:r>
          </a:p>
          <a:p>
            <a:r>
              <a:rPr lang="sv-SE" dirty="0"/>
              <a:t>Chaufförer</a:t>
            </a:r>
          </a:p>
          <a:p>
            <a:r>
              <a:rPr lang="sv-SE" dirty="0"/>
              <a:t>Kiosk på hemmamatcher?</a:t>
            </a:r>
          </a:p>
          <a:p>
            <a:r>
              <a:rPr lang="sv-SE" dirty="0"/>
              <a:t>Supporter!</a:t>
            </a:r>
          </a:p>
          <a:p>
            <a:endParaRPr lang="sv-SE" dirty="0"/>
          </a:p>
          <a:p>
            <a:endParaRPr lang="sv-SE" dirty="0">
              <a:solidFill>
                <a:srgbClr val="EBEBEB"/>
              </a:solidFill>
            </a:endParaRPr>
          </a:p>
          <a:p>
            <a:endParaRPr lang="sv-SE" dirty="0">
              <a:solidFill>
                <a:srgbClr val="EBEBEB"/>
              </a:solidFill>
            </a:endParaRPr>
          </a:p>
          <a:p>
            <a:endParaRPr lang="sv-SE" dirty="0">
              <a:solidFill>
                <a:srgbClr val="EBEBE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802944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1">
            <a:extLst>
              <a:ext uri="{FF2B5EF4-FFF2-40B4-BE49-F238E27FC236}">
                <a16:creationId xmlns:a16="http://schemas.microsoft.com/office/drawing/2014/main" id="{B4AAD3FD-83A5-4B89-9F8F-01B887086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56E7C97-1FE6-E5DD-4BBF-9886FE675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sv-SE">
                <a:solidFill>
                  <a:srgbClr val="EBEBEB"/>
                </a:solidFill>
              </a:rPr>
              <a:t>Laget.se</a:t>
            </a:r>
            <a:br>
              <a:rPr lang="sv-SE">
                <a:solidFill>
                  <a:srgbClr val="EBEBEB"/>
                </a:solidFill>
              </a:rPr>
            </a:br>
            <a:endParaRPr lang="sv-SE">
              <a:solidFill>
                <a:srgbClr val="EBEBEB"/>
              </a:solidFill>
            </a:endParaRPr>
          </a:p>
        </p:txBody>
      </p:sp>
      <p:sp>
        <p:nvSpPr>
          <p:cNvPr id="20" name="Freeform 31">
            <a:extLst>
              <a:ext uri="{FF2B5EF4-FFF2-40B4-BE49-F238E27FC236}">
                <a16:creationId xmlns:a16="http://schemas.microsoft.com/office/drawing/2014/main" id="{61752F1D-FC0F-4103-9584-630E643CC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Freeform: Shape 15">
            <a:extLst>
              <a:ext uri="{FF2B5EF4-FFF2-40B4-BE49-F238E27FC236}">
                <a16:creationId xmlns:a16="http://schemas.microsoft.com/office/drawing/2014/main" id="{70151CB7-E7DE-4917-B831-01DF9CE0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sv-SE"/>
          </a:p>
        </p:txBody>
      </p:sp>
      <p:pic>
        <p:nvPicPr>
          <p:cNvPr id="7" name="Picture 4" descr="Vetlanda FF">
            <a:extLst>
              <a:ext uri="{FF2B5EF4-FFF2-40B4-BE49-F238E27FC236}">
                <a16:creationId xmlns:a16="http://schemas.microsoft.com/office/drawing/2014/main" id="{BC43F361-CD78-0E11-DC6B-13C0B8669B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3992" y="2032464"/>
            <a:ext cx="5449889" cy="279306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17">
            <a:extLst>
              <a:ext uri="{FF2B5EF4-FFF2-40B4-BE49-F238E27FC236}">
                <a16:creationId xmlns:a16="http://schemas.microsoft.com/office/drawing/2014/main" id="{A92A1116-1C84-41DF-B803-1F7B0883E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8AE9C48-4ADB-CEBB-9DCA-BE1E956D2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>
            <a:normAutofit/>
          </a:bodyPr>
          <a:lstStyle/>
          <a:p>
            <a:pPr rtl="0">
              <a:spcAft>
                <a:spcPts val="600"/>
              </a:spcAft>
            </a:pPr>
            <a:fld id="{B5CEABB6-07DC-46E8-9B57-56EC44A396E5}" type="slidenum">
              <a:rPr lang="sv-SE" noProof="0">
                <a:solidFill>
                  <a:srgbClr val="FFFFFF"/>
                </a:solidFill>
              </a:rPr>
              <a:pPr rtl="0">
                <a:spcAft>
                  <a:spcPts val="600"/>
                </a:spcAft>
              </a:pPr>
              <a:t>6</a:t>
            </a:fld>
            <a:endParaRPr lang="sv-SE" noProof="0">
              <a:solidFill>
                <a:srgbClr val="FFFFFF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6A33FFB-10A8-DA33-F925-6323410992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557868" cy="3785419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rgbClr val="EBEBEB"/>
                </a:solidFill>
              </a:rPr>
              <a:t>Alla kallelser sker via ”Laget.se”. </a:t>
            </a:r>
          </a:p>
          <a:p>
            <a:r>
              <a:rPr lang="sv-SE" dirty="0">
                <a:solidFill>
                  <a:srgbClr val="EBEBEB"/>
                </a:solidFill>
              </a:rPr>
              <a:t>I samband med accepterad match, klicka gärna i hur många platser som  finns tillgängliga i bilarna. </a:t>
            </a:r>
          </a:p>
          <a:p>
            <a:r>
              <a:rPr lang="sv-SE" dirty="0">
                <a:solidFill>
                  <a:srgbClr val="EBEBEB"/>
                </a:solidFill>
              </a:rPr>
              <a:t>Spelschema kommer skrivas ut. </a:t>
            </a:r>
          </a:p>
          <a:p>
            <a:endParaRPr lang="sv-SE" dirty="0">
              <a:solidFill>
                <a:srgbClr val="EBEBEB"/>
              </a:solidFill>
            </a:endParaRPr>
          </a:p>
          <a:p>
            <a:endParaRPr lang="sv-SE" dirty="0">
              <a:solidFill>
                <a:srgbClr val="EBEBE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7706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6150">
            <a:extLst>
              <a:ext uri="{FF2B5EF4-FFF2-40B4-BE49-F238E27FC236}">
                <a16:creationId xmlns:a16="http://schemas.microsoft.com/office/drawing/2014/main" id="{DF19BAF3-7E20-4B9D-B544-BABAEEA1F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6153" name="Picture 6152">
            <a:extLst>
              <a:ext uri="{FF2B5EF4-FFF2-40B4-BE49-F238E27FC236}">
                <a16:creationId xmlns:a16="http://schemas.microsoft.com/office/drawing/2014/main" id="{950648F4-ABCD-4DF0-8641-76CFB2354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6155" name="Oval 6154">
            <a:extLst>
              <a:ext uri="{FF2B5EF4-FFF2-40B4-BE49-F238E27FC236}">
                <a16:creationId xmlns:a16="http://schemas.microsoft.com/office/drawing/2014/main" id="{989BE678-777B-482A-A616-FEDC47B16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pic>
        <p:nvPicPr>
          <p:cNvPr id="6157" name="Picture 6156">
            <a:extLst>
              <a:ext uri="{FF2B5EF4-FFF2-40B4-BE49-F238E27FC236}">
                <a16:creationId xmlns:a16="http://schemas.microsoft.com/office/drawing/2014/main" id="{CF1EB4BD-9C7E-4AA3-9681-C7EB0DA62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6159" name="Picture 6158">
            <a:extLst>
              <a:ext uri="{FF2B5EF4-FFF2-40B4-BE49-F238E27FC236}">
                <a16:creationId xmlns:a16="http://schemas.microsoft.com/office/drawing/2014/main" id="{94AAE3AA-3759-4D28-B0EF-575F25A51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6161" name="Rectangle 6160">
            <a:extLst>
              <a:ext uri="{FF2B5EF4-FFF2-40B4-BE49-F238E27FC236}">
                <a16:creationId xmlns:a16="http://schemas.microsoft.com/office/drawing/2014/main" id="{D28BE0C3-2102-4820-B88B-A448B184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6163" name="Rectangle 6162">
            <a:extLst>
              <a:ext uri="{FF2B5EF4-FFF2-40B4-BE49-F238E27FC236}">
                <a16:creationId xmlns:a16="http://schemas.microsoft.com/office/drawing/2014/main" id="{C8A3C342-1D03-412F-8DD3-BF519E8E0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62232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b="0" dirty="0" err="1">
                <a:solidFill>
                  <a:srgbClr val="EBEBEB"/>
                </a:solidFill>
              </a:rPr>
              <a:t>Försäljning</a:t>
            </a:r>
            <a:endParaRPr lang="en-US" b="0" dirty="0">
              <a:solidFill>
                <a:srgbClr val="EBEBEB"/>
              </a:solidFill>
            </a:endParaRP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2868A8F-3F5D-4735-81EF-8632381CD85B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64436" y="2438400"/>
            <a:ext cx="6651118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marL="285750" indent="-285750" algn="l">
              <a:buFont typeface="Wingdings 3" charset="2"/>
              <a:buChar char=""/>
            </a:pPr>
            <a:r>
              <a:rPr lang="en-US" dirty="0" err="1">
                <a:solidFill>
                  <a:srgbClr val="FFFFFF"/>
                </a:solidFill>
              </a:rPr>
              <a:t>Klubben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har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varje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år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ett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säljtillfälle</a:t>
            </a:r>
            <a:r>
              <a:rPr lang="en-US" dirty="0">
                <a:solidFill>
                  <a:srgbClr val="FFFFFF"/>
                </a:solidFill>
              </a:rPr>
              <a:t> – 20% </a:t>
            </a:r>
            <a:r>
              <a:rPr lang="en-US" dirty="0" err="1">
                <a:solidFill>
                  <a:srgbClr val="FFFFFF"/>
                </a:solidFill>
              </a:rPr>
              <a:t>tillbaka</a:t>
            </a:r>
            <a:r>
              <a:rPr lang="en-US" dirty="0">
                <a:solidFill>
                  <a:srgbClr val="FFFFFF"/>
                </a:solidFill>
              </a:rPr>
              <a:t> till F-15</a:t>
            </a:r>
          </a:p>
          <a:p>
            <a:pPr marL="285750" indent="-285750" algn="l">
              <a:buFont typeface="Wingdings 3" charset="2"/>
              <a:buChar char=""/>
            </a:pPr>
            <a:r>
              <a:rPr lang="en-US" dirty="0" err="1">
                <a:solidFill>
                  <a:srgbClr val="FFFFFF"/>
                </a:solidFill>
              </a:rPr>
              <a:t>Laget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planerar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ett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utöver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detta</a:t>
            </a:r>
            <a:r>
              <a:rPr lang="en-US" dirty="0">
                <a:solidFill>
                  <a:srgbClr val="FFFFFF"/>
                </a:solidFill>
              </a:rPr>
              <a:t> – 100% </a:t>
            </a:r>
            <a:r>
              <a:rPr lang="en-US" dirty="0" err="1">
                <a:solidFill>
                  <a:srgbClr val="FFFFFF"/>
                </a:solidFill>
              </a:rPr>
              <a:t>tillbaka</a:t>
            </a:r>
            <a:r>
              <a:rPr lang="en-US" dirty="0">
                <a:solidFill>
                  <a:srgbClr val="FFFFFF"/>
                </a:solidFill>
              </a:rPr>
              <a:t> till F-15</a:t>
            </a:r>
          </a:p>
          <a:p>
            <a:pPr marL="285750" indent="-285750" algn="l">
              <a:buFont typeface="Wingdings 3" charset="2"/>
              <a:buChar char=""/>
            </a:pPr>
            <a:r>
              <a:rPr lang="en-US" dirty="0">
                <a:solidFill>
                  <a:srgbClr val="FFFFFF"/>
                </a:solidFill>
              </a:rPr>
              <a:t>Alt. Kak/</a:t>
            </a:r>
            <a:r>
              <a:rPr lang="en-US" dirty="0" err="1">
                <a:solidFill>
                  <a:srgbClr val="FFFFFF"/>
                </a:solidFill>
              </a:rPr>
              <a:t>Godis-burkar</a:t>
            </a:r>
            <a:r>
              <a:rPr lang="en-US" dirty="0">
                <a:solidFill>
                  <a:srgbClr val="FFFFFF"/>
                </a:solidFill>
              </a:rPr>
              <a:t>, </a:t>
            </a:r>
            <a:r>
              <a:rPr lang="en-US" dirty="0" err="1">
                <a:solidFill>
                  <a:srgbClr val="FFFFFF"/>
                </a:solidFill>
              </a:rPr>
              <a:t>Newbody</a:t>
            </a:r>
            <a:r>
              <a:rPr lang="en-US" dirty="0">
                <a:solidFill>
                  <a:srgbClr val="FFFFFF"/>
                </a:solidFill>
              </a:rPr>
              <a:t>, chips, </a:t>
            </a:r>
            <a:r>
              <a:rPr lang="en-US" dirty="0" err="1">
                <a:solidFill>
                  <a:srgbClr val="FFFFFF"/>
                </a:solidFill>
              </a:rPr>
              <a:t>grillkol</a:t>
            </a:r>
            <a:r>
              <a:rPr lang="en-US" dirty="0">
                <a:solidFill>
                  <a:srgbClr val="FFFFFF"/>
                </a:solidFill>
              </a:rPr>
              <a:t>, </a:t>
            </a:r>
            <a:r>
              <a:rPr lang="en-US" dirty="0" err="1">
                <a:solidFill>
                  <a:srgbClr val="FFFFFF"/>
                </a:solidFill>
              </a:rPr>
              <a:t>kryddor</a:t>
            </a:r>
            <a:r>
              <a:rPr lang="en-US" dirty="0">
                <a:solidFill>
                  <a:srgbClr val="FFFFFF"/>
                </a:solidFill>
              </a:rPr>
              <a:t> </a:t>
            </a:r>
          </a:p>
          <a:p>
            <a:pPr marL="285750" indent="-285750" algn="l">
              <a:buFont typeface="Wingdings 3" charset="2"/>
              <a:buChar char=""/>
            </a:pPr>
            <a:r>
              <a:rPr lang="en-US" dirty="0" err="1">
                <a:solidFill>
                  <a:srgbClr val="FFFFFF"/>
                </a:solidFill>
              </a:rPr>
              <a:t>Frivilligt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ansvarig</a:t>
            </a:r>
            <a:r>
              <a:rPr lang="en-US" dirty="0">
                <a:solidFill>
                  <a:srgbClr val="FFFFFF"/>
                </a:solidFill>
              </a:rPr>
              <a:t>?</a:t>
            </a:r>
          </a:p>
          <a:p>
            <a:pPr marL="285750" indent="-285750" algn="l">
              <a:buFont typeface="Wingdings 3" charset="2"/>
              <a:buChar char=""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165" name="Freeform 31">
            <a:extLst>
              <a:ext uri="{FF2B5EF4-FFF2-40B4-BE49-F238E27FC236}">
                <a16:creationId xmlns:a16="http://schemas.microsoft.com/office/drawing/2014/main" id="{81CC9B02-E087-4350-AEBD-2C3CF001A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6146" name="Picture 2" descr="5 goda skäl att låna pengar | Listor.se">
            <a:extLst>
              <a:ext uri="{FF2B5EF4-FFF2-40B4-BE49-F238E27FC236}">
                <a16:creationId xmlns:a16="http://schemas.microsoft.com/office/drawing/2014/main" id="{43BC0EDA-56E1-8C5D-CEB3-1712887B8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28" r="4649" b="-3"/>
          <a:stretch/>
        </p:blipFill>
        <p:spPr bwMode="auto">
          <a:xfrm>
            <a:off x="7230352" y="2"/>
            <a:ext cx="4962068" cy="3428999"/>
          </a:xfrm>
          <a:custGeom>
            <a:avLst/>
            <a:gdLst/>
            <a:ahLst/>
            <a:cxnLst/>
            <a:rect l="l" t="t" r="r" b="b"/>
            <a:pathLst>
              <a:path w="4962068" h="3428999">
                <a:moveTo>
                  <a:pt x="0" y="0"/>
                </a:moveTo>
                <a:lnTo>
                  <a:pt x="1343538" y="0"/>
                </a:lnTo>
                <a:lnTo>
                  <a:pt x="1343538" y="1"/>
                </a:lnTo>
                <a:lnTo>
                  <a:pt x="4962068" y="1"/>
                </a:lnTo>
                <a:lnTo>
                  <a:pt x="4962067" y="3428999"/>
                </a:lnTo>
                <a:lnTo>
                  <a:pt x="250957" y="3428999"/>
                </a:lnTo>
                <a:lnTo>
                  <a:pt x="250957" y="3343961"/>
                </a:lnTo>
                <a:lnTo>
                  <a:pt x="251965" y="3201315"/>
                </a:lnTo>
                <a:lnTo>
                  <a:pt x="250957" y="3057297"/>
                </a:lnTo>
                <a:lnTo>
                  <a:pt x="248940" y="2911221"/>
                </a:lnTo>
                <a:lnTo>
                  <a:pt x="247091" y="2765146"/>
                </a:lnTo>
                <a:lnTo>
                  <a:pt x="243057" y="2617013"/>
                </a:lnTo>
                <a:lnTo>
                  <a:pt x="238855" y="2467509"/>
                </a:lnTo>
                <a:lnTo>
                  <a:pt x="233980" y="2318004"/>
                </a:lnTo>
                <a:lnTo>
                  <a:pt x="227089" y="2167128"/>
                </a:lnTo>
                <a:lnTo>
                  <a:pt x="218852" y="2014881"/>
                </a:lnTo>
                <a:lnTo>
                  <a:pt x="210952" y="1861947"/>
                </a:lnTo>
                <a:lnTo>
                  <a:pt x="200867" y="1709014"/>
                </a:lnTo>
                <a:lnTo>
                  <a:pt x="188764" y="1554023"/>
                </a:lnTo>
                <a:lnTo>
                  <a:pt x="176662" y="1401090"/>
                </a:lnTo>
                <a:lnTo>
                  <a:pt x="162710" y="1245413"/>
                </a:lnTo>
                <a:lnTo>
                  <a:pt x="147414" y="1089051"/>
                </a:lnTo>
                <a:lnTo>
                  <a:pt x="131278" y="934746"/>
                </a:lnTo>
                <a:lnTo>
                  <a:pt x="112452" y="778383"/>
                </a:lnTo>
                <a:lnTo>
                  <a:pt x="92281" y="622707"/>
                </a:lnTo>
                <a:lnTo>
                  <a:pt x="72278" y="466344"/>
                </a:lnTo>
                <a:lnTo>
                  <a:pt x="48914" y="310668"/>
                </a:lnTo>
                <a:lnTo>
                  <a:pt x="25045" y="15567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" name="Platshållare för bildnummer 114">
            <a:extLst>
              <a:ext uri="{FF2B5EF4-FFF2-40B4-BE49-F238E27FC236}">
                <a16:creationId xmlns:a16="http://schemas.microsoft.com/office/drawing/2014/main" id="{47C21FD0-6144-422A-9727-F3249A6B5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spcAft>
                <a:spcPts val="600"/>
              </a:spcAft>
            </a:pPr>
            <a:fld id="{B5CEABB6-07DC-46E8-9B57-56EC44A396E5}" type="slidenum">
              <a:rPr lang="en-US" sz="2800">
                <a:solidFill>
                  <a:srgbClr val="FFFFFF"/>
                </a:solidFill>
              </a:rPr>
              <a:pPr defTabSz="914400">
                <a:spcAft>
                  <a:spcPts val="600"/>
                </a:spcAft>
              </a:pPr>
              <a:t>7</a:t>
            </a:fld>
            <a:endParaRPr lang="en-US" sz="2800">
              <a:solidFill>
                <a:srgbClr val="FFFFFF"/>
              </a:solidFill>
            </a:endParaRPr>
          </a:p>
        </p:txBody>
      </p:sp>
      <p:pic>
        <p:nvPicPr>
          <p:cNvPr id="21" name="Picture 4" descr="Vetlanda FF">
            <a:extLst>
              <a:ext uri="{FF2B5EF4-FFF2-40B4-BE49-F238E27FC236}">
                <a16:creationId xmlns:a16="http://schemas.microsoft.com/office/drawing/2014/main" id="{CDB67C70-15F6-63D2-A1F1-56DA62D7B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3" r="13027" b="1"/>
          <a:stretch/>
        </p:blipFill>
        <p:spPr bwMode="auto">
          <a:xfrm>
            <a:off x="7228756" y="3428997"/>
            <a:ext cx="4963244" cy="3429002"/>
          </a:xfrm>
          <a:custGeom>
            <a:avLst/>
            <a:gdLst/>
            <a:ahLst/>
            <a:cxnLst/>
            <a:rect l="l" t="t" r="r" b="b"/>
            <a:pathLst>
              <a:path w="4963244" h="3429002">
                <a:moveTo>
                  <a:pt x="252134" y="0"/>
                </a:moveTo>
                <a:lnTo>
                  <a:pt x="4963244" y="0"/>
                </a:lnTo>
                <a:lnTo>
                  <a:pt x="4963244" y="3429002"/>
                </a:lnTo>
                <a:lnTo>
                  <a:pt x="900697" y="3429002"/>
                </a:lnTo>
                <a:lnTo>
                  <a:pt x="900697" y="3429001"/>
                </a:lnTo>
                <a:lnTo>
                  <a:pt x="0" y="3429001"/>
                </a:lnTo>
                <a:lnTo>
                  <a:pt x="5883" y="3388539"/>
                </a:lnTo>
                <a:lnTo>
                  <a:pt x="23196" y="3269895"/>
                </a:lnTo>
                <a:lnTo>
                  <a:pt x="35299" y="3183484"/>
                </a:lnTo>
                <a:lnTo>
                  <a:pt x="48073" y="3080614"/>
                </a:lnTo>
                <a:lnTo>
                  <a:pt x="63369" y="2958542"/>
                </a:lnTo>
                <a:lnTo>
                  <a:pt x="79506" y="2823439"/>
                </a:lnTo>
                <a:lnTo>
                  <a:pt x="96483" y="2671192"/>
                </a:lnTo>
                <a:lnTo>
                  <a:pt x="114469" y="2505228"/>
                </a:lnTo>
                <a:lnTo>
                  <a:pt x="132454" y="2324863"/>
                </a:lnTo>
                <a:lnTo>
                  <a:pt x="150776" y="2132839"/>
                </a:lnTo>
                <a:lnTo>
                  <a:pt x="167753" y="1925727"/>
                </a:lnTo>
                <a:lnTo>
                  <a:pt x="184058" y="1709014"/>
                </a:lnTo>
                <a:lnTo>
                  <a:pt x="198849" y="1479957"/>
                </a:lnTo>
                <a:lnTo>
                  <a:pt x="212969" y="1241299"/>
                </a:lnTo>
                <a:lnTo>
                  <a:pt x="226248" y="992353"/>
                </a:lnTo>
                <a:lnTo>
                  <a:pt x="230955" y="864794"/>
                </a:lnTo>
                <a:lnTo>
                  <a:pt x="236165" y="734493"/>
                </a:lnTo>
                <a:lnTo>
                  <a:pt x="241040" y="602134"/>
                </a:lnTo>
                <a:lnTo>
                  <a:pt x="244234" y="469088"/>
                </a:lnTo>
                <a:lnTo>
                  <a:pt x="247091" y="333300"/>
                </a:lnTo>
                <a:lnTo>
                  <a:pt x="250117" y="196140"/>
                </a:lnTo>
                <a:lnTo>
                  <a:pt x="252134" y="5623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920805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" name="Rectangle 4102">
            <a:extLst>
              <a:ext uri="{FF2B5EF4-FFF2-40B4-BE49-F238E27FC236}">
                <a16:creationId xmlns:a16="http://schemas.microsoft.com/office/drawing/2014/main" id="{61515115-95FB-41E0-86F3-8744438C0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719F29B-F233-48AF-8261-F33A4E079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5616217" cy="1622321"/>
          </a:xfrm>
        </p:spPr>
        <p:txBody>
          <a:bodyPr rtlCol="0">
            <a:normAutofit/>
          </a:bodyPr>
          <a:lstStyle/>
          <a:p>
            <a:pPr rtl="0"/>
            <a:r>
              <a:rPr lang="sv-SE" dirty="0">
                <a:solidFill>
                  <a:srgbClr val="EBEBEB"/>
                </a:solidFill>
              </a:rPr>
              <a:t>Övernattning </a:t>
            </a:r>
          </a:p>
        </p:txBody>
      </p:sp>
      <p:sp>
        <p:nvSpPr>
          <p:cNvPr id="4108" name="Freeform 31">
            <a:extLst>
              <a:ext uri="{FF2B5EF4-FFF2-40B4-BE49-F238E27FC236}">
                <a16:creationId xmlns:a16="http://schemas.microsoft.com/office/drawing/2014/main" id="{8222A33F-BE2D-4D69-92A0-5DF8B17BA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49843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 useBgFill="1">
        <p:nvSpPr>
          <p:cNvPr id="4110" name="Freeform: Shape 4106">
            <a:extLst>
              <a:ext uri="{FF2B5EF4-FFF2-40B4-BE49-F238E27FC236}">
                <a16:creationId xmlns:a16="http://schemas.microsoft.com/office/drawing/2014/main" id="{CE1C74D0-9609-468A-9597-5D87C8A42B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998731" y="664312"/>
            <a:ext cx="6858001" cy="5529377"/>
          </a:xfrm>
          <a:custGeom>
            <a:avLst/>
            <a:gdLst>
              <a:gd name="connsiteX0" fmla="*/ 6858001 w 6858001"/>
              <a:gd name="connsiteY0" fmla="*/ 1177 h 5529377"/>
              <a:gd name="connsiteX1" fmla="*/ 6858001 w 6858001"/>
              <a:gd name="connsiteY1" fmla="*/ 1344715 h 5529377"/>
              <a:gd name="connsiteX2" fmla="*/ 6858000 w 6858001"/>
              <a:gd name="connsiteY2" fmla="*/ 1344715 h 5529377"/>
              <a:gd name="connsiteX3" fmla="*/ 6858000 w 6858001"/>
              <a:gd name="connsiteY3" fmla="*/ 5529377 h 5529377"/>
              <a:gd name="connsiteX4" fmla="*/ 0 w 6858001"/>
              <a:gd name="connsiteY4" fmla="*/ 5529376 h 5529377"/>
              <a:gd name="connsiteX5" fmla="*/ 0 w 6858001"/>
              <a:gd name="connsiteY5" fmla="*/ 891096 h 5529377"/>
              <a:gd name="connsiteX6" fmla="*/ 1 w 6858001"/>
              <a:gd name="connsiteY6" fmla="*/ 891096 h 5529377"/>
              <a:gd name="connsiteX7" fmla="*/ 1 w 6858001"/>
              <a:gd name="connsiteY7" fmla="*/ 0 h 5529377"/>
              <a:gd name="connsiteX8" fmla="*/ 40463 w 6858001"/>
              <a:gd name="connsiteY8" fmla="*/ 5883 h 5529377"/>
              <a:gd name="connsiteX9" fmla="*/ 159107 w 6858001"/>
              <a:gd name="connsiteY9" fmla="*/ 23196 h 5529377"/>
              <a:gd name="connsiteX10" fmla="*/ 245518 w 6858001"/>
              <a:gd name="connsiteY10" fmla="*/ 35299 h 5529377"/>
              <a:gd name="connsiteX11" fmla="*/ 348388 w 6858001"/>
              <a:gd name="connsiteY11" fmla="*/ 48073 h 5529377"/>
              <a:gd name="connsiteX12" fmla="*/ 470460 w 6858001"/>
              <a:gd name="connsiteY12" fmla="*/ 63369 h 5529377"/>
              <a:gd name="connsiteX13" fmla="*/ 605563 w 6858001"/>
              <a:gd name="connsiteY13" fmla="*/ 79506 h 5529377"/>
              <a:gd name="connsiteX14" fmla="*/ 757810 w 6858001"/>
              <a:gd name="connsiteY14" fmla="*/ 96483 h 5529377"/>
              <a:gd name="connsiteX15" fmla="*/ 923774 w 6858001"/>
              <a:gd name="connsiteY15" fmla="*/ 114469 h 5529377"/>
              <a:gd name="connsiteX16" fmla="*/ 1104139 w 6858001"/>
              <a:gd name="connsiteY16" fmla="*/ 132454 h 5529377"/>
              <a:gd name="connsiteX17" fmla="*/ 1296163 w 6858001"/>
              <a:gd name="connsiteY17" fmla="*/ 150776 h 5529377"/>
              <a:gd name="connsiteX18" fmla="*/ 1503275 w 6858001"/>
              <a:gd name="connsiteY18" fmla="*/ 167753 h 5529377"/>
              <a:gd name="connsiteX19" fmla="*/ 1719988 w 6858001"/>
              <a:gd name="connsiteY19" fmla="*/ 184058 h 5529377"/>
              <a:gd name="connsiteX20" fmla="*/ 1949045 w 6858001"/>
              <a:gd name="connsiteY20" fmla="*/ 198849 h 5529377"/>
              <a:gd name="connsiteX21" fmla="*/ 2187703 w 6858001"/>
              <a:gd name="connsiteY21" fmla="*/ 212969 h 5529377"/>
              <a:gd name="connsiteX22" fmla="*/ 2436649 w 6858001"/>
              <a:gd name="connsiteY22" fmla="*/ 226248 h 5529377"/>
              <a:gd name="connsiteX23" fmla="*/ 2564208 w 6858001"/>
              <a:gd name="connsiteY23" fmla="*/ 230955 h 5529377"/>
              <a:gd name="connsiteX24" fmla="*/ 2694509 w 6858001"/>
              <a:gd name="connsiteY24" fmla="*/ 236165 h 5529377"/>
              <a:gd name="connsiteX25" fmla="*/ 2826868 w 6858001"/>
              <a:gd name="connsiteY25" fmla="*/ 241040 h 5529377"/>
              <a:gd name="connsiteX26" fmla="*/ 2959914 w 6858001"/>
              <a:gd name="connsiteY26" fmla="*/ 244234 h 5529377"/>
              <a:gd name="connsiteX27" fmla="*/ 3095702 w 6858001"/>
              <a:gd name="connsiteY27" fmla="*/ 247091 h 5529377"/>
              <a:gd name="connsiteX28" fmla="*/ 3232862 w 6858001"/>
              <a:gd name="connsiteY28" fmla="*/ 250117 h 5529377"/>
              <a:gd name="connsiteX29" fmla="*/ 3372765 w 6858001"/>
              <a:gd name="connsiteY29" fmla="*/ 252134 h 5529377"/>
              <a:gd name="connsiteX30" fmla="*/ 3514040 w 6858001"/>
              <a:gd name="connsiteY30" fmla="*/ 252134 h 5529377"/>
              <a:gd name="connsiteX31" fmla="*/ 3656686 w 6858001"/>
              <a:gd name="connsiteY31" fmla="*/ 253142 h 5529377"/>
              <a:gd name="connsiteX32" fmla="*/ 3800704 w 6858001"/>
              <a:gd name="connsiteY32" fmla="*/ 252134 h 5529377"/>
              <a:gd name="connsiteX33" fmla="*/ 3946780 w 6858001"/>
              <a:gd name="connsiteY33" fmla="*/ 250117 h 5529377"/>
              <a:gd name="connsiteX34" fmla="*/ 4092855 w 6858001"/>
              <a:gd name="connsiteY34" fmla="*/ 248268 h 5529377"/>
              <a:gd name="connsiteX35" fmla="*/ 4240988 w 6858001"/>
              <a:gd name="connsiteY35" fmla="*/ 244234 h 5529377"/>
              <a:gd name="connsiteX36" fmla="*/ 4390492 w 6858001"/>
              <a:gd name="connsiteY36" fmla="*/ 240032 h 5529377"/>
              <a:gd name="connsiteX37" fmla="*/ 4539997 w 6858001"/>
              <a:gd name="connsiteY37" fmla="*/ 235157 h 5529377"/>
              <a:gd name="connsiteX38" fmla="*/ 4690873 w 6858001"/>
              <a:gd name="connsiteY38" fmla="*/ 228266 h 5529377"/>
              <a:gd name="connsiteX39" fmla="*/ 4843120 w 6858001"/>
              <a:gd name="connsiteY39" fmla="*/ 220029 h 5529377"/>
              <a:gd name="connsiteX40" fmla="*/ 4996054 w 6858001"/>
              <a:gd name="connsiteY40" fmla="*/ 212129 h 5529377"/>
              <a:gd name="connsiteX41" fmla="*/ 5148987 w 6858001"/>
              <a:gd name="connsiteY41" fmla="*/ 202044 h 5529377"/>
              <a:gd name="connsiteX42" fmla="*/ 5303978 w 6858001"/>
              <a:gd name="connsiteY42" fmla="*/ 189941 h 5529377"/>
              <a:gd name="connsiteX43" fmla="*/ 5456911 w 6858001"/>
              <a:gd name="connsiteY43" fmla="*/ 177839 h 5529377"/>
              <a:gd name="connsiteX44" fmla="*/ 5612588 w 6858001"/>
              <a:gd name="connsiteY44" fmla="*/ 163887 h 5529377"/>
              <a:gd name="connsiteX45" fmla="*/ 5768950 w 6858001"/>
              <a:gd name="connsiteY45" fmla="*/ 148591 h 5529377"/>
              <a:gd name="connsiteX46" fmla="*/ 5923255 w 6858001"/>
              <a:gd name="connsiteY46" fmla="*/ 132455 h 5529377"/>
              <a:gd name="connsiteX47" fmla="*/ 6079618 w 6858001"/>
              <a:gd name="connsiteY47" fmla="*/ 113629 h 5529377"/>
              <a:gd name="connsiteX48" fmla="*/ 6235294 w 6858001"/>
              <a:gd name="connsiteY48" fmla="*/ 93458 h 5529377"/>
              <a:gd name="connsiteX49" fmla="*/ 6391657 w 6858001"/>
              <a:gd name="connsiteY49" fmla="*/ 73455 h 5529377"/>
              <a:gd name="connsiteX50" fmla="*/ 6547333 w 6858001"/>
              <a:gd name="connsiteY50" fmla="*/ 50091 h 5529377"/>
              <a:gd name="connsiteX51" fmla="*/ 6702324 w 6858001"/>
              <a:gd name="connsiteY51" fmla="*/ 26222 h 5529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5529377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5529377"/>
                </a:lnTo>
                <a:lnTo>
                  <a:pt x="0" y="5529376"/>
                </a:lnTo>
                <a:lnTo>
                  <a:pt x="0" y="891096"/>
                </a:lnTo>
                <a:lnTo>
                  <a:pt x="1" y="891096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8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5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4" y="252134"/>
                </a:lnTo>
                <a:lnTo>
                  <a:pt x="3946780" y="250117"/>
                </a:lnTo>
                <a:lnTo>
                  <a:pt x="4092855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sv-SE"/>
          </a:p>
        </p:txBody>
      </p:sp>
      <p:pic>
        <p:nvPicPr>
          <p:cNvPr id="4098" name="Picture 2" descr="Vetlanda FF">
            <a:extLst>
              <a:ext uri="{FF2B5EF4-FFF2-40B4-BE49-F238E27FC236}">
                <a16:creationId xmlns:a16="http://schemas.microsoft.com/office/drawing/2014/main" id="{253ECBC6-4EB7-0DE1-9AFE-1E33C33229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63742" y="1438929"/>
            <a:ext cx="3980139" cy="398013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3" name="Rectangle 4108">
            <a:extLst>
              <a:ext uri="{FF2B5EF4-FFF2-40B4-BE49-F238E27FC236}">
                <a16:creationId xmlns:a16="http://schemas.microsoft.com/office/drawing/2014/main" id="{C137128D-E594-4905-9F76-E385F0831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13" name="Platshållare för bildnummer 12">
            <a:extLst>
              <a:ext uri="{FF2B5EF4-FFF2-40B4-BE49-F238E27FC236}">
                <a16:creationId xmlns:a16="http://schemas.microsoft.com/office/drawing/2014/main" id="{E97A1D68-0269-4F8D-8A4E-B8D9753C7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 rtlCol="0">
            <a:normAutofit/>
          </a:bodyPr>
          <a:lstStyle/>
          <a:p>
            <a:pPr rtl="0">
              <a:spcAft>
                <a:spcPts val="600"/>
              </a:spcAft>
            </a:pPr>
            <a:fld id="{B5CEABB6-07DC-46E8-9B57-56EC44A396E5}" type="slidenum">
              <a:rPr lang="sv-SE">
                <a:solidFill>
                  <a:srgbClr val="FFFFFF"/>
                </a:solidFill>
              </a:rPr>
              <a:pPr rtl="0">
                <a:spcAft>
                  <a:spcPts val="600"/>
                </a:spcAft>
              </a:pPr>
              <a:t>8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5E3EA69-4E0E-41BD-8095-A124225A2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5616216" cy="37854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sv-SE" dirty="0">
                <a:solidFill>
                  <a:srgbClr val="FFFFFF"/>
                </a:solidFill>
              </a:rPr>
              <a:t>Planerar övernattning på </a:t>
            </a:r>
            <a:r>
              <a:rPr lang="sv-SE" dirty="0" err="1">
                <a:solidFill>
                  <a:srgbClr val="FFFFFF"/>
                </a:solidFill>
              </a:rPr>
              <a:t>Vitalavallen</a:t>
            </a:r>
            <a:endParaRPr lang="sv-SE" dirty="0">
              <a:solidFill>
                <a:srgbClr val="FFFFFF"/>
              </a:solidFill>
            </a:endParaRPr>
          </a:p>
          <a:p>
            <a:pPr marL="0" indent="0">
              <a:buNone/>
            </a:pPr>
            <a:endParaRPr lang="sv-SE" dirty="0">
              <a:solidFill>
                <a:srgbClr val="FFFFFF"/>
              </a:solidFill>
            </a:endParaRPr>
          </a:p>
          <a:p>
            <a:endParaRPr lang="sv-SE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8716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59" name="Oval 58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65" name="Rectangle 64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61515115-95FB-41E0-86F3-8744438C0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291CFAB-A735-4A31-A51D-42FE1F5E9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5616217" cy="162232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Cuper 2025?</a:t>
            </a:r>
          </a:p>
        </p:txBody>
      </p:sp>
      <p:sp>
        <p:nvSpPr>
          <p:cNvPr id="69" name="Freeform 31">
            <a:extLst>
              <a:ext uri="{FF2B5EF4-FFF2-40B4-BE49-F238E27FC236}">
                <a16:creationId xmlns:a16="http://schemas.microsoft.com/office/drawing/2014/main" id="{8222A33F-BE2D-4D69-92A0-5DF8B17BA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49843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 useBgFill="1">
        <p:nvSpPr>
          <p:cNvPr id="71" name="Freeform: Shape 70">
            <a:extLst>
              <a:ext uri="{FF2B5EF4-FFF2-40B4-BE49-F238E27FC236}">
                <a16:creationId xmlns:a16="http://schemas.microsoft.com/office/drawing/2014/main" id="{CE1C74D0-9609-468A-9597-5D87C8A42B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998731" y="664312"/>
            <a:ext cx="6858001" cy="5529377"/>
          </a:xfrm>
          <a:custGeom>
            <a:avLst/>
            <a:gdLst>
              <a:gd name="connsiteX0" fmla="*/ 6858001 w 6858001"/>
              <a:gd name="connsiteY0" fmla="*/ 1177 h 5529377"/>
              <a:gd name="connsiteX1" fmla="*/ 6858001 w 6858001"/>
              <a:gd name="connsiteY1" fmla="*/ 1344715 h 5529377"/>
              <a:gd name="connsiteX2" fmla="*/ 6858000 w 6858001"/>
              <a:gd name="connsiteY2" fmla="*/ 1344715 h 5529377"/>
              <a:gd name="connsiteX3" fmla="*/ 6858000 w 6858001"/>
              <a:gd name="connsiteY3" fmla="*/ 5529377 h 5529377"/>
              <a:gd name="connsiteX4" fmla="*/ 0 w 6858001"/>
              <a:gd name="connsiteY4" fmla="*/ 5529376 h 5529377"/>
              <a:gd name="connsiteX5" fmla="*/ 0 w 6858001"/>
              <a:gd name="connsiteY5" fmla="*/ 891096 h 5529377"/>
              <a:gd name="connsiteX6" fmla="*/ 1 w 6858001"/>
              <a:gd name="connsiteY6" fmla="*/ 891096 h 5529377"/>
              <a:gd name="connsiteX7" fmla="*/ 1 w 6858001"/>
              <a:gd name="connsiteY7" fmla="*/ 0 h 5529377"/>
              <a:gd name="connsiteX8" fmla="*/ 40463 w 6858001"/>
              <a:gd name="connsiteY8" fmla="*/ 5883 h 5529377"/>
              <a:gd name="connsiteX9" fmla="*/ 159107 w 6858001"/>
              <a:gd name="connsiteY9" fmla="*/ 23196 h 5529377"/>
              <a:gd name="connsiteX10" fmla="*/ 245518 w 6858001"/>
              <a:gd name="connsiteY10" fmla="*/ 35299 h 5529377"/>
              <a:gd name="connsiteX11" fmla="*/ 348388 w 6858001"/>
              <a:gd name="connsiteY11" fmla="*/ 48073 h 5529377"/>
              <a:gd name="connsiteX12" fmla="*/ 470460 w 6858001"/>
              <a:gd name="connsiteY12" fmla="*/ 63369 h 5529377"/>
              <a:gd name="connsiteX13" fmla="*/ 605563 w 6858001"/>
              <a:gd name="connsiteY13" fmla="*/ 79506 h 5529377"/>
              <a:gd name="connsiteX14" fmla="*/ 757810 w 6858001"/>
              <a:gd name="connsiteY14" fmla="*/ 96483 h 5529377"/>
              <a:gd name="connsiteX15" fmla="*/ 923774 w 6858001"/>
              <a:gd name="connsiteY15" fmla="*/ 114469 h 5529377"/>
              <a:gd name="connsiteX16" fmla="*/ 1104139 w 6858001"/>
              <a:gd name="connsiteY16" fmla="*/ 132454 h 5529377"/>
              <a:gd name="connsiteX17" fmla="*/ 1296163 w 6858001"/>
              <a:gd name="connsiteY17" fmla="*/ 150776 h 5529377"/>
              <a:gd name="connsiteX18" fmla="*/ 1503275 w 6858001"/>
              <a:gd name="connsiteY18" fmla="*/ 167753 h 5529377"/>
              <a:gd name="connsiteX19" fmla="*/ 1719988 w 6858001"/>
              <a:gd name="connsiteY19" fmla="*/ 184058 h 5529377"/>
              <a:gd name="connsiteX20" fmla="*/ 1949045 w 6858001"/>
              <a:gd name="connsiteY20" fmla="*/ 198849 h 5529377"/>
              <a:gd name="connsiteX21" fmla="*/ 2187703 w 6858001"/>
              <a:gd name="connsiteY21" fmla="*/ 212969 h 5529377"/>
              <a:gd name="connsiteX22" fmla="*/ 2436649 w 6858001"/>
              <a:gd name="connsiteY22" fmla="*/ 226248 h 5529377"/>
              <a:gd name="connsiteX23" fmla="*/ 2564208 w 6858001"/>
              <a:gd name="connsiteY23" fmla="*/ 230955 h 5529377"/>
              <a:gd name="connsiteX24" fmla="*/ 2694509 w 6858001"/>
              <a:gd name="connsiteY24" fmla="*/ 236165 h 5529377"/>
              <a:gd name="connsiteX25" fmla="*/ 2826868 w 6858001"/>
              <a:gd name="connsiteY25" fmla="*/ 241040 h 5529377"/>
              <a:gd name="connsiteX26" fmla="*/ 2959914 w 6858001"/>
              <a:gd name="connsiteY26" fmla="*/ 244234 h 5529377"/>
              <a:gd name="connsiteX27" fmla="*/ 3095702 w 6858001"/>
              <a:gd name="connsiteY27" fmla="*/ 247091 h 5529377"/>
              <a:gd name="connsiteX28" fmla="*/ 3232862 w 6858001"/>
              <a:gd name="connsiteY28" fmla="*/ 250117 h 5529377"/>
              <a:gd name="connsiteX29" fmla="*/ 3372765 w 6858001"/>
              <a:gd name="connsiteY29" fmla="*/ 252134 h 5529377"/>
              <a:gd name="connsiteX30" fmla="*/ 3514040 w 6858001"/>
              <a:gd name="connsiteY30" fmla="*/ 252134 h 5529377"/>
              <a:gd name="connsiteX31" fmla="*/ 3656686 w 6858001"/>
              <a:gd name="connsiteY31" fmla="*/ 253142 h 5529377"/>
              <a:gd name="connsiteX32" fmla="*/ 3800704 w 6858001"/>
              <a:gd name="connsiteY32" fmla="*/ 252134 h 5529377"/>
              <a:gd name="connsiteX33" fmla="*/ 3946780 w 6858001"/>
              <a:gd name="connsiteY33" fmla="*/ 250117 h 5529377"/>
              <a:gd name="connsiteX34" fmla="*/ 4092855 w 6858001"/>
              <a:gd name="connsiteY34" fmla="*/ 248268 h 5529377"/>
              <a:gd name="connsiteX35" fmla="*/ 4240988 w 6858001"/>
              <a:gd name="connsiteY35" fmla="*/ 244234 h 5529377"/>
              <a:gd name="connsiteX36" fmla="*/ 4390492 w 6858001"/>
              <a:gd name="connsiteY36" fmla="*/ 240032 h 5529377"/>
              <a:gd name="connsiteX37" fmla="*/ 4539997 w 6858001"/>
              <a:gd name="connsiteY37" fmla="*/ 235157 h 5529377"/>
              <a:gd name="connsiteX38" fmla="*/ 4690873 w 6858001"/>
              <a:gd name="connsiteY38" fmla="*/ 228266 h 5529377"/>
              <a:gd name="connsiteX39" fmla="*/ 4843120 w 6858001"/>
              <a:gd name="connsiteY39" fmla="*/ 220029 h 5529377"/>
              <a:gd name="connsiteX40" fmla="*/ 4996054 w 6858001"/>
              <a:gd name="connsiteY40" fmla="*/ 212129 h 5529377"/>
              <a:gd name="connsiteX41" fmla="*/ 5148987 w 6858001"/>
              <a:gd name="connsiteY41" fmla="*/ 202044 h 5529377"/>
              <a:gd name="connsiteX42" fmla="*/ 5303978 w 6858001"/>
              <a:gd name="connsiteY42" fmla="*/ 189941 h 5529377"/>
              <a:gd name="connsiteX43" fmla="*/ 5456911 w 6858001"/>
              <a:gd name="connsiteY43" fmla="*/ 177839 h 5529377"/>
              <a:gd name="connsiteX44" fmla="*/ 5612588 w 6858001"/>
              <a:gd name="connsiteY44" fmla="*/ 163887 h 5529377"/>
              <a:gd name="connsiteX45" fmla="*/ 5768950 w 6858001"/>
              <a:gd name="connsiteY45" fmla="*/ 148591 h 5529377"/>
              <a:gd name="connsiteX46" fmla="*/ 5923255 w 6858001"/>
              <a:gd name="connsiteY46" fmla="*/ 132455 h 5529377"/>
              <a:gd name="connsiteX47" fmla="*/ 6079618 w 6858001"/>
              <a:gd name="connsiteY47" fmla="*/ 113629 h 5529377"/>
              <a:gd name="connsiteX48" fmla="*/ 6235294 w 6858001"/>
              <a:gd name="connsiteY48" fmla="*/ 93458 h 5529377"/>
              <a:gd name="connsiteX49" fmla="*/ 6391657 w 6858001"/>
              <a:gd name="connsiteY49" fmla="*/ 73455 h 5529377"/>
              <a:gd name="connsiteX50" fmla="*/ 6547333 w 6858001"/>
              <a:gd name="connsiteY50" fmla="*/ 50091 h 5529377"/>
              <a:gd name="connsiteX51" fmla="*/ 6702324 w 6858001"/>
              <a:gd name="connsiteY51" fmla="*/ 26222 h 5529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5529377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5529377"/>
                </a:lnTo>
                <a:lnTo>
                  <a:pt x="0" y="5529376"/>
                </a:lnTo>
                <a:lnTo>
                  <a:pt x="0" y="891096"/>
                </a:lnTo>
                <a:lnTo>
                  <a:pt x="1" y="891096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8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5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4" y="252134"/>
                </a:lnTo>
                <a:lnTo>
                  <a:pt x="3946780" y="250117"/>
                </a:lnTo>
                <a:lnTo>
                  <a:pt x="4092855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sv-SE"/>
          </a:p>
        </p:txBody>
      </p:sp>
      <p:pic>
        <p:nvPicPr>
          <p:cNvPr id="25" name="Picture 4" descr="Vetlanda FF">
            <a:extLst>
              <a:ext uri="{FF2B5EF4-FFF2-40B4-BE49-F238E27FC236}">
                <a16:creationId xmlns:a16="http://schemas.microsoft.com/office/drawing/2014/main" id="{DC1B5EDF-34A1-C0B8-6A4D-3AE73AB07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63742" y="2409088"/>
            <a:ext cx="3980139" cy="203982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C137128D-E594-4905-9F76-E385F0831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50" name="Platshållare för bildnummer 49">
            <a:extLst>
              <a:ext uri="{FF2B5EF4-FFF2-40B4-BE49-F238E27FC236}">
                <a16:creationId xmlns:a16="http://schemas.microsoft.com/office/drawing/2014/main" id="{84B61B7E-5114-4B02-895E-18609706A12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0352540" y="295729"/>
            <a:ext cx="838199" cy="76768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spcAft>
                <a:spcPts val="600"/>
              </a:spcAft>
            </a:pPr>
            <a:fld id="{B5CEABB6-07DC-46E8-9B57-56EC44A396E5}" type="slidenum">
              <a:rPr lang="en-US" sz="2800">
                <a:solidFill>
                  <a:srgbClr val="FFFFFF"/>
                </a:solidFill>
              </a:rPr>
              <a:pPr defTabSz="914400">
                <a:spcAft>
                  <a:spcPts val="600"/>
                </a:spcAft>
              </a:pPr>
              <a:t>9</a:t>
            </a:fld>
            <a:endParaRPr lang="en-US" sz="2800">
              <a:solidFill>
                <a:srgbClr val="FFFFFF"/>
              </a:solidFill>
            </a:endParaRP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12CCD16A-B1A1-4FC6-94F4-823076E7E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6013692" cy="378541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Wingdings 3" charset="2"/>
              <a:buChar char=""/>
            </a:pPr>
            <a:r>
              <a:rPr lang="en-US" b="0" strike="sngStrike" dirty="0">
                <a:solidFill>
                  <a:srgbClr val="FFFFFF"/>
                </a:solidFill>
              </a:rPr>
              <a:t> Oskars cup </a:t>
            </a:r>
            <a:r>
              <a:rPr lang="en-US" b="0" strike="sngStrike" dirty="0" err="1">
                <a:solidFill>
                  <a:srgbClr val="FFFFFF"/>
                </a:solidFill>
              </a:rPr>
              <a:t>i</a:t>
            </a:r>
            <a:r>
              <a:rPr lang="en-US" b="0" strike="sngStrike" dirty="0">
                <a:solidFill>
                  <a:srgbClr val="FFFFFF"/>
                </a:solidFill>
              </a:rPr>
              <a:t> Oskarshamn 28-29 </a:t>
            </a:r>
            <a:r>
              <a:rPr lang="en-US" b="0" strike="sngStrike" dirty="0" err="1">
                <a:solidFill>
                  <a:srgbClr val="FFFFFF"/>
                </a:solidFill>
              </a:rPr>
              <a:t>juni</a:t>
            </a:r>
            <a:endParaRPr lang="en-US" b="0" strike="sngStrike" dirty="0">
              <a:solidFill>
                <a:srgbClr val="FFFFFF"/>
              </a:solidFill>
            </a:endParaRPr>
          </a:p>
          <a:p>
            <a:pPr>
              <a:buFont typeface="Wingdings 3" charset="2"/>
              <a:buChar char=""/>
            </a:pPr>
            <a:r>
              <a:rPr lang="en-US" b="0" strike="sngStrike" dirty="0">
                <a:solidFill>
                  <a:srgbClr val="FFFFFF"/>
                </a:solidFill>
              </a:rPr>
              <a:t> </a:t>
            </a:r>
            <a:r>
              <a:rPr lang="en-US" b="0" strike="sngStrike" dirty="0" err="1">
                <a:solidFill>
                  <a:srgbClr val="FFFFFF"/>
                </a:solidFill>
              </a:rPr>
              <a:t>Övernattning</a:t>
            </a:r>
            <a:r>
              <a:rPr lang="en-US" b="0" strike="sngStrike" dirty="0">
                <a:solidFill>
                  <a:srgbClr val="FFFFFF"/>
                </a:solidFill>
              </a:rPr>
              <a:t> </a:t>
            </a:r>
            <a:r>
              <a:rPr lang="en-US" b="0" strike="sngStrike" dirty="0" err="1">
                <a:solidFill>
                  <a:srgbClr val="FFFFFF"/>
                </a:solidFill>
              </a:rPr>
              <a:t>i</a:t>
            </a:r>
            <a:r>
              <a:rPr lang="en-US" b="0" strike="sngStrike" dirty="0">
                <a:solidFill>
                  <a:srgbClr val="FFFFFF"/>
                </a:solidFill>
              </a:rPr>
              <a:t> </a:t>
            </a:r>
            <a:r>
              <a:rPr lang="en-US" b="0" strike="sngStrike" dirty="0" err="1">
                <a:solidFill>
                  <a:srgbClr val="FFFFFF"/>
                </a:solidFill>
              </a:rPr>
              <a:t>Skolan</a:t>
            </a:r>
            <a:endParaRPr lang="en-US" b="0" strike="sngStrike" dirty="0">
              <a:solidFill>
                <a:srgbClr val="FFFFFF"/>
              </a:solidFill>
            </a:endParaRPr>
          </a:p>
          <a:p>
            <a:pPr>
              <a:buFont typeface="Wingdings 3" charset="2"/>
              <a:buChar char=""/>
            </a:pPr>
            <a:r>
              <a:rPr lang="en-US" b="0" strike="sngStrike" dirty="0">
                <a:solidFill>
                  <a:srgbClr val="FFFFFF"/>
                </a:solidFill>
              </a:rPr>
              <a:t> </a:t>
            </a:r>
            <a:r>
              <a:rPr lang="en-US" b="0" strike="sngStrike" dirty="0" err="1">
                <a:solidFill>
                  <a:srgbClr val="FFFFFF"/>
                </a:solidFill>
              </a:rPr>
              <a:t>Kostnad</a:t>
            </a:r>
            <a:r>
              <a:rPr lang="en-US" b="0" strike="sngStrike" dirty="0">
                <a:solidFill>
                  <a:srgbClr val="FFFFFF"/>
                </a:solidFill>
              </a:rPr>
              <a:t> för </a:t>
            </a:r>
            <a:r>
              <a:rPr lang="en-US" b="0" strike="sngStrike" dirty="0" err="1">
                <a:solidFill>
                  <a:srgbClr val="FFFFFF"/>
                </a:solidFill>
              </a:rPr>
              <a:t>laget</a:t>
            </a:r>
            <a:r>
              <a:rPr lang="en-US" b="0" strike="sngStrike" dirty="0">
                <a:solidFill>
                  <a:srgbClr val="FFFFFF"/>
                </a:solidFill>
              </a:rPr>
              <a:t> 900kr (</a:t>
            </a:r>
            <a:r>
              <a:rPr lang="en-US" b="0" strike="sngStrike" dirty="0" err="1">
                <a:solidFill>
                  <a:srgbClr val="FFFFFF"/>
                </a:solidFill>
              </a:rPr>
              <a:t>klubben</a:t>
            </a:r>
            <a:r>
              <a:rPr lang="en-US" b="0" strike="sngStrike" dirty="0">
                <a:solidFill>
                  <a:srgbClr val="FFFFFF"/>
                </a:solidFill>
              </a:rPr>
              <a:t> </a:t>
            </a:r>
            <a:r>
              <a:rPr lang="en-US" b="0" strike="sngStrike" dirty="0" err="1">
                <a:solidFill>
                  <a:srgbClr val="FFFFFF"/>
                </a:solidFill>
              </a:rPr>
              <a:t>bekostar</a:t>
            </a:r>
            <a:r>
              <a:rPr lang="en-US" b="0" strike="sngStrike" dirty="0">
                <a:solidFill>
                  <a:srgbClr val="FFFFFF"/>
                </a:solidFill>
              </a:rPr>
              <a:t> </a:t>
            </a:r>
            <a:r>
              <a:rPr lang="en-US" b="0" strike="sngStrike" dirty="0" err="1">
                <a:solidFill>
                  <a:srgbClr val="FFFFFF"/>
                </a:solidFill>
              </a:rPr>
              <a:t>detta</a:t>
            </a:r>
            <a:r>
              <a:rPr lang="en-US" b="0" strike="sngStrike" dirty="0">
                <a:solidFill>
                  <a:srgbClr val="FFFFFF"/>
                </a:solidFill>
              </a:rPr>
              <a:t>) +     </a:t>
            </a:r>
            <a:r>
              <a:rPr lang="en-US" b="0" strike="sngStrike" dirty="0" err="1">
                <a:solidFill>
                  <a:srgbClr val="FFFFFF"/>
                </a:solidFill>
              </a:rPr>
              <a:t>deltagaravgift</a:t>
            </a:r>
            <a:r>
              <a:rPr lang="en-US" b="0" strike="sngStrike" dirty="0">
                <a:solidFill>
                  <a:srgbClr val="FFFFFF"/>
                </a:solidFill>
              </a:rPr>
              <a:t> </a:t>
            </a:r>
            <a:r>
              <a:rPr lang="en-US" b="0" strike="sngStrike" dirty="0" err="1">
                <a:solidFill>
                  <a:srgbClr val="FFFFFF"/>
                </a:solidFill>
              </a:rPr>
              <a:t>inkl</a:t>
            </a:r>
            <a:r>
              <a:rPr lang="en-US" b="0" strike="sngStrike" dirty="0">
                <a:solidFill>
                  <a:srgbClr val="FFFFFF"/>
                </a:solidFill>
              </a:rPr>
              <a:t>. </a:t>
            </a:r>
            <a:r>
              <a:rPr lang="en-US" b="0" strike="sngStrike" dirty="0" err="1">
                <a:solidFill>
                  <a:srgbClr val="FFFFFF"/>
                </a:solidFill>
              </a:rPr>
              <a:t>kost</a:t>
            </a:r>
            <a:r>
              <a:rPr lang="en-US" b="0" strike="sngStrike" dirty="0">
                <a:solidFill>
                  <a:srgbClr val="FFFFFF"/>
                </a:solidFill>
              </a:rPr>
              <a:t> </a:t>
            </a:r>
            <a:r>
              <a:rPr lang="en-US" b="0" strike="sngStrike" dirty="0" err="1">
                <a:solidFill>
                  <a:srgbClr val="FFFFFF"/>
                </a:solidFill>
              </a:rPr>
              <a:t>och</a:t>
            </a:r>
            <a:r>
              <a:rPr lang="en-US" b="0" strike="sngStrike" dirty="0">
                <a:solidFill>
                  <a:srgbClr val="FFFFFF"/>
                </a:solidFill>
              </a:rPr>
              <a:t> </a:t>
            </a:r>
            <a:r>
              <a:rPr lang="en-US" b="0" strike="sngStrike" dirty="0" err="1">
                <a:solidFill>
                  <a:srgbClr val="FFFFFF"/>
                </a:solidFill>
              </a:rPr>
              <a:t>logi</a:t>
            </a:r>
            <a:r>
              <a:rPr lang="en-US" b="0" strike="sngStrike" dirty="0">
                <a:solidFill>
                  <a:srgbClr val="FFFFFF"/>
                </a:solidFill>
              </a:rPr>
              <a:t> 980kr/</a:t>
            </a:r>
            <a:r>
              <a:rPr lang="en-US" b="0" strike="sngStrike" dirty="0" err="1">
                <a:solidFill>
                  <a:srgbClr val="FFFFFF"/>
                </a:solidFill>
              </a:rPr>
              <a:t>spelare</a:t>
            </a:r>
            <a:r>
              <a:rPr lang="en-US" b="0" strike="sngStrike" dirty="0">
                <a:solidFill>
                  <a:srgbClr val="FFFFFF"/>
                </a:solidFill>
              </a:rPr>
              <a:t>.</a:t>
            </a:r>
          </a:p>
          <a:p>
            <a:pPr>
              <a:buFont typeface="Wingdings 3" charset="2"/>
              <a:buChar char=""/>
            </a:pPr>
            <a:endParaRPr lang="en-US" b="0" dirty="0">
              <a:solidFill>
                <a:srgbClr val="FFFFFF"/>
              </a:solidFill>
            </a:endParaRPr>
          </a:p>
          <a:p>
            <a:pPr>
              <a:buFont typeface="Wingdings 3" charset="2"/>
              <a:buChar char=""/>
            </a:pPr>
            <a:r>
              <a:rPr lang="en-US" b="0" dirty="0" err="1">
                <a:solidFill>
                  <a:srgbClr val="FFFFFF"/>
                </a:solidFill>
              </a:rPr>
              <a:t>Habocupen</a:t>
            </a:r>
            <a:r>
              <a:rPr lang="en-US" b="0" dirty="0">
                <a:solidFill>
                  <a:srgbClr val="FFFFFF"/>
                </a:solidFill>
              </a:rPr>
              <a:t> 28-29 </a:t>
            </a:r>
            <a:r>
              <a:rPr lang="en-US" b="0" dirty="0" err="1">
                <a:solidFill>
                  <a:srgbClr val="FFFFFF"/>
                </a:solidFill>
              </a:rPr>
              <a:t>juni</a:t>
            </a:r>
            <a:r>
              <a:rPr lang="en-US" b="0" dirty="0">
                <a:solidFill>
                  <a:srgbClr val="FFFFFF"/>
                </a:solidFill>
              </a:rPr>
              <a:t> </a:t>
            </a:r>
          </a:p>
          <a:p>
            <a:pPr>
              <a:buFont typeface="Wingdings 3" charset="2"/>
              <a:buChar char=""/>
            </a:pPr>
            <a:endParaRPr lang="en-US" b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9115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ver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on">
  <a:themeElements>
    <a:clrScheme name="J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J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J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618C13B-9D83-4AF4-B64D-33362D5133F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A4F7154-AFAC-4BE7-8A74-7F4B6FC2743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67ACD96E-49A0-4DA4-A7BB-AC2D887421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ebc3e520-ef61-404c-9884-8037d87292c9}" enabled="0" method="" siteId="{ebc3e520-ef61-404c-9884-8037d87292c9}" removed="1"/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290</Words>
  <Application>Microsoft Office PowerPoint</Application>
  <PresentationFormat>Bredbild</PresentationFormat>
  <Paragraphs>85</Paragraphs>
  <Slides>11</Slides>
  <Notes>9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Times New Roman</vt:lpstr>
      <vt:lpstr>Wingdings 3</vt:lpstr>
      <vt:lpstr>Jon</vt:lpstr>
      <vt:lpstr>Vetlanda FF- F10  Föräldramöte 2025 </vt:lpstr>
      <vt:lpstr>Agenda </vt:lpstr>
      <vt:lpstr>Ledare 2025</vt:lpstr>
      <vt:lpstr>Träningar</vt:lpstr>
      <vt:lpstr>Matcher</vt:lpstr>
      <vt:lpstr>Laget.se </vt:lpstr>
      <vt:lpstr>Försäljning</vt:lpstr>
      <vt:lpstr>Övernattning </vt:lpstr>
      <vt:lpstr>Cuper 2025?</vt:lpstr>
      <vt:lpstr>Gröna tråden</vt:lpstr>
      <vt:lpstr>Tack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Glenn Lennartsson</dc:creator>
  <cp:lastModifiedBy>Glenn Lennartsson</cp:lastModifiedBy>
  <cp:revision>1</cp:revision>
  <dcterms:created xsi:type="dcterms:W3CDTF">2025-03-28T05:22:10Z</dcterms:created>
  <dcterms:modified xsi:type="dcterms:W3CDTF">2025-05-06T17:48:23Z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