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B2233F-7871-44B1-8D10-C78AE95710E7}" v="4" dt="2023-04-23T14:35:47.5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936"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 Franzén" userId="3b341668-49a5-4515-9972-ea10456fb222" providerId="ADAL" clId="{5EB2233F-7871-44B1-8D10-C78AE95710E7}"/>
    <pc:docChg chg="undo custSel addSld delSld modSld">
      <pc:chgData name="Johan Franzén" userId="3b341668-49a5-4515-9972-ea10456fb222" providerId="ADAL" clId="{5EB2233F-7871-44B1-8D10-C78AE95710E7}" dt="2023-04-25T09:57:08.748" v="3782" actId="1076"/>
      <pc:docMkLst>
        <pc:docMk/>
      </pc:docMkLst>
      <pc:sldChg chg="addSp delSp modSp mod setBg">
        <pc:chgData name="Johan Franzén" userId="3b341668-49a5-4515-9972-ea10456fb222" providerId="ADAL" clId="{5EB2233F-7871-44B1-8D10-C78AE95710E7}" dt="2023-04-23T14:38:12.902" v="3699" actId="27614"/>
        <pc:sldMkLst>
          <pc:docMk/>
          <pc:sldMk cId="644992912" sldId="256"/>
        </pc:sldMkLst>
        <pc:spChg chg="mod">
          <ac:chgData name="Johan Franzén" userId="3b341668-49a5-4515-9972-ea10456fb222" providerId="ADAL" clId="{5EB2233F-7871-44B1-8D10-C78AE95710E7}" dt="2023-04-23T14:37:08.045" v="3698" actId="26606"/>
          <ac:spMkLst>
            <pc:docMk/>
            <pc:sldMk cId="644992912" sldId="256"/>
            <ac:spMk id="2" creationId="{BD9DBE9D-FEC5-7D0A-334C-76488DCF5ABD}"/>
          </ac:spMkLst>
        </pc:spChg>
        <pc:spChg chg="mod ord">
          <ac:chgData name="Johan Franzén" userId="3b341668-49a5-4515-9972-ea10456fb222" providerId="ADAL" clId="{5EB2233F-7871-44B1-8D10-C78AE95710E7}" dt="2023-04-23T14:37:08.045" v="3698" actId="26606"/>
          <ac:spMkLst>
            <pc:docMk/>
            <pc:sldMk cId="644992912" sldId="256"/>
            <ac:spMk id="3" creationId="{603C2E82-ABE1-CCE7-C960-776E5FF020CF}"/>
          </ac:spMkLst>
        </pc:spChg>
        <pc:spChg chg="add del">
          <ac:chgData name="Johan Franzén" userId="3b341668-49a5-4515-9972-ea10456fb222" providerId="ADAL" clId="{5EB2233F-7871-44B1-8D10-C78AE95710E7}" dt="2023-04-23T14:36:51.913" v="3693" actId="26606"/>
          <ac:spMkLst>
            <pc:docMk/>
            <pc:sldMk cId="644992912" sldId="256"/>
            <ac:spMk id="9" creationId="{7B831B6F-405A-4B47-B9BB-5CA88F285844}"/>
          </ac:spMkLst>
        </pc:spChg>
        <pc:spChg chg="add del">
          <ac:chgData name="Johan Franzén" userId="3b341668-49a5-4515-9972-ea10456fb222" providerId="ADAL" clId="{5EB2233F-7871-44B1-8D10-C78AE95710E7}" dt="2023-04-23T14:36:51.913" v="3693" actId="26606"/>
          <ac:spMkLst>
            <pc:docMk/>
            <pc:sldMk cId="644992912" sldId="256"/>
            <ac:spMk id="11" creationId="{953EE71A-6488-4203-A7C4-77102FD0DCCA}"/>
          </ac:spMkLst>
        </pc:spChg>
        <pc:spChg chg="add del">
          <ac:chgData name="Johan Franzén" userId="3b341668-49a5-4515-9972-ea10456fb222" providerId="ADAL" clId="{5EB2233F-7871-44B1-8D10-C78AE95710E7}" dt="2023-04-23T14:37:05.064" v="3695" actId="26606"/>
          <ac:spMkLst>
            <pc:docMk/>
            <pc:sldMk cId="644992912" sldId="256"/>
            <ac:spMk id="20" creationId="{7A976E23-29EC-4E20-9EF6-B7CC4A8210C3}"/>
          </ac:spMkLst>
        </pc:spChg>
        <pc:spChg chg="add del">
          <ac:chgData name="Johan Franzén" userId="3b341668-49a5-4515-9972-ea10456fb222" providerId="ADAL" clId="{5EB2233F-7871-44B1-8D10-C78AE95710E7}" dt="2023-04-23T14:37:05.064" v="3695" actId="26606"/>
          <ac:spMkLst>
            <pc:docMk/>
            <pc:sldMk cId="644992912" sldId="256"/>
            <ac:spMk id="21" creationId="{FF0BDB76-BCEC-498E-BA26-C763CD9FA3E7}"/>
          </ac:spMkLst>
        </pc:spChg>
        <pc:spChg chg="add del">
          <ac:chgData name="Johan Franzén" userId="3b341668-49a5-4515-9972-ea10456fb222" providerId="ADAL" clId="{5EB2233F-7871-44B1-8D10-C78AE95710E7}" dt="2023-04-23T14:37:05.064" v="3695" actId="26606"/>
          <ac:spMkLst>
            <pc:docMk/>
            <pc:sldMk cId="644992912" sldId="256"/>
            <ac:spMk id="22" creationId="{DF5FCEC6-E657-46F1-925F-13ED192124CE}"/>
          </ac:spMkLst>
        </pc:spChg>
        <pc:spChg chg="add del">
          <ac:chgData name="Johan Franzén" userId="3b341668-49a5-4515-9972-ea10456fb222" providerId="ADAL" clId="{5EB2233F-7871-44B1-8D10-C78AE95710E7}" dt="2023-04-23T14:37:05.064" v="3695" actId="26606"/>
          <ac:spMkLst>
            <pc:docMk/>
            <pc:sldMk cId="644992912" sldId="256"/>
            <ac:spMk id="29" creationId="{1452CEF2-C9EC-4C15-99E4-C781AB08AB91}"/>
          </ac:spMkLst>
        </pc:spChg>
        <pc:spChg chg="add del">
          <ac:chgData name="Johan Franzén" userId="3b341668-49a5-4515-9972-ea10456fb222" providerId="ADAL" clId="{5EB2233F-7871-44B1-8D10-C78AE95710E7}" dt="2023-04-23T14:37:08.039" v="3697" actId="26606"/>
          <ac:spMkLst>
            <pc:docMk/>
            <pc:sldMk cId="644992912" sldId="256"/>
            <ac:spMk id="43" creationId="{5D13CC36-B950-4F02-9BAF-9A7EB267398C}"/>
          </ac:spMkLst>
        </pc:spChg>
        <pc:spChg chg="add del">
          <ac:chgData name="Johan Franzén" userId="3b341668-49a5-4515-9972-ea10456fb222" providerId="ADAL" clId="{5EB2233F-7871-44B1-8D10-C78AE95710E7}" dt="2023-04-23T14:37:08.039" v="3697" actId="26606"/>
          <ac:spMkLst>
            <pc:docMk/>
            <pc:sldMk cId="644992912" sldId="256"/>
            <ac:spMk id="44" creationId="{4F2E2428-58BA-458D-AA54-05502E63F32F}"/>
          </ac:spMkLst>
        </pc:spChg>
        <pc:spChg chg="add">
          <ac:chgData name="Johan Franzén" userId="3b341668-49a5-4515-9972-ea10456fb222" providerId="ADAL" clId="{5EB2233F-7871-44B1-8D10-C78AE95710E7}" dt="2023-04-23T14:37:08.045" v="3698" actId="26606"/>
          <ac:spMkLst>
            <pc:docMk/>
            <pc:sldMk cId="644992912" sldId="256"/>
            <ac:spMk id="46" creationId="{743AA782-23D1-4521-8CAD-47662984AA08}"/>
          </ac:spMkLst>
        </pc:spChg>
        <pc:spChg chg="add">
          <ac:chgData name="Johan Franzén" userId="3b341668-49a5-4515-9972-ea10456fb222" providerId="ADAL" clId="{5EB2233F-7871-44B1-8D10-C78AE95710E7}" dt="2023-04-23T14:37:08.045" v="3698" actId="26606"/>
          <ac:spMkLst>
            <pc:docMk/>
            <pc:sldMk cId="644992912" sldId="256"/>
            <ac:spMk id="47" creationId="{71877DBC-BB60-40F0-AC93-2ACDBAAE60CE}"/>
          </ac:spMkLst>
        </pc:spChg>
        <pc:grpChg chg="add del">
          <ac:chgData name="Johan Franzén" userId="3b341668-49a5-4515-9972-ea10456fb222" providerId="ADAL" clId="{5EB2233F-7871-44B1-8D10-C78AE95710E7}" dt="2023-04-23T14:37:05.064" v="3695" actId="26606"/>
          <ac:grpSpMkLst>
            <pc:docMk/>
            <pc:sldMk cId="644992912" sldId="256"/>
            <ac:grpSpMk id="13" creationId="{E5BA8FCE-96F8-40B3-804C-10C27C02F41C}"/>
          </ac:grpSpMkLst>
        </pc:grpChg>
        <pc:grpChg chg="add del">
          <ac:chgData name="Johan Franzén" userId="3b341668-49a5-4515-9972-ea10456fb222" providerId="ADAL" clId="{5EB2233F-7871-44B1-8D10-C78AE95710E7}" dt="2023-04-23T14:37:05.064" v="3695" actId="26606"/>
          <ac:grpSpMkLst>
            <pc:docMk/>
            <pc:sldMk cId="644992912" sldId="256"/>
            <ac:grpSpMk id="23" creationId="{DD8DF5DF-A251-4BC2-8965-4EDDD01FC56E}"/>
          </ac:grpSpMkLst>
        </pc:grpChg>
        <pc:grpChg chg="add del">
          <ac:chgData name="Johan Franzén" userId="3b341668-49a5-4515-9972-ea10456fb222" providerId="ADAL" clId="{5EB2233F-7871-44B1-8D10-C78AE95710E7}" dt="2023-04-23T14:37:05.064" v="3695" actId="26606"/>
          <ac:grpSpMkLst>
            <pc:docMk/>
            <pc:sldMk cId="644992912" sldId="256"/>
            <ac:grpSpMk id="31" creationId="{600459E6-26A3-4EAC-A34C-D0792D88CC26}"/>
          </ac:grpSpMkLst>
        </pc:grpChg>
        <pc:grpChg chg="add del">
          <ac:chgData name="Johan Franzén" userId="3b341668-49a5-4515-9972-ea10456fb222" providerId="ADAL" clId="{5EB2233F-7871-44B1-8D10-C78AE95710E7}" dt="2023-04-23T14:37:05.064" v="3695" actId="26606"/>
          <ac:grpSpMkLst>
            <pc:docMk/>
            <pc:sldMk cId="644992912" sldId="256"/>
            <ac:grpSpMk id="37" creationId="{94F13521-5DF8-4DF5-A0B9-A718234B3AE9}"/>
          </ac:grpSpMkLst>
        </pc:grpChg>
        <pc:picChg chg="add mod">
          <ac:chgData name="Johan Franzén" userId="3b341668-49a5-4515-9972-ea10456fb222" providerId="ADAL" clId="{5EB2233F-7871-44B1-8D10-C78AE95710E7}" dt="2023-04-23T14:38:12.902" v="3699" actId="27614"/>
          <ac:picMkLst>
            <pc:docMk/>
            <pc:sldMk cId="644992912" sldId="256"/>
            <ac:picMk id="4" creationId="{DE22B68F-A5F4-D5C6-2317-F51E0434C818}"/>
          </ac:picMkLst>
        </pc:picChg>
      </pc:sldChg>
      <pc:sldChg chg="addSp modSp mod">
        <pc:chgData name="Johan Franzén" userId="3b341668-49a5-4515-9972-ea10456fb222" providerId="ADAL" clId="{5EB2233F-7871-44B1-8D10-C78AE95710E7}" dt="2023-04-25T09:57:08.748" v="3782" actId="1076"/>
        <pc:sldMkLst>
          <pc:docMk/>
          <pc:sldMk cId="3425610297" sldId="258"/>
        </pc:sldMkLst>
        <pc:spChg chg="mod">
          <ac:chgData name="Johan Franzén" userId="3b341668-49a5-4515-9972-ea10456fb222" providerId="ADAL" clId="{5EB2233F-7871-44B1-8D10-C78AE95710E7}" dt="2023-04-23T14:33:23.747" v="3690" actId="20577"/>
          <ac:spMkLst>
            <pc:docMk/>
            <pc:sldMk cId="3425610297" sldId="258"/>
            <ac:spMk id="4" creationId="{3D562E45-963F-31D3-717F-F4E26E81AFC9}"/>
          </ac:spMkLst>
        </pc:spChg>
        <pc:picChg chg="add mod">
          <ac:chgData name="Johan Franzén" userId="3b341668-49a5-4515-9972-ea10456fb222" providerId="ADAL" clId="{5EB2233F-7871-44B1-8D10-C78AE95710E7}" dt="2023-04-23T14:28:21.695" v="3644" actId="14100"/>
          <ac:picMkLst>
            <pc:docMk/>
            <pc:sldMk cId="3425610297" sldId="258"/>
            <ac:picMk id="5" creationId="{3E3ADE52-2C30-C529-C211-A6D1A66D4E97}"/>
          </ac:picMkLst>
        </pc:picChg>
        <pc:picChg chg="mod">
          <ac:chgData name="Johan Franzén" userId="3b341668-49a5-4515-9972-ea10456fb222" providerId="ADAL" clId="{5EB2233F-7871-44B1-8D10-C78AE95710E7}" dt="2023-04-25T09:57:08.748" v="3782" actId="1076"/>
          <ac:picMkLst>
            <pc:docMk/>
            <pc:sldMk cId="3425610297" sldId="258"/>
            <ac:picMk id="6" creationId="{9FDE88EA-2FF0-DE0E-07E6-C76A19A0B992}"/>
          </ac:picMkLst>
        </pc:picChg>
        <pc:picChg chg="add mod">
          <ac:chgData name="Johan Franzén" userId="3b341668-49a5-4515-9972-ea10456fb222" providerId="ADAL" clId="{5EB2233F-7871-44B1-8D10-C78AE95710E7}" dt="2023-04-23T14:28:14.661" v="3642" actId="1076"/>
          <ac:picMkLst>
            <pc:docMk/>
            <pc:sldMk cId="3425610297" sldId="258"/>
            <ac:picMk id="7" creationId="{789E3BA6-DB45-4E4A-90BB-88092530B248}"/>
          </ac:picMkLst>
        </pc:picChg>
        <pc:picChg chg="add mod">
          <ac:chgData name="Johan Franzén" userId="3b341668-49a5-4515-9972-ea10456fb222" providerId="ADAL" clId="{5EB2233F-7871-44B1-8D10-C78AE95710E7}" dt="2023-04-23T14:28:04.059" v="3640" actId="14100"/>
          <ac:picMkLst>
            <pc:docMk/>
            <pc:sldMk cId="3425610297" sldId="258"/>
            <ac:picMk id="8" creationId="{FB780FF7-4A9C-A6F0-BE51-6F11EAA24DB5}"/>
          </ac:picMkLst>
        </pc:picChg>
        <pc:picChg chg="add mod">
          <ac:chgData name="Johan Franzén" userId="3b341668-49a5-4515-9972-ea10456fb222" providerId="ADAL" clId="{5EB2233F-7871-44B1-8D10-C78AE95710E7}" dt="2023-04-25T09:56:55.703" v="3781" actId="14100"/>
          <ac:picMkLst>
            <pc:docMk/>
            <pc:sldMk cId="3425610297" sldId="258"/>
            <ac:picMk id="9" creationId="{BC9F7E29-DB6C-8931-DA9B-B609D7570C7A}"/>
          </ac:picMkLst>
        </pc:picChg>
      </pc:sldChg>
      <pc:sldChg chg="addSp delSp modSp mod">
        <pc:chgData name="Johan Franzén" userId="3b341668-49a5-4515-9972-ea10456fb222" providerId="ADAL" clId="{5EB2233F-7871-44B1-8D10-C78AE95710E7}" dt="2023-04-23T11:34:50.252" v="3622" actId="20577"/>
        <pc:sldMkLst>
          <pc:docMk/>
          <pc:sldMk cId="555679041" sldId="259"/>
        </pc:sldMkLst>
        <pc:spChg chg="mod">
          <ac:chgData name="Johan Franzén" userId="3b341668-49a5-4515-9972-ea10456fb222" providerId="ADAL" clId="{5EB2233F-7871-44B1-8D10-C78AE95710E7}" dt="2023-04-22T20:04:59.488" v="15" actId="20577"/>
          <ac:spMkLst>
            <pc:docMk/>
            <pc:sldMk cId="555679041" sldId="259"/>
            <ac:spMk id="2" creationId="{D6FA4BF2-5A04-2A25-55A5-ED646AA9D5E6}"/>
          </ac:spMkLst>
        </pc:spChg>
        <pc:spChg chg="del">
          <ac:chgData name="Johan Franzén" userId="3b341668-49a5-4515-9972-ea10456fb222" providerId="ADAL" clId="{5EB2233F-7871-44B1-8D10-C78AE95710E7}" dt="2023-04-22T20:05:06.620" v="16" actId="478"/>
          <ac:spMkLst>
            <pc:docMk/>
            <pc:sldMk cId="555679041" sldId="259"/>
            <ac:spMk id="3" creationId="{9E3F013B-7B9A-21E6-E368-ECA8B98C0F3E}"/>
          </ac:spMkLst>
        </pc:spChg>
        <pc:spChg chg="add mod">
          <ac:chgData name="Johan Franzén" userId="3b341668-49a5-4515-9972-ea10456fb222" providerId="ADAL" clId="{5EB2233F-7871-44B1-8D10-C78AE95710E7}" dt="2023-04-23T11:34:50.252" v="3622" actId="20577"/>
          <ac:spMkLst>
            <pc:docMk/>
            <pc:sldMk cId="555679041" sldId="259"/>
            <ac:spMk id="4" creationId="{55B04772-1932-30F0-751B-EAAF9342719C}"/>
          </ac:spMkLst>
        </pc:spChg>
        <pc:picChg chg="add mod">
          <ac:chgData name="Johan Franzén" userId="3b341668-49a5-4515-9972-ea10456fb222" providerId="ADAL" clId="{5EB2233F-7871-44B1-8D10-C78AE95710E7}" dt="2023-04-22T20:23:25.938" v="961"/>
          <ac:picMkLst>
            <pc:docMk/>
            <pc:sldMk cId="555679041" sldId="259"/>
            <ac:picMk id="5" creationId="{D64FAB9C-520D-F1D1-8312-4F59F5E38688}"/>
          </ac:picMkLst>
        </pc:picChg>
      </pc:sldChg>
      <pc:sldChg chg="del">
        <pc:chgData name="Johan Franzén" userId="3b341668-49a5-4515-9972-ea10456fb222" providerId="ADAL" clId="{5EB2233F-7871-44B1-8D10-C78AE95710E7}" dt="2023-04-22T20:23:47.261" v="962" actId="2696"/>
        <pc:sldMkLst>
          <pc:docMk/>
          <pc:sldMk cId="3141922001" sldId="260"/>
        </pc:sldMkLst>
      </pc:sldChg>
      <pc:sldChg chg="addSp delSp modSp add mod">
        <pc:chgData name="Johan Franzén" userId="3b341668-49a5-4515-9972-ea10456fb222" providerId="ADAL" clId="{5EB2233F-7871-44B1-8D10-C78AE95710E7}" dt="2023-04-23T14:45:25.410" v="3702" actId="1076"/>
        <pc:sldMkLst>
          <pc:docMk/>
          <pc:sldMk cId="4178566201" sldId="260"/>
        </pc:sldMkLst>
        <pc:spChg chg="mod">
          <ac:chgData name="Johan Franzén" userId="3b341668-49a5-4515-9972-ea10456fb222" providerId="ADAL" clId="{5EB2233F-7871-44B1-8D10-C78AE95710E7}" dt="2023-04-22T21:07:39.173" v="3591" actId="1076"/>
          <ac:spMkLst>
            <pc:docMk/>
            <pc:sldMk cId="4178566201" sldId="260"/>
            <ac:spMk id="2" creationId="{D6FA4BF2-5A04-2A25-55A5-ED646AA9D5E6}"/>
          </ac:spMkLst>
        </pc:spChg>
        <pc:spChg chg="add mod">
          <ac:chgData name="Johan Franzén" userId="3b341668-49a5-4515-9972-ea10456fb222" providerId="ADAL" clId="{5EB2233F-7871-44B1-8D10-C78AE95710E7}" dt="2023-04-23T14:45:25.410" v="3702" actId="1076"/>
          <ac:spMkLst>
            <pc:docMk/>
            <pc:sldMk cId="4178566201" sldId="260"/>
            <ac:spMk id="3" creationId="{D109CC40-6AB4-BE52-22DD-ACB3EA6245CC}"/>
          </ac:spMkLst>
        </pc:spChg>
        <pc:spChg chg="del mod">
          <ac:chgData name="Johan Franzén" userId="3b341668-49a5-4515-9972-ea10456fb222" providerId="ADAL" clId="{5EB2233F-7871-44B1-8D10-C78AE95710E7}" dt="2023-04-22T20:24:27.069" v="983"/>
          <ac:spMkLst>
            <pc:docMk/>
            <pc:sldMk cId="4178566201" sldId="260"/>
            <ac:spMk id="4" creationId="{55B04772-1932-30F0-751B-EAAF9342719C}"/>
          </ac:spMkLst>
        </pc:spChg>
        <pc:picChg chg="add mod">
          <ac:chgData name="Johan Franzén" userId="3b341668-49a5-4515-9972-ea10456fb222" providerId="ADAL" clId="{5EB2233F-7871-44B1-8D10-C78AE95710E7}" dt="2023-04-23T14:45:12.077" v="3701" actId="14100"/>
          <ac:picMkLst>
            <pc:docMk/>
            <pc:sldMk cId="4178566201" sldId="260"/>
            <ac:picMk id="7" creationId="{FD881B25-CBC2-7676-E907-84167D1E6863}"/>
          </ac:picMkLst>
        </pc:picChg>
      </pc:sldChg>
      <pc:sldChg chg="del">
        <pc:chgData name="Johan Franzén" userId="3b341668-49a5-4515-9972-ea10456fb222" providerId="ADAL" clId="{5EB2233F-7871-44B1-8D10-C78AE95710E7}" dt="2023-04-22T20:23:50.096" v="963" actId="2696"/>
        <pc:sldMkLst>
          <pc:docMk/>
          <pc:sldMk cId="1816622718" sldId="261"/>
        </pc:sldMkLst>
      </pc:sldChg>
      <pc:sldChg chg="modSp add mod">
        <pc:chgData name="Johan Franzén" userId="3b341668-49a5-4515-9972-ea10456fb222" providerId="ADAL" clId="{5EB2233F-7871-44B1-8D10-C78AE95710E7}" dt="2023-04-23T14:50:55.174" v="3778" actId="20577"/>
        <pc:sldMkLst>
          <pc:docMk/>
          <pc:sldMk cId="2991428411" sldId="261"/>
        </pc:sldMkLst>
        <pc:spChg chg="mod">
          <ac:chgData name="Johan Franzén" userId="3b341668-49a5-4515-9972-ea10456fb222" providerId="ADAL" clId="{5EB2233F-7871-44B1-8D10-C78AE95710E7}" dt="2023-04-22T21:07:26.228" v="3589" actId="1076"/>
          <ac:spMkLst>
            <pc:docMk/>
            <pc:sldMk cId="2991428411" sldId="261"/>
            <ac:spMk id="2" creationId="{D6FA4BF2-5A04-2A25-55A5-ED646AA9D5E6}"/>
          </ac:spMkLst>
        </pc:spChg>
        <pc:spChg chg="mod">
          <ac:chgData name="Johan Franzén" userId="3b341668-49a5-4515-9972-ea10456fb222" providerId="ADAL" clId="{5EB2233F-7871-44B1-8D10-C78AE95710E7}" dt="2023-04-23T14:50:55.174" v="3778" actId="20577"/>
          <ac:spMkLst>
            <pc:docMk/>
            <pc:sldMk cId="2991428411" sldId="261"/>
            <ac:spMk id="4" creationId="{55B04772-1932-30F0-751B-EAAF9342719C}"/>
          </ac:spMkLst>
        </pc:spChg>
      </pc:sldChg>
      <pc:sldChg chg="modSp add mod">
        <pc:chgData name="Johan Franzén" userId="3b341668-49a5-4515-9972-ea10456fb222" providerId="ADAL" clId="{5EB2233F-7871-44B1-8D10-C78AE95710E7}" dt="2023-04-23T11:32:24.231" v="3612" actId="20577"/>
        <pc:sldMkLst>
          <pc:docMk/>
          <pc:sldMk cId="2481103252" sldId="262"/>
        </pc:sldMkLst>
        <pc:spChg chg="mod">
          <ac:chgData name="Johan Franzén" userId="3b341668-49a5-4515-9972-ea10456fb222" providerId="ADAL" clId="{5EB2233F-7871-44B1-8D10-C78AE95710E7}" dt="2023-04-22T21:07:14.232" v="3587" actId="1076"/>
          <ac:spMkLst>
            <pc:docMk/>
            <pc:sldMk cId="2481103252" sldId="262"/>
            <ac:spMk id="2" creationId="{D6FA4BF2-5A04-2A25-55A5-ED646AA9D5E6}"/>
          </ac:spMkLst>
        </pc:spChg>
        <pc:spChg chg="mod">
          <ac:chgData name="Johan Franzén" userId="3b341668-49a5-4515-9972-ea10456fb222" providerId="ADAL" clId="{5EB2233F-7871-44B1-8D10-C78AE95710E7}" dt="2023-04-23T11:32:24.231" v="3612" actId="20577"/>
          <ac:spMkLst>
            <pc:docMk/>
            <pc:sldMk cId="2481103252" sldId="262"/>
            <ac:spMk id="4" creationId="{55B04772-1932-30F0-751B-EAAF9342719C}"/>
          </ac:spMkLst>
        </pc:spChg>
      </pc:sldChg>
      <pc:sldChg chg="modSp add mod">
        <pc:chgData name="Johan Franzén" userId="3b341668-49a5-4515-9972-ea10456fb222" providerId="ADAL" clId="{5EB2233F-7871-44B1-8D10-C78AE95710E7}" dt="2023-04-23T14:47:25.333" v="3703" actId="1076"/>
        <pc:sldMkLst>
          <pc:docMk/>
          <pc:sldMk cId="1065345243" sldId="263"/>
        </pc:sldMkLst>
        <pc:spChg chg="mod">
          <ac:chgData name="Johan Franzén" userId="3b341668-49a5-4515-9972-ea10456fb222" providerId="ADAL" clId="{5EB2233F-7871-44B1-8D10-C78AE95710E7}" dt="2023-04-22T21:07:00.074" v="3585" actId="1076"/>
          <ac:spMkLst>
            <pc:docMk/>
            <pc:sldMk cId="1065345243" sldId="263"/>
            <ac:spMk id="2" creationId="{D6FA4BF2-5A04-2A25-55A5-ED646AA9D5E6}"/>
          </ac:spMkLst>
        </pc:spChg>
        <pc:spChg chg="mod">
          <ac:chgData name="Johan Franzén" userId="3b341668-49a5-4515-9972-ea10456fb222" providerId="ADAL" clId="{5EB2233F-7871-44B1-8D10-C78AE95710E7}" dt="2023-04-23T14:47:25.333" v="3703" actId="1076"/>
          <ac:spMkLst>
            <pc:docMk/>
            <pc:sldMk cId="1065345243" sldId="263"/>
            <ac:spMk id="4" creationId="{55B04772-1932-30F0-751B-EAAF9342719C}"/>
          </ac:spMkLst>
        </pc:spChg>
      </pc:sldChg>
      <pc:sldChg chg="add del">
        <pc:chgData name="Johan Franzén" userId="3b341668-49a5-4515-9972-ea10456fb222" providerId="ADAL" clId="{5EB2233F-7871-44B1-8D10-C78AE95710E7}" dt="2023-04-23T14:41:30.890" v="3700" actId="2696"/>
        <pc:sldMkLst>
          <pc:docMk/>
          <pc:sldMk cId="993034496"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C4809A-88EF-D335-062E-CBC3D3C0B9E1}"/>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BD75B0F-1F58-4C7A-EE78-A4E475E6A0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16EB48E-5C06-60DE-A7DA-E98D5FED92A7}"/>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85F4F4C8-C2D9-7D07-3561-BAE9EE2B816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0452945-D13F-CCE3-BEF8-E055F1BC34A4}"/>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3202770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4E36CE-8A6C-CDD1-262F-0A87A970439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E584AA5-2716-0AA9-C5F5-0A2EB83CBC8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77800EF-2BC2-98D5-BBD5-3D7CE8A27D49}"/>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8E7C0FA2-190C-B106-3336-358D03FE677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DCEF925-2D78-3BD0-F0AF-484C9AABFFD2}"/>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355804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CF1D014-FCBB-98EE-2524-E225E628671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E6CC478-34C0-89CD-28DF-8028D1A75935}"/>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C8533CD-D626-B4B6-4C90-67671FB4AC07}"/>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662813D3-7C49-63D1-690B-D599CE52F50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D2EAC02-040E-F340-CDE6-B8A2C3A0C20B}"/>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387769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2C005D-A136-9530-F9DB-76C4A1A824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58D5359-E7F8-2A2C-F7E6-92F86C833E6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130496C-FF1B-885B-06F7-F84C5B3818E7}"/>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71856065-1AEE-308A-AC09-8E6E019EA24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16A12F2-1346-A116-DAC0-06993A2AE773}"/>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747953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15E8CD-9663-8CE9-CFBD-995D361A40F3}"/>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E6063D5-1D8E-2243-5DD5-B4930F9C04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FB4CC2A-9D19-1C1A-9A0B-FD173AEBAC2E}"/>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C05275D3-2544-15A7-6ADB-3EC4FD30CC6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11512F0-E332-73B4-5489-8B9348492287}"/>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260491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9E8DB9-5011-D830-919D-CB8181E0ADD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F84658A-0ACF-81A9-8126-A791F323935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879F3CB-600D-4127-C3C3-12FBC89C1A1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4EF61C2-2A87-EB9D-4257-F9B67904E808}"/>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6" name="Platshållare för sidfot 5">
            <a:extLst>
              <a:ext uri="{FF2B5EF4-FFF2-40B4-BE49-F238E27FC236}">
                <a16:creationId xmlns:a16="http://schemas.microsoft.com/office/drawing/2014/main" id="{0A015A1A-B14D-4442-F7ED-9D6F80CCA7B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639A4D5-3470-8225-F499-F83289641A85}"/>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334458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5E0E41-70DD-D6BD-49A6-09F4149D18B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04A6C88-D3DE-7A61-9122-C1C7706DC2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DA04E7C-900D-9C3F-1C00-9B4F917D05D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3CF3E52-9A77-8E8F-836B-45C27BB9E2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68FBE81-262F-B552-C5AA-031DB320595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BC212DB-5256-2AE3-B0A3-713E6754D72C}"/>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8" name="Platshållare för sidfot 7">
            <a:extLst>
              <a:ext uri="{FF2B5EF4-FFF2-40B4-BE49-F238E27FC236}">
                <a16:creationId xmlns:a16="http://schemas.microsoft.com/office/drawing/2014/main" id="{EEF104C9-8D60-AAC9-750E-4899DCDBBF7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A0AE1E4-9066-8A9E-B28A-F29F34A2F72D}"/>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1102027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D97E85-AD0A-9FE5-C171-1F78463A402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FA27635-B4F7-D2CE-6E8C-4634E2721FAF}"/>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4" name="Platshållare för sidfot 3">
            <a:extLst>
              <a:ext uri="{FF2B5EF4-FFF2-40B4-BE49-F238E27FC236}">
                <a16:creationId xmlns:a16="http://schemas.microsoft.com/office/drawing/2014/main" id="{D7DEC3A1-078A-B72F-0DB9-D9561A95BF6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FE0C39C7-44AC-0B46-FB64-846BC69F1702}"/>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4062201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61D5937-F275-6417-4D7E-46EFEB83626A}"/>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3" name="Platshållare för sidfot 2">
            <a:extLst>
              <a:ext uri="{FF2B5EF4-FFF2-40B4-BE49-F238E27FC236}">
                <a16:creationId xmlns:a16="http://schemas.microsoft.com/office/drawing/2014/main" id="{9CB7A77D-5D9E-AD3E-70D3-311E209C706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1E9CCA1-50CE-CA6A-F7F5-6C074BACBF47}"/>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1092715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B57440-CB98-15E3-79A3-4E730D308E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2BD6F98-288C-3975-8228-E142F7A473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E51865F-0DF0-8608-F14A-B6E46B4C1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EC72F53-06F8-8465-DFF7-A2C1DA080B6C}"/>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6" name="Platshållare för sidfot 5">
            <a:extLst>
              <a:ext uri="{FF2B5EF4-FFF2-40B4-BE49-F238E27FC236}">
                <a16:creationId xmlns:a16="http://schemas.microsoft.com/office/drawing/2014/main" id="{65C76996-766F-3A93-DA1C-24BC46A89D8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56519B9-30F3-B903-3601-35076D884506}"/>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18252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199FE9-1980-3359-A7A8-44E5E8F5E70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8699061-0044-DC92-762F-4695E0F2B9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5E85192-ECD2-9C3F-D9C8-AF6C66A500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423AAFA-837E-09F0-ADD3-8D5FEDF75B33}"/>
              </a:ext>
            </a:extLst>
          </p:cNvPr>
          <p:cNvSpPr>
            <a:spLocks noGrp="1"/>
          </p:cNvSpPr>
          <p:nvPr>
            <p:ph type="dt" sz="half" idx="10"/>
          </p:nvPr>
        </p:nvSpPr>
        <p:spPr/>
        <p:txBody>
          <a:bodyPr/>
          <a:lstStyle/>
          <a:p>
            <a:fld id="{689E9D8D-C19E-4190-B908-2B30CE97C6CA}" type="datetimeFigureOut">
              <a:rPr lang="sv-SE" smtClean="0"/>
              <a:t>2023-04-25</a:t>
            </a:fld>
            <a:endParaRPr lang="sv-SE"/>
          </a:p>
        </p:txBody>
      </p:sp>
      <p:sp>
        <p:nvSpPr>
          <p:cNvPr id="6" name="Platshållare för sidfot 5">
            <a:extLst>
              <a:ext uri="{FF2B5EF4-FFF2-40B4-BE49-F238E27FC236}">
                <a16:creationId xmlns:a16="http://schemas.microsoft.com/office/drawing/2014/main" id="{E9FC2937-DD75-2B39-02F0-A52C35B1669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81A31A1-CA44-EF89-E0AC-2B3EC974F8D9}"/>
              </a:ext>
            </a:extLst>
          </p:cNvPr>
          <p:cNvSpPr>
            <a:spLocks noGrp="1"/>
          </p:cNvSpPr>
          <p:nvPr>
            <p:ph type="sldNum" sz="quarter" idx="12"/>
          </p:nvPr>
        </p:nvSpPr>
        <p:spPr/>
        <p:txBody>
          <a:bodyPr/>
          <a:lstStyle/>
          <a:p>
            <a:fld id="{8DAF2A41-353B-40E2-A931-06B28B7923A3}" type="slidenum">
              <a:rPr lang="sv-SE" smtClean="0"/>
              <a:t>‹#›</a:t>
            </a:fld>
            <a:endParaRPr lang="sv-SE"/>
          </a:p>
        </p:txBody>
      </p:sp>
    </p:spTree>
    <p:extLst>
      <p:ext uri="{BB962C8B-B14F-4D97-AF65-F5344CB8AC3E}">
        <p14:creationId xmlns:p14="http://schemas.microsoft.com/office/powerpoint/2010/main" val="2686611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A35AEE8-34F2-6273-B436-0D0C9578E5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AF24745-2A0C-2193-5926-698CD120C8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CB822A5-8E4E-B51E-7D44-4E436CC48D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9E9D8D-C19E-4190-B908-2B30CE97C6CA}" type="datetimeFigureOut">
              <a:rPr lang="sv-SE" smtClean="0"/>
              <a:t>2023-04-25</a:t>
            </a:fld>
            <a:endParaRPr lang="sv-SE"/>
          </a:p>
        </p:txBody>
      </p:sp>
      <p:sp>
        <p:nvSpPr>
          <p:cNvPr id="5" name="Platshållare för sidfot 4">
            <a:extLst>
              <a:ext uri="{FF2B5EF4-FFF2-40B4-BE49-F238E27FC236}">
                <a16:creationId xmlns:a16="http://schemas.microsoft.com/office/drawing/2014/main" id="{A27912CD-E828-DDA5-4F65-455B3D22B4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E9F65F7-BB0D-9FE4-14D9-D65B78C7E1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F2A41-353B-40E2-A931-06B28B7923A3}" type="slidenum">
              <a:rPr lang="sv-SE" smtClean="0"/>
              <a:t>‹#›</a:t>
            </a:fld>
            <a:endParaRPr lang="sv-SE"/>
          </a:p>
        </p:txBody>
      </p:sp>
    </p:spTree>
    <p:extLst>
      <p:ext uri="{BB962C8B-B14F-4D97-AF65-F5344CB8AC3E}">
        <p14:creationId xmlns:p14="http://schemas.microsoft.com/office/powerpoint/2010/main" val="359447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D9DBE9D-FEC5-7D0A-334C-76488DCF5ABD}"/>
              </a:ext>
            </a:extLst>
          </p:cNvPr>
          <p:cNvSpPr>
            <a:spLocks noGrp="1"/>
          </p:cNvSpPr>
          <p:nvPr>
            <p:ph type="ctrTitle"/>
          </p:nvPr>
        </p:nvSpPr>
        <p:spPr>
          <a:xfrm>
            <a:off x="630936" y="640080"/>
            <a:ext cx="4818888" cy="1481328"/>
          </a:xfrm>
        </p:spPr>
        <p:txBody>
          <a:bodyPr vert="horz" lIns="91440" tIns="45720" rIns="91440" bIns="45720" rtlCol="0" anchor="b">
            <a:normAutofit/>
          </a:bodyPr>
          <a:lstStyle/>
          <a:p>
            <a:pPr algn="l"/>
            <a:r>
              <a:rPr lang="en-US" sz="5000" kern="1200">
                <a:solidFill>
                  <a:schemeClr val="tx1"/>
                </a:solidFill>
                <a:latin typeface="+mj-lt"/>
                <a:ea typeface="+mj-ea"/>
                <a:cs typeface="+mj-cs"/>
              </a:rPr>
              <a:t>Föräldramöte F15/16</a:t>
            </a:r>
          </a:p>
        </p:txBody>
      </p:sp>
      <p:sp>
        <p:nvSpPr>
          <p:cNvPr id="47"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rubrik 2">
            <a:extLst>
              <a:ext uri="{FF2B5EF4-FFF2-40B4-BE49-F238E27FC236}">
                <a16:creationId xmlns:a16="http://schemas.microsoft.com/office/drawing/2014/main" id="{603C2E82-ABE1-CCE7-C960-776E5FF020CF}"/>
              </a:ext>
            </a:extLst>
          </p:cNvPr>
          <p:cNvSpPr>
            <a:spLocks noGrp="1"/>
          </p:cNvSpPr>
          <p:nvPr>
            <p:ph type="subTitle" idx="1"/>
          </p:nvPr>
        </p:nvSpPr>
        <p:spPr>
          <a:xfrm>
            <a:off x="630936" y="2660904"/>
            <a:ext cx="4818888" cy="3547872"/>
          </a:xfrm>
        </p:spPr>
        <p:txBody>
          <a:bodyPr vert="horz" lIns="91440" tIns="45720" rIns="91440" bIns="45720" rtlCol="0" anchor="t">
            <a:normAutofit/>
          </a:bodyPr>
          <a:lstStyle/>
          <a:p>
            <a:pPr marL="342900" indent="-228600" algn="l">
              <a:buFont typeface="Arial" panose="020B0604020202020204" pitchFamily="34" charset="0"/>
              <a:buChar char="•"/>
            </a:pPr>
            <a:r>
              <a:rPr lang="en-US" sz="2200"/>
              <a:t>Ledarpresentation</a:t>
            </a:r>
          </a:p>
          <a:p>
            <a:pPr marL="342900" indent="-228600" algn="l">
              <a:buFont typeface="Arial" panose="020B0604020202020204" pitchFamily="34" charset="0"/>
              <a:buChar char="•"/>
            </a:pPr>
            <a:r>
              <a:rPr lang="en-US" sz="2200"/>
              <a:t>Säsongen 2023</a:t>
            </a:r>
          </a:p>
          <a:p>
            <a:pPr marL="342900" indent="-228600" algn="l">
              <a:buFont typeface="Arial" panose="020B0604020202020204" pitchFamily="34" charset="0"/>
              <a:buChar char="•"/>
            </a:pPr>
            <a:r>
              <a:rPr lang="en-US" sz="2200"/>
              <a:t>Laget.se </a:t>
            </a:r>
          </a:p>
          <a:p>
            <a:pPr marL="342900" indent="-228600" algn="l">
              <a:buFont typeface="Arial" panose="020B0604020202020204" pitchFamily="34" charset="0"/>
              <a:buChar char="•"/>
            </a:pPr>
            <a:r>
              <a:rPr lang="en-US" sz="2200"/>
              <a:t>Vad förväntar vi oss av er</a:t>
            </a:r>
          </a:p>
          <a:p>
            <a:pPr marL="342900" indent="-228600" algn="l">
              <a:buFont typeface="Arial" panose="020B0604020202020204" pitchFamily="34" charset="0"/>
              <a:buChar char="•"/>
            </a:pPr>
            <a:r>
              <a:rPr lang="en-US" sz="2200"/>
              <a:t>Kaffeförsäljning</a:t>
            </a:r>
          </a:p>
          <a:p>
            <a:pPr marL="342900" indent="-228600" algn="l">
              <a:buFont typeface="Arial" panose="020B0604020202020204" pitchFamily="34" charset="0"/>
              <a:buChar char="•"/>
            </a:pPr>
            <a:r>
              <a:rPr lang="en-US" sz="2200"/>
              <a:t>Enkät </a:t>
            </a:r>
          </a:p>
          <a:p>
            <a:pPr indent="-228600" algn="l">
              <a:buFont typeface="Arial" panose="020B0604020202020204" pitchFamily="34" charset="0"/>
              <a:buChar char="•"/>
            </a:pPr>
            <a:endParaRPr lang="en-US" sz="2200"/>
          </a:p>
        </p:txBody>
      </p:sp>
      <p:pic>
        <p:nvPicPr>
          <p:cNvPr id="4" name="Bildobjekt 3" descr="En bild som visar symbol, logotyp, gul, emblem&#10;&#10;Automatiskt genererad beskrivning">
            <a:extLst>
              <a:ext uri="{FF2B5EF4-FFF2-40B4-BE49-F238E27FC236}">
                <a16:creationId xmlns:a16="http://schemas.microsoft.com/office/drawing/2014/main" id="{DE22B68F-A5F4-D5C6-2317-F51E0434C818}"/>
              </a:ext>
            </a:extLst>
          </p:cNvPr>
          <p:cNvPicPr>
            <a:picLocks noChangeAspect="1"/>
          </p:cNvPicPr>
          <p:nvPr/>
        </p:nvPicPr>
        <p:blipFill>
          <a:blip r:embed="rId2"/>
          <a:stretch>
            <a:fillRect/>
          </a:stretch>
        </p:blipFill>
        <p:spPr>
          <a:xfrm>
            <a:off x="6117952" y="640080"/>
            <a:ext cx="5421159" cy="5577840"/>
          </a:xfrm>
          <a:prstGeom prst="rect">
            <a:avLst/>
          </a:prstGeom>
        </p:spPr>
      </p:pic>
    </p:spTree>
    <p:extLst>
      <p:ext uri="{BB962C8B-B14F-4D97-AF65-F5344CB8AC3E}">
        <p14:creationId xmlns:p14="http://schemas.microsoft.com/office/powerpoint/2010/main" val="64499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433B03-137D-A117-946D-1B698832A735}"/>
              </a:ext>
            </a:extLst>
          </p:cNvPr>
          <p:cNvSpPr>
            <a:spLocks noGrp="1"/>
          </p:cNvSpPr>
          <p:nvPr>
            <p:ph type="title"/>
          </p:nvPr>
        </p:nvSpPr>
        <p:spPr>
          <a:xfrm>
            <a:off x="838200" y="365125"/>
            <a:ext cx="10515600" cy="918391"/>
          </a:xfrm>
        </p:spPr>
        <p:txBody>
          <a:bodyPr/>
          <a:lstStyle/>
          <a:p>
            <a:r>
              <a:rPr lang="sv-SE" dirty="0"/>
              <a:t>Ledarna för F15/16</a:t>
            </a:r>
          </a:p>
        </p:txBody>
      </p:sp>
      <p:sp>
        <p:nvSpPr>
          <p:cNvPr id="4" name="textruta 3">
            <a:extLst>
              <a:ext uri="{FF2B5EF4-FFF2-40B4-BE49-F238E27FC236}">
                <a16:creationId xmlns:a16="http://schemas.microsoft.com/office/drawing/2014/main" id="{3D562E45-963F-31D3-717F-F4E26E81AFC9}"/>
              </a:ext>
            </a:extLst>
          </p:cNvPr>
          <p:cNvSpPr txBox="1"/>
          <p:nvPr/>
        </p:nvSpPr>
        <p:spPr>
          <a:xfrm>
            <a:off x="329967" y="4412351"/>
            <a:ext cx="11862033" cy="2092881"/>
          </a:xfrm>
          <a:prstGeom prst="rect">
            <a:avLst/>
          </a:prstGeom>
          <a:noFill/>
        </p:spPr>
        <p:txBody>
          <a:bodyPr wrap="square" rtlCol="0">
            <a:spAutoFit/>
          </a:bodyPr>
          <a:lstStyle/>
          <a:p>
            <a:r>
              <a:rPr lang="sv-SE" sz="1400" dirty="0"/>
              <a:t>Johan Franzén		Glenn Lennartsson		Anton </a:t>
            </a:r>
            <a:r>
              <a:rPr lang="sv-SE" sz="1400" dirty="0" err="1"/>
              <a:t>Hessel</a:t>
            </a:r>
            <a:r>
              <a:rPr lang="sv-SE" sz="1400" dirty="0"/>
              <a:t>		</a:t>
            </a:r>
            <a:r>
              <a:rPr lang="sv-SE" sz="1400" dirty="0" err="1"/>
              <a:t>Oliwer</a:t>
            </a:r>
            <a:r>
              <a:rPr lang="sv-SE" sz="1400" dirty="0"/>
              <a:t> Henriksson	</a:t>
            </a:r>
          </a:p>
          <a:p>
            <a:endParaRPr lang="sv-SE" sz="1400" dirty="0"/>
          </a:p>
          <a:p>
            <a:r>
              <a:rPr lang="sv-SE" sz="1400" dirty="0"/>
              <a:t>Ålder: 38			Ålder: 37			Ålder: 30			Ålder: 29</a:t>
            </a:r>
          </a:p>
          <a:p>
            <a:endParaRPr lang="sv-SE" sz="1400" dirty="0"/>
          </a:p>
          <a:p>
            <a:r>
              <a:rPr lang="sv-SE" sz="1400" dirty="0"/>
              <a:t>Yrke: Produktionsledare, Hydro 	Yrke: Områdeschef, Samhall	Yrke: Plåtslagare, AM plåt.	Yrke:</a:t>
            </a:r>
          </a:p>
          <a:p>
            <a:endParaRPr lang="sv-SE" sz="1400" dirty="0"/>
          </a:p>
          <a:p>
            <a:r>
              <a:rPr lang="sv-SE" sz="1400" dirty="0"/>
              <a:t>Pappa till </a:t>
            </a:r>
            <a:r>
              <a:rPr lang="sv-SE" sz="1400" dirty="0" err="1"/>
              <a:t>Meya</a:t>
            </a:r>
            <a:r>
              <a:rPr lang="sv-SE" sz="1400" dirty="0"/>
              <a:t>.		Pappa till Alina.		Pappa till Hilda.		Pappa till Mette.</a:t>
            </a:r>
          </a:p>
          <a:p>
            <a:endParaRPr lang="sv-SE" sz="1400" dirty="0"/>
          </a:p>
          <a:p>
            <a:endParaRPr lang="sv-SE" dirty="0"/>
          </a:p>
        </p:txBody>
      </p:sp>
      <p:pic>
        <p:nvPicPr>
          <p:cNvPr id="6" name="Bildobjekt 5">
            <a:extLst>
              <a:ext uri="{FF2B5EF4-FFF2-40B4-BE49-F238E27FC236}">
                <a16:creationId xmlns:a16="http://schemas.microsoft.com/office/drawing/2014/main" id="{9FDE88EA-2FF0-DE0E-07E6-C76A19A0B992}"/>
              </a:ext>
            </a:extLst>
          </p:cNvPr>
          <p:cNvPicPr>
            <a:picLocks noChangeAspect="1"/>
          </p:cNvPicPr>
          <p:nvPr/>
        </p:nvPicPr>
        <p:blipFill>
          <a:blip r:embed="rId2"/>
          <a:stretch>
            <a:fillRect/>
          </a:stretch>
        </p:blipFill>
        <p:spPr>
          <a:xfrm>
            <a:off x="10774352" y="129805"/>
            <a:ext cx="1350013" cy="1389030"/>
          </a:xfrm>
          <a:prstGeom prst="rect">
            <a:avLst/>
          </a:prstGeom>
        </p:spPr>
      </p:pic>
      <p:pic>
        <p:nvPicPr>
          <p:cNvPr id="5" name="Bildobjekt 4">
            <a:extLst>
              <a:ext uri="{FF2B5EF4-FFF2-40B4-BE49-F238E27FC236}">
                <a16:creationId xmlns:a16="http://schemas.microsoft.com/office/drawing/2014/main" id="{3E3ADE52-2C30-C529-C211-A6D1A66D4E97}"/>
              </a:ext>
            </a:extLst>
          </p:cNvPr>
          <p:cNvPicPr>
            <a:picLocks noChangeAspect="1"/>
          </p:cNvPicPr>
          <p:nvPr/>
        </p:nvPicPr>
        <p:blipFill>
          <a:blip r:embed="rId3"/>
          <a:stretch>
            <a:fillRect/>
          </a:stretch>
        </p:blipFill>
        <p:spPr>
          <a:xfrm>
            <a:off x="8433591" y="1317071"/>
            <a:ext cx="2338654" cy="2979535"/>
          </a:xfrm>
          <a:prstGeom prst="rect">
            <a:avLst/>
          </a:prstGeom>
        </p:spPr>
      </p:pic>
      <p:pic>
        <p:nvPicPr>
          <p:cNvPr id="8" name="Bildobjekt 7">
            <a:extLst>
              <a:ext uri="{FF2B5EF4-FFF2-40B4-BE49-F238E27FC236}">
                <a16:creationId xmlns:a16="http://schemas.microsoft.com/office/drawing/2014/main" id="{FB780FF7-4A9C-A6F0-BE51-6F11EAA24DB5}"/>
              </a:ext>
            </a:extLst>
          </p:cNvPr>
          <p:cNvPicPr>
            <a:picLocks noChangeAspect="1"/>
          </p:cNvPicPr>
          <p:nvPr/>
        </p:nvPicPr>
        <p:blipFill>
          <a:blip r:embed="rId4"/>
          <a:stretch>
            <a:fillRect/>
          </a:stretch>
        </p:blipFill>
        <p:spPr>
          <a:xfrm>
            <a:off x="5689049" y="1312091"/>
            <a:ext cx="2339215" cy="2984516"/>
          </a:xfrm>
          <a:prstGeom prst="rect">
            <a:avLst/>
          </a:prstGeom>
        </p:spPr>
      </p:pic>
      <p:pic>
        <p:nvPicPr>
          <p:cNvPr id="7" name="Bildobjekt 6">
            <a:extLst>
              <a:ext uri="{FF2B5EF4-FFF2-40B4-BE49-F238E27FC236}">
                <a16:creationId xmlns:a16="http://schemas.microsoft.com/office/drawing/2014/main" id="{789E3BA6-DB45-4E4A-90BB-88092530B248}"/>
              </a:ext>
            </a:extLst>
          </p:cNvPr>
          <p:cNvPicPr>
            <a:picLocks noChangeAspect="1"/>
          </p:cNvPicPr>
          <p:nvPr/>
        </p:nvPicPr>
        <p:blipFill>
          <a:blip r:embed="rId5"/>
          <a:stretch>
            <a:fillRect/>
          </a:stretch>
        </p:blipFill>
        <p:spPr>
          <a:xfrm>
            <a:off x="2589362" y="1399261"/>
            <a:ext cx="2648253" cy="2897346"/>
          </a:xfrm>
          <a:prstGeom prst="rect">
            <a:avLst/>
          </a:prstGeom>
        </p:spPr>
      </p:pic>
      <p:pic>
        <p:nvPicPr>
          <p:cNvPr id="9" name="Bildobjekt 8">
            <a:extLst>
              <a:ext uri="{FF2B5EF4-FFF2-40B4-BE49-F238E27FC236}">
                <a16:creationId xmlns:a16="http://schemas.microsoft.com/office/drawing/2014/main" id="{BC9F7E29-DB6C-8931-DA9B-B609D7570C7A}"/>
              </a:ext>
            </a:extLst>
          </p:cNvPr>
          <p:cNvPicPr>
            <a:picLocks noChangeAspect="1"/>
          </p:cNvPicPr>
          <p:nvPr/>
        </p:nvPicPr>
        <p:blipFill>
          <a:blip r:embed="rId6"/>
          <a:stretch>
            <a:fillRect/>
          </a:stretch>
        </p:blipFill>
        <p:spPr>
          <a:xfrm>
            <a:off x="67635" y="1399261"/>
            <a:ext cx="2296010" cy="2897346"/>
          </a:xfrm>
          <a:prstGeom prst="rect">
            <a:avLst/>
          </a:prstGeom>
        </p:spPr>
      </p:pic>
    </p:spTree>
    <p:extLst>
      <p:ext uri="{BB962C8B-B14F-4D97-AF65-F5344CB8AC3E}">
        <p14:creationId xmlns:p14="http://schemas.microsoft.com/office/powerpoint/2010/main" val="3425610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A4BF2-5A04-2A25-55A5-ED646AA9D5E6}"/>
              </a:ext>
            </a:extLst>
          </p:cNvPr>
          <p:cNvSpPr>
            <a:spLocks noGrp="1"/>
          </p:cNvSpPr>
          <p:nvPr>
            <p:ph type="title"/>
          </p:nvPr>
        </p:nvSpPr>
        <p:spPr/>
        <p:txBody>
          <a:bodyPr/>
          <a:lstStyle/>
          <a:p>
            <a:r>
              <a:rPr lang="sv-SE" dirty="0"/>
              <a:t>Säsongen 2023.</a:t>
            </a:r>
          </a:p>
        </p:txBody>
      </p:sp>
      <p:sp>
        <p:nvSpPr>
          <p:cNvPr id="4" name="textruta 3">
            <a:extLst>
              <a:ext uri="{FF2B5EF4-FFF2-40B4-BE49-F238E27FC236}">
                <a16:creationId xmlns:a16="http://schemas.microsoft.com/office/drawing/2014/main" id="{55B04772-1932-30F0-751B-EAAF9342719C}"/>
              </a:ext>
            </a:extLst>
          </p:cNvPr>
          <p:cNvSpPr txBox="1"/>
          <p:nvPr/>
        </p:nvSpPr>
        <p:spPr>
          <a:xfrm>
            <a:off x="503853" y="1690688"/>
            <a:ext cx="11439331" cy="4524315"/>
          </a:xfrm>
          <a:prstGeom prst="rect">
            <a:avLst/>
          </a:prstGeom>
          <a:noFill/>
        </p:spPr>
        <p:txBody>
          <a:bodyPr wrap="square" rtlCol="0">
            <a:spAutoFit/>
          </a:bodyPr>
          <a:lstStyle/>
          <a:p>
            <a:r>
              <a:rPr lang="sv-SE" b="1" u="sng" dirty="0"/>
              <a:t>Träning:</a:t>
            </a:r>
            <a:r>
              <a:rPr lang="sv-SE" dirty="0"/>
              <a:t>	Tisdagar och torsdagar.</a:t>
            </a:r>
          </a:p>
          <a:p>
            <a:r>
              <a:rPr lang="sv-SE" dirty="0"/>
              <a:t>	</a:t>
            </a:r>
            <a:r>
              <a:rPr lang="sv-SE" dirty="0" err="1"/>
              <a:t>Kl</a:t>
            </a:r>
            <a:r>
              <a:rPr lang="sv-SE" dirty="0"/>
              <a:t> 17.15 – 18.15.</a:t>
            </a:r>
          </a:p>
          <a:p>
            <a:r>
              <a:rPr lang="sv-SE" dirty="0"/>
              <a:t>	Mitten på A-plan.</a:t>
            </a:r>
          </a:p>
          <a:p>
            <a:r>
              <a:rPr lang="sv-SE" dirty="0"/>
              <a:t>	Avslutning tisdag 20/6 v.25. (Midsommar och sedan fotbollsskola v.26)</a:t>
            </a:r>
          </a:p>
          <a:p>
            <a:endParaRPr lang="sv-SE" dirty="0"/>
          </a:p>
          <a:p>
            <a:r>
              <a:rPr lang="sv-SE" dirty="0"/>
              <a:t>	Vårat fokus ligger på att genom fotbollen få till: Rörelse, koordination, vara en del av ett lag men framförallt   	</a:t>
            </a:r>
            <a:r>
              <a:rPr lang="sv-SE" dirty="0">
                <a:highlight>
                  <a:srgbClr val="00FF00"/>
                </a:highlight>
              </a:rPr>
              <a:t>HA KUL </a:t>
            </a:r>
            <a:r>
              <a:rPr lang="sv-SE" dirty="0"/>
              <a:t>så tjejerna vill komma tillbaka och spela fotboll! </a:t>
            </a:r>
          </a:p>
          <a:p>
            <a:endParaRPr lang="sv-SE" dirty="0"/>
          </a:p>
          <a:p>
            <a:r>
              <a:rPr lang="sv-SE" dirty="0"/>
              <a:t>	Att ha ett passningsspel, spelaravstånd, back/anfallare osv kommer senare.</a:t>
            </a:r>
          </a:p>
          <a:p>
            <a:endParaRPr lang="sv-SE" dirty="0"/>
          </a:p>
          <a:p>
            <a:endParaRPr lang="sv-SE" dirty="0"/>
          </a:p>
          <a:p>
            <a:r>
              <a:rPr lang="sv-SE" b="1" u="sng" dirty="0"/>
              <a:t>Matcher:</a:t>
            </a:r>
            <a:r>
              <a:rPr lang="sv-SE" dirty="0"/>
              <a:t> Bäckseda innan sommaruppehåll.</a:t>
            </a:r>
          </a:p>
          <a:p>
            <a:r>
              <a:rPr lang="sv-SE" dirty="0"/>
              <a:t>	Ev. Holsby under hösten.</a:t>
            </a:r>
          </a:p>
          <a:p>
            <a:endParaRPr lang="sv-SE" dirty="0"/>
          </a:p>
          <a:p>
            <a:endParaRPr lang="sv-SE" dirty="0"/>
          </a:p>
          <a:p>
            <a:r>
              <a:rPr lang="sv-SE" b="1" u="sng" dirty="0"/>
              <a:t>Cup:</a:t>
            </a:r>
            <a:r>
              <a:rPr lang="sv-SE" dirty="0"/>
              <a:t>	Lammhult lördagen 13/5. Mer info kommer.</a:t>
            </a:r>
          </a:p>
        </p:txBody>
      </p:sp>
      <p:pic>
        <p:nvPicPr>
          <p:cNvPr id="5" name="Bildobjekt 4">
            <a:extLst>
              <a:ext uri="{FF2B5EF4-FFF2-40B4-BE49-F238E27FC236}">
                <a16:creationId xmlns:a16="http://schemas.microsoft.com/office/drawing/2014/main" id="{D64FAB9C-520D-F1D1-8312-4F59F5E38688}"/>
              </a:ext>
            </a:extLst>
          </p:cNvPr>
          <p:cNvPicPr>
            <a:picLocks noChangeAspect="1"/>
          </p:cNvPicPr>
          <p:nvPr/>
        </p:nvPicPr>
        <p:blipFill>
          <a:blip r:embed="rId2"/>
          <a:stretch>
            <a:fillRect/>
          </a:stretch>
        </p:blipFill>
        <p:spPr>
          <a:xfrm>
            <a:off x="10184525" y="365125"/>
            <a:ext cx="1647825" cy="1695450"/>
          </a:xfrm>
          <a:prstGeom prst="rect">
            <a:avLst/>
          </a:prstGeom>
        </p:spPr>
      </p:pic>
    </p:spTree>
    <p:extLst>
      <p:ext uri="{BB962C8B-B14F-4D97-AF65-F5344CB8AC3E}">
        <p14:creationId xmlns:p14="http://schemas.microsoft.com/office/powerpoint/2010/main" val="555679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A4BF2-5A04-2A25-55A5-ED646AA9D5E6}"/>
              </a:ext>
            </a:extLst>
          </p:cNvPr>
          <p:cNvSpPr>
            <a:spLocks noGrp="1"/>
          </p:cNvSpPr>
          <p:nvPr>
            <p:ph type="title"/>
          </p:nvPr>
        </p:nvSpPr>
        <p:spPr>
          <a:xfrm>
            <a:off x="838200" y="735012"/>
            <a:ext cx="10515600" cy="1325563"/>
          </a:xfrm>
        </p:spPr>
        <p:txBody>
          <a:bodyPr/>
          <a:lstStyle/>
          <a:p>
            <a:r>
              <a:rPr lang="sv-SE" dirty="0"/>
              <a:t>Laget.se</a:t>
            </a:r>
          </a:p>
        </p:txBody>
      </p:sp>
      <p:pic>
        <p:nvPicPr>
          <p:cNvPr id="5" name="Bildobjekt 4">
            <a:extLst>
              <a:ext uri="{FF2B5EF4-FFF2-40B4-BE49-F238E27FC236}">
                <a16:creationId xmlns:a16="http://schemas.microsoft.com/office/drawing/2014/main" id="{D64FAB9C-520D-F1D1-8312-4F59F5E38688}"/>
              </a:ext>
            </a:extLst>
          </p:cNvPr>
          <p:cNvPicPr>
            <a:picLocks noChangeAspect="1"/>
          </p:cNvPicPr>
          <p:nvPr/>
        </p:nvPicPr>
        <p:blipFill>
          <a:blip r:embed="rId2"/>
          <a:stretch>
            <a:fillRect/>
          </a:stretch>
        </p:blipFill>
        <p:spPr>
          <a:xfrm>
            <a:off x="10184525" y="365125"/>
            <a:ext cx="1647825" cy="1695450"/>
          </a:xfrm>
          <a:prstGeom prst="rect">
            <a:avLst/>
          </a:prstGeom>
        </p:spPr>
      </p:pic>
      <p:sp>
        <p:nvSpPr>
          <p:cNvPr id="3" name="textruta 2">
            <a:extLst>
              <a:ext uri="{FF2B5EF4-FFF2-40B4-BE49-F238E27FC236}">
                <a16:creationId xmlns:a16="http://schemas.microsoft.com/office/drawing/2014/main" id="{D109CC40-6AB4-BE52-22DD-ACB3EA6245CC}"/>
              </a:ext>
            </a:extLst>
          </p:cNvPr>
          <p:cNvSpPr txBox="1"/>
          <p:nvPr/>
        </p:nvSpPr>
        <p:spPr>
          <a:xfrm>
            <a:off x="378397" y="2291748"/>
            <a:ext cx="11096978" cy="3139321"/>
          </a:xfrm>
          <a:prstGeom prst="rect">
            <a:avLst/>
          </a:prstGeom>
          <a:noFill/>
        </p:spPr>
        <p:txBody>
          <a:bodyPr wrap="square" rtlCol="0">
            <a:spAutoFit/>
          </a:bodyPr>
          <a:lstStyle/>
          <a:p>
            <a:r>
              <a:rPr lang="sv-SE" dirty="0"/>
              <a:t>Finns på webben men också som app.</a:t>
            </a:r>
          </a:p>
          <a:p>
            <a:endParaRPr lang="sv-SE" dirty="0"/>
          </a:p>
          <a:p>
            <a:r>
              <a:rPr lang="sv-SE" dirty="0"/>
              <a:t>Om ni inte är anmälda än så gå in och registrera er!</a:t>
            </a:r>
          </a:p>
          <a:p>
            <a:endParaRPr lang="sv-SE" dirty="0"/>
          </a:p>
          <a:p>
            <a:r>
              <a:rPr lang="sv-SE" dirty="0"/>
              <a:t>All info kring laget finns där så som:</a:t>
            </a:r>
          </a:p>
          <a:p>
            <a:endParaRPr lang="sv-SE" dirty="0"/>
          </a:p>
          <a:p>
            <a:pPr marL="285750" indent="-285750">
              <a:buFont typeface="Arial" panose="020B0604020202020204" pitchFamily="34" charset="0"/>
              <a:buChar char="•"/>
            </a:pPr>
            <a:r>
              <a:rPr lang="sv-SE" dirty="0"/>
              <a:t>Nyheter</a:t>
            </a:r>
          </a:p>
          <a:p>
            <a:pPr marL="285750" indent="-285750">
              <a:buFont typeface="Arial" panose="020B0604020202020204" pitchFamily="34" charset="0"/>
              <a:buChar char="•"/>
            </a:pPr>
            <a:r>
              <a:rPr lang="sv-SE" dirty="0"/>
              <a:t>Schema</a:t>
            </a:r>
          </a:p>
          <a:p>
            <a:pPr marL="285750" indent="-285750">
              <a:buFont typeface="Arial" panose="020B0604020202020204" pitchFamily="34" charset="0"/>
              <a:buChar char="•"/>
            </a:pPr>
            <a:r>
              <a:rPr lang="sv-SE" dirty="0"/>
              <a:t>Truppen</a:t>
            </a:r>
          </a:p>
          <a:p>
            <a:pPr marL="285750" indent="-285750">
              <a:buFont typeface="Arial" panose="020B0604020202020204" pitchFamily="34" charset="0"/>
              <a:buChar char="•"/>
            </a:pPr>
            <a:endParaRPr lang="sv-SE" dirty="0"/>
          </a:p>
          <a:p>
            <a:endParaRPr lang="sv-SE" dirty="0"/>
          </a:p>
        </p:txBody>
      </p:sp>
      <p:pic>
        <p:nvPicPr>
          <p:cNvPr id="7" name="Bildobjekt 6">
            <a:extLst>
              <a:ext uri="{FF2B5EF4-FFF2-40B4-BE49-F238E27FC236}">
                <a16:creationId xmlns:a16="http://schemas.microsoft.com/office/drawing/2014/main" id="{FD881B25-CBC2-7676-E907-84167D1E6863}"/>
              </a:ext>
            </a:extLst>
          </p:cNvPr>
          <p:cNvPicPr>
            <a:picLocks noChangeAspect="1"/>
          </p:cNvPicPr>
          <p:nvPr/>
        </p:nvPicPr>
        <p:blipFill>
          <a:blip r:embed="rId3"/>
          <a:stretch>
            <a:fillRect/>
          </a:stretch>
        </p:blipFill>
        <p:spPr>
          <a:xfrm>
            <a:off x="5413248" y="2684477"/>
            <a:ext cx="6644979" cy="4051816"/>
          </a:xfrm>
          <a:prstGeom prst="rect">
            <a:avLst/>
          </a:prstGeom>
        </p:spPr>
      </p:pic>
    </p:spTree>
    <p:extLst>
      <p:ext uri="{BB962C8B-B14F-4D97-AF65-F5344CB8AC3E}">
        <p14:creationId xmlns:p14="http://schemas.microsoft.com/office/powerpoint/2010/main" val="417856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A4BF2-5A04-2A25-55A5-ED646AA9D5E6}"/>
              </a:ext>
            </a:extLst>
          </p:cNvPr>
          <p:cNvSpPr>
            <a:spLocks noGrp="1"/>
          </p:cNvSpPr>
          <p:nvPr>
            <p:ph type="title"/>
          </p:nvPr>
        </p:nvSpPr>
        <p:spPr>
          <a:xfrm>
            <a:off x="838200" y="736243"/>
            <a:ext cx="10515600" cy="1325563"/>
          </a:xfrm>
        </p:spPr>
        <p:txBody>
          <a:bodyPr/>
          <a:lstStyle/>
          <a:p>
            <a:r>
              <a:rPr lang="sv-SE" dirty="0"/>
              <a:t>Vad förväntar vi oss av er föräldrar?</a:t>
            </a:r>
          </a:p>
        </p:txBody>
      </p:sp>
      <p:sp>
        <p:nvSpPr>
          <p:cNvPr id="4" name="textruta 3">
            <a:extLst>
              <a:ext uri="{FF2B5EF4-FFF2-40B4-BE49-F238E27FC236}">
                <a16:creationId xmlns:a16="http://schemas.microsoft.com/office/drawing/2014/main" id="{55B04772-1932-30F0-751B-EAAF9342719C}"/>
              </a:ext>
            </a:extLst>
          </p:cNvPr>
          <p:cNvSpPr txBox="1"/>
          <p:nvPr/>
        </p:nvSpPr>
        <p:spPr>
          <a:xfrm>
            <a:off x="481510" y="2717570"/>
            <a:ext cx="11439331" cy="2862322"/>
          </a:xfrm>
          <a:prstGeom prst="rect">
            <a:avLst/>
          </a:prstGeom>
          <a:noFill/>
        </p:spPr>
        <p:txBody>
          <a:bodyPr wrap="square" rtlCol="0">
            <a:spAutoFit/>
          </a:bodyPr>
          <a:lstStyle/>
          <a:p>
            <a:r>
              <a:rPr lang="sv-SE" dirty="0"/>
              <a:t>För att vi ska kunna bedriva fotbollsträning för era tjejer behöver vi hjälp med följande:</a:t>
            </a:r>
          </a:p>
          <a:p>
            <a:endParaRPr lang="sv-SE" dirty="0"/>
          </a:p>
          <a:p>
            <a:pPr marL="285750" indent="-285750">
              <a:buFont typeface="Arial" panose="020B0604020202020204" pitchFamily="34" charset="0"/>
              <a:buChar char="•"/>
            </a:pPr>
            <a:r>
              <a:rPr lang="sv-SE" dirty="0"/>
              <a:t>Komma i tid till träning. Gärna 5 minuter innan.</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Hämta ut och ta med en boll/spelare ut till planen. Högra dörren vid källaren.</a:t>
            </a:r>
          </a:p>
          <a:p>
            <a:endParaRPr lang="sv-SE" dirty="0"/>
          </a:p>
          <a:p>
            <a:pPr marL="285750" indent="-285750">
              <a:buFont typeface="Arial" panose="020B0604020202020204" pitchFamily="34" charset="0"/>
              <a:buChar char="•"/>
            </a:pPr>
            <a:r>
              <a:rPr lang="sv-SE" dirty="0"/>
              <a:t>Ansvarig förälder på plats för att stötta upp vid skador, toabesök osv. (en förälder kan ansvara för flera barn)          Detta för att inte träningen ska stanna av och tjejerna bli otåliga </a:t>
            </a:r>
            <a:r>
              <a:rPr lang="sv-SE"/>
              <a:t>och uttråkade. </a:t>
            </a:r>
            <a:endParaRPr lang="sv-SE" dirty="0"/>
          </a:p>
          <a:p>
            <a:endParaRPr lang="sv-SE" dirty="0"/>
          </a:p>
          <a:p>
            <a:r>
              <a:rPr lang="sv-SE" dirty="0"/>
              <a:t>  </a:t>
            </a:r>
          </a:p>
        </p:txBody>
      </p:sp>
      <p:pic>
        <p:nvPicPr>
          <p:cNvPr id="5" name="Bildobjekt 4">
            <a:extLst>
              <a:ext uri="{FF2B5EF4-FFF2-40B4-BE49-F238E27FC236}">
                <a16:creationId xmlns:a16="http://schemas.microsoft.com/office/drawing/2014/main" id="{D64FAB9C-520D-F1D1-8312-4F59F5E38688}"/>
              </a:ext>
            </a:extLst>
          </p:cNvPr>
          <p:cNvPicPr>
            <a:picLocks noChangeAspect="1"/>
          </p:cNvPicPr>
          <p:nvPr/>
        </p:nvPicPr>
        <p:blipFill>
          <a:blip r:embed="rId2"/>
          <a:stretch>
            <a:fillRect/>
          </a:stretch>
        </p:blipFill>
        <p:spPr>
          <a:xfrm>
            <a:off x="10184525" y="365125"/>
            <a:ext cx="1647825" cy="1695450"/>
          </a:xfrm>
          <a:prstGeom prst="rect">
            <a:avLst/>
          </a:prstGeom>
        </p:spPr>
      </p:pic>
    </p:spTree>
    <p:extLst>
      <p:ext uri="{BB962C8B-B14F-4D97-AF65-F5344CB8AC3E}">
        <p14:creationId xmlns:p14="http://schemas.microsoft.com/office/powerpoint/2010/main" val="2991428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A4BF2-5A04-2A25-55A5-ED646AA9D5E6}"/>
              </a:ext>
            </a:extLst>
          </p:cNvPr>
          <p:cNvSpPr>
            <a:spLocks noGrp="1"/>
          </p:cNvSpPr>
          <p:nvPr>
            <p:ph type="title"/>
          </p:nvPr>
        </p:nvSpPr>
        <p:spPr>
          <a:xfrm>
            <a:off x="838200" y="735012"/>
            <a:ext cx="10515600" cy="1325563"/>
          </a:xfrm>
        </p:spPr>
        <p:txBody>
          <a:bodyPr/>
          <a:lstStyle/>
          <a:p>
            <a:r>
              <a:rPr lang="sv-SE" dirty="0"/>
              <a:t>Kaffeförsäljning</a:t>
            </a:r>
          </a:p>
        </p:txBody>
      </p:sp>
      <p:sp>
        <p:nvSpPr>
          <p:cNvPr id="4" name="textruta 3">
            <a:extLst>
              <a:ext uri="{FF2B5EF4-FFF2-40B4-BE49-F238E27FC236}">
                <a16:creationId xmlns:a16="http://schemas.microsoft.com/office/drawing/2014/main" id="{55B04772-1932-30F0-751B-EAAF9342719C}"/>
              </a:ext>
            </a:extLst>
          </p:cNvPr>
          <p:cNvSpPr txBox="1"/>
          <p:nvPr/>
        </p:nvSpPr>
        <p:spPr>
          <a:xfrm>
            <a:off x="531846" y="2601750"/>
            <a:ext cx="11439331" cy="3693319"/>
          </a:xfrm>
          <a:prstGeom prst="rect">
            <a:avLst/>
          </a:prstGeom>
          <a:noFill/>
        </p:spPr>
        <p:txBody>
          <a:bodyPr wrap="square" rtlCol="0">
            <a:spAutoFit/>
          </a:bodyPr>
          <a:lstStyle/>
          <a:p>
            <a:r>
              <a:rPr lang="sv-SE" dirty="0"/>
              <a:t>Vi funderar på om vi ska ha kaffeförsäljning vid träningarna. Finns säkert kaffesugna föräldrar som sitter på läktaren vid träningen som skulle kunna tänka sig en uppiggande kopp?</a:t>
            </a:r>
          </a:p>
          <a:p>
            <a:endParaRPr lang="sv-SE" dirty="0"/>
          </a:p>
          <a:p>
            <a:r>
              <a:rPr lang="sv-SE" dirty="0"/>
              <a:t>Pengarna går givetvis tillbaka till laget där vi tänker oss en avslutning inför sommaruppehållet med t.ex. grilla korv, tipspromenad, föräldramatch, vattenkrig eller annan aktivitet.</a:t>
            </a:r>
          </a:p>
          <a:p>
            <a:endParaRPr lang="sv-SE" dirty="0"/>
          </a:p>
          <a:p>
            <a:endParaRPr lang="sv-SE" dirty="0"/>
          </a:p>
          <a:p>
            <a:endParaRPr lang="sv-SE" dirty="0"/>
          </a:p>
          <a:p>
            <a:r>
              <a:rPr lang="sv-SE" dirty="0"/>
              <a:t>Om detta är av intresse behöver vi hjälp av er föräldrar med detta. </a:t>
            </a:r>
          </a:p>
          <a:p>
            <a:endParaRPr lang="sv-SE" dirty="0"/>
          </a:p>
          <a:p>
            <a:pPr marL="285750" indent="-285750">
              <a:buFont typeface="Arial" panose="020B0604020202020204" pitchFamily="34" charset="0"/>
              <a:buChar char="•"/>
            </a:pPr>
            <a:r>
              <a:rPr lang="sv-SE" dirty="0"/>
              <a:t>Vi ser till att kaffe finns och </a:t>
            </a:r>
            <a:r>
              <a:rPr lang="sv-SE" dirty="0" err="1"/>
              <a:t>swishnummer</a:t>
            </a:r>
            <a:r>
              <a:rPr lang="sv-SE" dirty="0"/>
              <a:t> är på plats.</a:t>
            </a:r>
          </a:p>
          <a:p>
            <a:pPr marL="285750" indent="-285750">
              <a:buFont typeface="Arial" panose="020B0604020202020204" pitchFamily="34" charset="0"/>
              <a:buChar char="•"/>
            </a:pPr>
            <a:r>
              <a:rPr lang="sv-SE" dirty="0"/>
              <a:t>Någon förälder brygger och tar med ut till läktaren.</a:t>
            </a:r>
          </a:p>
          <a:p>
            <a:pPr marL="285750" indent="-285750">
              <a:buFont typeface="Arial" panose="020B0604020202020204" pitchFamily="34" charset="0"/>
              <a:buChar char="•"/>
            </a:pPr>
            <a:r>
              <a:rPr lang="sv-SE" dirty="0"/>
              <a:t>Vi tar hand om disken.</a:t>
            </a:r>
          </a:p>
        </p:txBody>
      </p:sp>
      <p:pic>
        <p:nvPicPr>
          <p:cNvPr id="5" name="Bildobjekt 4">
            <a:extLst>
              <a:ext uri="{FF2B5EF4-FFF2-40B4-BE49-F238E27FC236}">
                <a16:creationId xmlns:a16="http://schemas.microsoft.com/office/drawing/2014/main" id="{D64FAB9C-520D-F1D1-8312-4F59F5E38688}"/>
              </a:ext>
            </a:extLst>
          </p:cNvPr>
          <p:cNvPicPr>
            <a:picLocks noChangeAspect="1"/>
          </p:cNvPicPr>
          <p:nvPr/>
        </p:nvPicPr>
        <p:blipFill>
          <a:blip r:embed="rId2"/>
          <a:stretch>
            <a:fillRect/>
          </a:stretch>
        </p:blipFill>
        <p:spPr>
          <a:xfrm>
            <a:off x="10184525" y="365125"/>
            <a:ext cx="1647825" cy="1695450"/>
          </a:xfrm>
          <a:prstGeom prst="rect">
            <a:avLst/>
          </a:prstGeom>
        </p:spPr>
      </p:pic>
    </p:spTree>
    <p:extLst>
      <p:ext uri="{BB962C8B-B14F-4D97-AF65-F5344CB8AC3E}">
        <p14:creationId xmlns:p14="http://schemas.microsoft.com/office/powerpoint/2010/main" val="2481103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A4BF2-5A04-2A25-55A5-ED646AA9D5E6}"/>
              </a:ext>
            </a:extLst>
          </p:cNvPr>
          <p:cNvSpPr>
            <a:spLocks noGrp="1"/>
          </p:cNvSpPr>
          <p:nvPr>
            <p:ph type="title"/>
          </p:nvPr>
        </p:nvSpPr>
        <p:spPr>
          <a:xfrm>
            <a:off x="838200" y="735012"/>
            <a:ext cx="10515600" cy="1325563"/>
          </a:xfrm>
        </p:spPr>
        <p:txBody>
          <a:bodyPr/>
          <a:lstStyle/>
          <a:p>
            <a:r>
              <a:rPr lang="sv-SE" dirty="0"/>
              <a:t>Enkät</a:t>
            </a:r>
          </a:p>
        </p:txBody>
      </p:sp>
      <p:sp>
        <p:nvSpPr>
          <p:cNvPr id="4" name="textruta 3">
            <a:extLst>
              <a:ext uri="{FF2B5EF4-FFF2-40B4-BE49-F238E27FC236}">
                <a16:creationId xmlns:a16="http://schemas.microsoft.com/office/drawing/2014/main" id="{55B04772-1932-30F0-751B-EAAF9342719C}"/>
              </a:ext>
            </a:extLst>
          </p:cNvPr>
          <p:cNvSpPr txBox="1"/>
          <p:nvPr/>
        </p:nvSpPr>
        <p:spPr>
          <a:xfrm>
            <a:off x="367853" y="2501664"/>
            <a:ext cx="9310818" cy="1477328"/>
          </a:xfrm>
          <a:prstGeom prst="rect">
            <a:avLst/>
          </a:prstGeom>
          <a:noFill/>
        </p:spPr>
        <p:txBody>
          <a:bodyPr wrap="square" rtlCol="0">
            <a:spAutoFit/>
          </a:bodyPr>
          <a:lstStyle/>
          <a:p>
            <a:r>
              <a:rPr lang="sv-SE" dirty="0"/>
              <a:t>För att tjejerna ska trivas och ha så kul som möjligt vill vi gärna veta vad era barn tycker kring träningarna. Detta för att involvera dom men också ge oss lite inblick i deras tankar kring fotbollen?</a:t>
            </a:r>
          </a:p>
          <a:p>
            <a:endParaRPr lang="sv-SE" dirty="0"/>
          </a:p>
          <a:p>
            <a:r>
              <a:rPr lang="sv-SE" dirty="0"/>
              <a:t>Det är 8 frågor som ni får med er i pappersform. </a:t>
            </a:r>
          </a:p>
        </p:txBody>
      </p:sp>
      <p:pic>
        <p:nvPicPr>
          <p:cNvPr id="5" name="Bildobjekt 4">
            <a:extLst>
              <a:ext uri="{FF2B5EF4-FFF2-40B4-BE49-F238E27FC236}">
                <a16:creationId xmlns:a16="http://schemas.microsoft.com/office/drawing/2014/main" id="{D64FAB9C-520D-F1D1-8312-4F59F5E38688}"/>
              </a:ext>
            </a:extLst>
          </p:cNvPr>
          <p:cNvPicPr>
            <a:picLocks noChangeAspect="1"/>
          </p:cNvPicPr>
          <p:nvPr/>
        </p:nvPicPr>
        <p:blipFill>
          <a:blip r:embed="rId2"/>
          <a:stretch>
            <a:fillRect/>
          </a:stretch>
        </p:blipFill>
        <p:spPr>
          <a:xfrm>
            <a:off x="10184525" y="365125"/>
            <a:ext cx="1647825" cy="1695450"/>
          </a:xfrm>
          <a:prstGeom prst="rect">
            <a:avLst/>
          </a:prstGeom>
        </p:spPr>
      </p:pic>
    </p:spTree>
    <p:extLst>
      <p:ext uri="{BB962C8B-B14F-4D97-AF65-F5344CB8AC3E}">
        <p14:creationId xmlns:p14="http://schemas.microsoft.com/office/powerpoint/2010/main" val="106534524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495</Words>
  <Application>Microsoft Office PowerPoint</Application>
  <PresentationFormat>Bredbild</PresentationFormat>
  <Paragraphs>67</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Office-tema</vt:lpstr>
      <vt:lpstr>Föräldramöte F15/16</vt:lpstr>
      <vt:lpstr>Ledarna för F15/16</vt:lpstr>
      <vt:lpstr>Säsongen 2023.</vt:lpstr>
      <vt:lpstr>Laget.se</vt:lpstr>
      <vt:lpstr>Vad förväntar vi oss av er föräldrar?</vt:lpstr>
      <vt:lpstr>Kaffeförsäljning</vt:lpstr>
      <vt:lpstr>Enkät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F15/16</dc:title>
  <dc:creator>Johan Franzén</dc:creator>
  <cp:lastModifiedBy>Johan Franzén</cp:lastModifiedBy>
  <cp:revision>1</cp:revision>
  <dcterms:created xsi:type="dcterms:W3CDTF">2023-04-22T18:54:33Z</dcterms:created>
  <dcterms:modified xsi:type="dcterms:W3CDTF">2023-04-25T14:20:23Z</dcterms:modified>
</cp:coreProperties>
</file>