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D9AD2A-D912-4DBA-8DE2-E91CD35F8F0B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77F3D84-6AFD-4490-93A3-1C64F1C20336}">
      <dgm:prSet/>
      <dgm:spPr/>
      <dgm:t>
        <a:bodyPr/>
        <a:lstStyle/>
        <a:p>
          <a:r>
            <a:rPr lang="en-US" dirty="0"/>
            <a:t> 10/8 </a:t>
          </a:r>
          <a:r>
            <a:rPr lang="en-US" dirty="0" err="1"/>
            <a:t>Ekhagens</a:t>
          </a:r>
          <a:r>
            <a:rPr lang="en-US" dirty="0"/>
            <a:t> IF </a:t>
          </a:r>
          <a:r>
            <a:rPr lang="en-US" u="sng" dirty="0"/>
            <a:t>Hemma</a:t>
          </a:r>
          <a:r>
            <a:rPr lang="en-US" dirty="0"/>
            <a:t> – Grupp 1 och 2</a:t>
          </a:r>
        </a:p>
      </dgm:t>
    </dgm:pt>
    <dgm:pt modelId="{A9C5822B-259C-4B07-AF98-F4C29085CC8A}" type="parTrans" cxnId="{4C31EB7A-8301-474B-A197-1FA05E2BF8BA}">
      <dgm:prSet/>
      <dgm:spPr/>
      <dgm:t>
        <a:bodyPr/>
        <a:lstStyle/>
        <a:p>
          <a:endParaRPr lang="en-US"/>
        </a:p>
      </dgm:t>
    </dgm:pt>
    <dgm:pt modelId="{B0543218-9D9E-4665-9F5C-00963BE9DFA6}" type="sibTrans" cxnId="{4C31EB7A-8301-474B-A197-1FA05E2BF8BA}">
      <dgm:prSet/>
      <dgm:spPr/>
      <dgm:t>
        <a:bodyPr/>
        <a:lstStyle/>
        <a:p>
          <a:endParaRPr lang="en-US"/>
        </a:p>
      </dgm:t>
    </dgm:pt>
    <dgm:pt modelId="{85949084-41AB-48CD-89B3-25CCC949E759}">
      <dgm:prSet/>
      <dgm:spPr/>
      <dgm:t>
        <a:bodyPr/>
        <a:lstStyle/>
        <a:p>
          <a:r>
            <a:rPr lang="en-US" dirty="0"/>
            <a:t>12/8 </a:t>
          </a:r>
          <a:r>
            <a:rPr lang="en-US" dirty="0" err="1"/>
            <a:t>Bäckseda</a:t>
          </a:r>
          <a:r>
            <a:rPr lang="en-US" dirty="0"/>
            <a:t> </a:t>
          </a:r>
          <a:r>
            <a:rPr lang="en-US" u="sng" dirty="0"/>
            <a:t>Borta</a:t>
          </a:r>
          <a:r>
            <a:rPr lang="en-US" dirty="0"/>
            <a:t> – Grupp 3 och 4</a:t>
          </a:r>
        </a:p>
      </dgm:t>
    </dgm:pt>
    <dgm:pt modelId="{EE4A2BF1-D32E-4FFF-A9AB-F623E60230C1}" type="parTrans" cxnId="{9416C861-5764-4F06-8F70-1FF69FB1DF20}">
      <dgm:prSet/>
      <dgm:spPr/>
      <dgm:t>
        <a:bodyPr/>
        <a:lstStyle/>
        <a:p>
          <a:endParaRPr lang="en-US"/>
        </a:p>
      </dgm:t>
    </dgm:pt>
    <dgm:pt modelId="{B8B6A894-DE83-420E-904B-9C9A2876FC99}" type="sibTrans" cxnId="{9416C861-5764-4F06-8F70-1FF69FB1DF20}">
      <dgm:prSet/>
      <dgm:spPr/>
      <dgm:t>
        <a:bodyPr/>
        <a:lstStyle/>
        <a:p>
          <a:endParaRPr lang="en-US"/>
        </a:p>
      </dgm:t>
    </dgm:pt>
    <dgm:pt modelId="{C00F30B8-D727-4388-86EB-7852618B9C77}">
      <dgm:prSet/>
      <dgm:spPr/>
      <dgm:t>
        <a:bodyPr/>
        <a:lstStyle/>
        <a:p>
          <a:r>
            <a:rPr lang="en-US" dirty="0"/>
            <a:t>28/8 </a:t>
          </a:r>
          <a:r>
            <a:rPr lang="en-US" dirty="0" err="1"/>
            <a:t>Vrigstad</a:t>
          </a:r>
          <a:r>
            <a:rPr lang="en-US" dirty="0"/>
            <a:t> IF </a:t>
          </a:r>
          <a:r>
            <a:rPr lang="en-US" u="sng" dirty="0"/>
            <a:t>Hemma</a:t>
          </a:r>
          <a:r>
            <a:rPr lang="en-US" dirty="0"/>
            <a:t> – Grupp 1 och 2</a:t>
          </a:r>
        </a:p>
      </dgm:t>
    </dgm:pt>
    <dgm:pt modelId="{88B01F37-140A-4E8C-A56F-A01D782F3D06}" type="parTrans" cxnId="{6573880B-E332-436A-BB03-AB85B603E608}">
      <dgm:prSet/>
      <dgm:spPr/>
      <dgm:t>
        <a:bodyPr/>
        <a:lstStyle/>
        <a:p>
          <a:endParaRPr lang="en-US"/>
        </a:p>
      </dgm:t>
    </dgm:pt>
    <dgm:pt modelId="{DAE81B12-893D-4AA1-9FEE-D09B106E9676}" type="sibTrans" cxnId="{6573880B-E332-436A-BB03-AB85B603E608}">
      <dgm:prSet/>
      <dgm:spPr/>
      <dgm:t>
        <a:bodyPr/>
        <a:lstStyle/>
        <a:p>
          <a:endParaRPr lang="en-US"/>
        </a:p>
      </dgm:t>
    </dgm:pt>
    <dgm:pt modelId="{523A88DD-67C6-4867-B753-33D4D4FFC65B}">
      <dgm:prSet/>
      <dgm:spPr/>
      <dgm:t>
        <a:bodyPr/>
        <a:lstStyle/>
        <a:p>
          <a:r>
            <a:rPr lang="en-US" dirty="0"/>
            <a:t>30/8 IF Haga Hemma – Grupp 3 och 4</a:t>
          </a:r>
        </a:p>
      </dgm:t>
    </dgm:pt>
    <dgm:pt modelId="{4874A74C-8997-40AF-B4D8-11FF79F7F128}" type="parTrans" cxnId="{37C72B11-420E-4555-A167-F1B260ED1D65}">
      <dgm:prSet/>
      <dgm:spPr/>
      <dgm:t>
        <a:bodyPr/>
        <a:lstStyle/>
        <a:p>
          <a:endParaRPr lang="en-US"/>
        </a:p>
      </dgm:t>
    </dgm:pt>
    <dgm:pt modelId="{5E6B3519-61E1-4D7F-9025-82F5226761BF}" type="sibTrans" cxnId="{37C72B11-420E-4555-A167-F1B260ED1D65}">
      <dgm:prSet/>
      <dgm:spPr/>
      <dgm:t>
        <a:bodyPr/>
        <a:lstStyle/>
        <a:p>
          <a:endParaRPr lang="en-US"/>
        </a:p>
      </dgm:t>
    </dgm:pt>
    <dgm:pt modelId="{925A0F63-F3C7-49B9-AC33-49011944FC2E}">
      <dgm:prSet/>
      <dgm:spPr/>
      <dgm:t>
        <a:bodyPr/>
        <a:lstStyle/>
        <a:p>
          <a:r>
            <a:rPr lang="en-US" dirty="0"/>
            <a:t>4/9 IF </a:t>
          </a:r>
          <a:r>
            <a:rPr lang="en-US" dirty="0" err="1"/>
            <a:t>Eksjö</a:t>
          </a:r>
          <a:r>
            <a:rPr lang="en-US" dirty="0"/>
            <a:t> Hemma – Grupp 1 och 3</a:t>
          </a:r>
        </a:p>
      </dgm:t>
    </dgm:pt>
    <dgm:pt modelId="{B8D809AB-879A-4860-B058-B5616121305D}" type="parTrans" cxnId="{2DB94881-502A-455A-966E-521F07781296}">
      <dgm:prSet/>
      <dgm:spPr/>
      <dgm:t>
        <a:bodyPr/>
        <a:lstStyle/>
        <a:p>
          <a:endParaRPr lang="en-US"/>
        </a:p>
      </dgm:t>
    </dgm:pt>
    <dgm:pt modelId="{71B57F02-4FB9-4506-95AE-E278C845CC55}" type="sibTrans" cxnId="{2DB94881-502A-455A-966E-521F07781296}">
      <dgm:prSet/>
      <dgm:spPr/>
      <dgm:t>
        <a:bodyPr/>
        <a:lstStyle/>
        <a:p>
          <a:endParaRPr lang="en-US"/>
        </a:p>
      </dgm:t>
    </dgm:pt>
    <dgm:pt modelId="{0466FC03-D184-4D2A-AD8D-2E1B3D649D24}">
      <dgm:prSet/>
      <dgm:spPr/>
      <dgm:t>
        <a:bodyPr/>
        <a:lstStyle/>
        <a:p>
          <a:r>
            <a:rPr lang="en-US" dirty="0"/>
            <a:t>5/9 Habo IF </a:t>
          </a:r>
          <a:r>
            <a:rPr lang="en-US" u="sng" dirty="0"/>
            <a:t>Borta</a:t>
          </a:r>
          <a:r>
            <a:rPr lang="en-US" dirty="0"/>
            <a:t> – Grupp 2 och 4</a:t>
          </a:r>
        </a:p>
      </dgm:t>
    </dgm:pt>
    <dgm:pt modelId="{1D9F70DD-44A0-4594-8006-0EF91F92644C}" type="parTrans" cxnId="{6670C561-9DDC-4702-8D02-E45FB143DEF0}">
      <dgm:prSet/>
      <dgm:spPr/>
      <dgm:t>
        <a:bodyPr/>
        <a:lstStyle/>
        <a:p>
          <a:endParaRPr lang="en-US"/>
        </a:p>
      </dgm:t>
    </dgm:pt>
    <dgm:pt modelId="{BEC44126-6CEC-49C3-A834-992208D0EE6E}" type="sibTrans" cxnId="{6670C561-9DDC-4702-8D02-E45FB143DEF0}">
      <dgm:prSet/>
      <dgm:spPr/>
      <dgm:t>
        <a:bodyPr/>
        <a:lstStyle/>
        <a:p>
          <a:endParaRPr lang="en-US"/>
        </a:p>
      </dgm:t>
    </dgm:pt>
    <dgm:pt modelId="{9716AE9C-0F4F-431F-BD88-350DAFE5B6E3}">
      <dgm:prSet/>
      <dgm:spPr/>
      <dgm:t>
        <a:bodyPr/>
        <a:lstStyle/>
        <a:p>
          <a:r>
            <a:rPr lang="en-US" dirty="0"/>
            <a:t>11/9 </a:t>
          </a:r>
          <a:r>
            <a:rPr lang="en-US" dirty="0" err="1"/>
            <a:t>Tranås</a:t>
          </a:r>
          <a:r>
            <a:rPr lang="en-US" dirty="0"/>
            <a:t> FF Borta – Grupp 1 och 3</a:t>
          </a:r>
        </a:p>
      </dgm:t>
    </dgm:pt>
    <dgm:pt modelId="{2B9B97FB-7489-479F-BD99-2973067DFC12}" type="parTrans" cxnId="{22276031-D1D1-451B-B9A6-8D42125F3C53}">
      <dgm:prSet/>
      <dgm:spPr/>
      <dgm:t>
        <a:bodyPr/>
        <a:lstStyle/>
        <a:p>
          <a:endParaRPr lang="en-US"/>
        </a:p>
      </dgm:t>
    </dgm:pt>
    <dgm:pt modelId="{EFB44E29-0A76-4BEE-AF66-3F047C422BA3}" type="sibTrans" cxnId="{22276031-D1D1-451B-B9A6-8D42125F3C53}">
      <dgm:prSet/>
      <dgm:spPr/>
      <dgm:t>
        <a:bodyPr/>
        <a:lstStyle/>
        <a:p>
          <a:endParaRPr lang="en-US"/>
        </a:p>
      </dgm:t>
    </dgm:pt>
    <dgm:pt modelId="{C9AB1DB9-326C-450F-BEE7-F1571A39F85E}">
      <dgm:prSet/>
      <dgm:spPr/>
      <dgm:t>
        <a:bodyPr/>
        <a:lstStyle/>
        <a:p>
          <a:r>
            <a:rPr lang="en-US" dirty="0"/>
            <a:t>18/9 </a:t>
          </a:r>
          <a:r>
            <a:rPr lang="en-US" dirty="0" err="1"/>
            <a:t>Hultsjö</a:t>
          </a:r>
          <a:r>
            <a:rPr lang="en-US" dirty="0"/>
            <a:t> </a:t>
          </a:r>
          <a:r>
            <a:rPr lang="en-US" u="sng" dirty="0"/>
            <a:t>Hemma</a:t>
          </a:r>
          <a:r>
            <a:rPr lang="en-US" dirty="0"/>
            <a:t> – Grupp 2 och 4</a:t>
          </a:r>
        </a:p>
      </dgm:t>
    </dgm:pt>
    <dgm:pt modelId="{C61C9537-55F3-4F9F-A846-0EC55FF16C67}" type="parTrans" cxnId="{42E65F93-4C71-4D9A-8CBA-1FEBCD1E7A99}">
      <dgm:prSet/>
      <dgm:spPr/>
      <dgm:t>
        <a:bodyPr/>
        <a:lstStyle/>
        <a:p>
          <a:endParaRPr lang="en-US"/>
        </a:p>
      </dgm:t>
    </dgm:pt>
    <dgm:pt modelId="{7E4DB93A-EAFB-4778-B03F-A046AC1B4ECC}" type="sibTrans" cxnId="{42E65F93-4C71-4D9A-8CBA-1FEBCD1E7A99}">
      <dgm:prSet/>
      <dgm:spPr/>
      <dgm:t>
        <a:bodyPr/>
        <a:lstStyle/>
        <a:p>
          <a:endParaRPr lang="en-US"/>
        </a:p>
      </dgm:t>
    </dgm:pt>
    <dgm:pt modelId="{9F56D317-A694-4661-876F-5BD67E8F3EA7}">
      <dgm:prSet/>
      <dgm:spPr/>
      <dgm:t>
        <a:bodyPr/>
        <a:lstStyle/>
        <a:p>
          <a:r>
            <a:rPr lang="en-US" dirty="0"/>
            <a:t>19/9 </a:t>
          </a:r>
          <a:r>
            <a:rPr lang="en-US" dirty="0" err="1"/>
            <a:t>Waggeryd</a:t>
          </a:r>
          <a:r>
            <a:rPr lang="en-US" dirty="0"/>
            <a:t> </a:t>
          </a:r>
          <a:r>
            <a:rPr lang="en-US" u="sng" dirty="0"/>
            <a:t>Borta</a:t>
          </a:r>
          <a:r>
            <a:rPr lang="en-US" dirty="0"/>
            <a:t> – Grupp 1 och 4</a:t>
          </a:r>
        </a:p>
      </dgm:t>
    </dgm:pt>
    <dgm:pt modelId="{53238CF0-906F-4B7E-8912-01316B954F23}" type="parTrans" cxnId="{421DE42F-D49D-484E-B99F-279814A75B92}">
      <dgm:prSet/>
      <dgm:spPr/>
      <dgm:t>
        <a:bodyPr/>
        <a:lstStyle/>
        <a:p>
          <a:endParaRPr lang="en-US"/>
        </a:p>
      </dgm:t>
    </dgm:pt>
    <dgm:pt modelId="{C5C29E9F-3C26-4059-8632-7CA646929E99}" type="sibTrans" cxnId="{421DE42F-D49D-484E-B99F-279814A75B92}">
      <dgm:prSet/>
      <dgm:spPr/>
      <dgm:t>
        <a:bodyPr/>
        <a:lstStyle/>
        <a:p>
          <a:endParaRPr lang="en-US"/>
        </a:p>
      </dgm:t>
    </dgm:pt>
    <dgm:pt modelId="{E6AD43F2-23EB-4A03-ADFA-D78CE127DD75}">
      <dgm:prSet/>
      <dgm:spPr/>
      <dgm:t>
        <a:bodyPr/>
        <a:lstStyle/>
        <a:p>
          <a:r>
            <a:rPr lang="en-US" dirty="0"/>
            <a:t>27/9 </a:t>
          </a:r>
          <a:r>
            <a:rPr lang="en-US" dirty="0" err="1"/>
            <a:t>Nässjö</a:t>
          </a:r>
          <a:r>
            <a:rPr lang="en-US" dirty="0"/>
            <a:t> Borta – Grupp 1 och 4</a:t>
          </a:r>
        </a:p>
      </dgm:t>
    </dgm:pt>
    <dgm:pt modelId="{A151C645-C972-4997-AE05-F2778A585DC3}" type="parTrans" cxnId="{C1C294B6-E3FC-46D4-9E3A-B5A149A63A6F}">
      <dgm:prSet/>
      <dgm:spPr/>
      <dgm:t>
        <a:bodyPr/>
        <a:lstStyle/>
        <a:p>
          <a:endParaRPr lang="en-US"/>
        </a:p>
      </dgm:t>
    </dgm:pt>
    <dgm:pt modelId="{3A5B057D-5C7C-4609-87FB-DA398E79ACA6}" type="sibTrans" cxnId="{C1C294B6-E3FC-46D4-9E3A-B5A149A63A6F}">
      <dgm:prSet/>
      <dgm:spPr/>
      <dgm:t>
        <a:bodyPr/>
        <a:lstStyle/>
        <a:p>
          <a:endParaRPr lang="en-US"/>
        </a:p>
      </dgm:t>
    </dgm:pt>
    <dgm:pt modelId="{81CB5164-9E10-49D9-A5EA-B3427DECB153}">
      <dgm:prSet/>
      <dgm:spPr/>
      <dgm:t>
        <a:bodyPr/>
        <a:lstStyle/>
        <a:p>
          <a:r>
            <a:rPr lang="en-US" dirty="0"/>
            <a:t>27/9 </a:t>
          </a:r>
          <a:r>
            <a:rPr lang="en-US" dirty="0" err="1"/>
            <a:t>Hallby</a:t>
          </a:r>
          <a:r>
            <a:rPr lang="en-US" dirty="0"/>
            <a:t> </a:t>
          </a:r>
          <a:r>
            <a:rPr lang="en-US" u="sng" dirty="0"/>
            <a:t>Borta</a:t>
          </a:r>
          <a:r>
            <a:rPr lang="en-US" dirty="0"/>
            <a:t> – Grupp 2 och 3</a:t>
          </a:r>
        </a:p>
      </dgm:t>
    </dgm:pt>
    <dgm:pt modelId="{8A12790D-87DD-4683-86DD-AD696586072C}" type="parTrans" cxnId="{62901212-6349-4982-8E3E-48C3AB85CC17}">
      <dgm:prSet/>
      <dgm:spPr/>
      <dgm:t>
        <a:bodyPr/>
        <a:lstStyle/>
        <a:p>
          <a:endParaRPr lang="en-US"/>
        </a:p>
      </dgm:t>
    </dgm:pt>
    <dgm:pt modelId="{737EB5C0-7A31-4109-9ADA-8A081621BFB3}" type="sibTrans" cxnId="{62901212-6349-4982-8E3E-48C3AB85CC17}">
      <dgm:prSet/>
      <dgm:spPr/>
      <dgm:t>
        <a:bodyPr/>
        <a:lstStyle/>
        <a:p>
          <a:endParaRPr lang="en-US"/>
        </a:p>
      </dgm:t>
    </dgm:pt>
    <dgm:pt modelId="{58D5F337-C3D0-412D-997F-947417DCCFD1}">
      <dgm:prSet/>
      <dgm:spPr/>
      <dgm:t>
        <a:bodyPr/>
        <a:lstStyle/>
        <a:p>
          <a:r>
            <a:rPr lang="en-US"/>
            <a:t>30/9 Lekeryd/Svarttorp Hemma- Grupp 2 och 3</a:t>
          </a:r>
        </a:p>
      </dgm:t>
    </dgm:pt>
    <dgm:pt modelId="{27EB3DDB-DF1B-445B-9CE2-EF1F8ECA27ED}" type="parTrans" cxnId="{70255CA5-5E29-4B22-8679-E030C5B28CC7}">
      <dgm:prSet/>
      <dgm:spPr/>
      <dgm:t>
        <a:bodyPr/>
        <a:lstStyle/>
        <a:p>
          <a:endParaRPr lang="en-US"/>
        </a:p>
      </dgm:t>
    </dgm:pt>
    <dgm:pt modelId="{67B34181-7F36-429E-90CF-4509ACEE75EF}" type="sibTrans" cxnId="{70255CA5-5E29-4B22-8679-E030C5B28CC7}">
      <dgm:prSet/>
      <dgm:spPr/>
      <dgm:t>
        <a:bodyPr/>
        <a:lstStyle/>
        <a:p>
          <a:endParaRPr lang="en-US"/>
        </a:p>
      </dgm:t>
    </dgm:pt>
    <dgm:pt modelId="{220858BC-A937-4DD9-894D-7D452C972472}" type="pres">
      <dgm:prSet presAssocID="{DFD9AD2A-D912-4DBA-8DE2-E91CD35F8F0B}" presName="Name0" presStyleCnt="0">
        <dgm:presLayoutVars>
          <dgm:dir/>
          <dgm:resizeHandles val="exact"/>
        </dgm:presLayoutVars>
      </dgm:prSet>
      <dgm:spPr/>
    </dgm:pt>
    <dgm:pt modelId="{C880FE7B-150D-4BB0-B0F5-5801B485DAD7}" type="pres">
      <dgm:prSet presAssocID="{077F3D84-6AFD-4490-93A3-1C64F1C20336}" presName="node" presStyleLbl="node1" presStyleIdx="0" presStyleCnt="12">
        <dgm:presLayoutVars>
          <dgm:bulletEnabled val="1"/>
        </dgm:presLayoutVars>
      </dgm:prSet>
      <dgm:spPr/>
    </dgm:pt>
    <dgm:pt modelId="{B7A88776-3A8A-445F-8323-672A5D5DD668}" type="pres">
      <dgm:prSet presAssocID="{B0543218-9D9E-4665-9F5C-00963BE9DFA6}" presName="sibTrans" presStyleLbl="sibTrans1D1" presStyleIdx="0" presStyleCnt="11"/>
      <dgm:spPr/>
    </dgm:pt>
    <dgm:pt modelId="{CA12AB41-C03A-4821-A072-511C201454D7}" type="pres">
      <dgm:prSet presAssocID="{B0543218-9D9E-4665-9F5C-00963BE9DFA6}" presName="connectorText" presStyleLbl="sibTrans1D1" presStyleIdx="0" presStyleCnt="11"/>
      <dgm:spPr/>
    </dgm:pt>
    <dgm:pt modelId="{FA55ED50-1536-4BB8-ACD2-AE37808D00F4}" type="pres">
      <dgm:prSet presAssocID="{85949084-41AB-48CD-89B3-25CCC949E759}" presName="node" presStyleLbl="node1" presStyleIdx="1" presStyleCnt="12">
        <dgm:presLayoutVars>
          <dgm:bulletEnabled val="1"/>
        </dgm:presLayoutVars>
      </dgm:prSet>
      <dgm:spPr/>
    </dgm:pt>
    <dgm:pt modelId="{C7A30544-EAF5-4AAC-BA9D-D86BB60B8733}" type="pres">
      <dgm:prSet presAssocID="{B8B6A894-DE83-420E-904B-9C9A2876FC99}" presName="sibTrans" presStyleLbl="sibTrans1D1" presStyleIdx="1" presStyleCnt="11"/>
      <dgm:spPr/>
    </dgm:pt>
    <dgm:pt modelId="{C26D59B5-F07A-4A87-B539-71EA6E6DC0A2}" type="pres">
      <dgm:prSet presAssocID="{B8B6A894-DE83-420E-904B-9C9A2876FC99}" presName="connectorText" presStyleLbl="sibTrans1D1" presStyleIdx="1" presStyleCnt="11"/>
      <dgm:spPr/>
    </dgm:pt>
    <dgm:pt modelId="{FC456D36-2516-4FF0-99D8-59D351D9E179}" type="pres">
      <dgm:prSet presAssocID="{C00F30B8-D727-4388-86EB-7852618B9C77}" presName="node" presStyleLbl="node1" presStyleIdx="2" presStyleCnt="12">
        <dgm:presLayoutVars>
          <dgm:bulletEnabled val="1"/>
        </dgm:presLayoutVars>
      </dgm:prSet>
      <dgm:spPr/>
    </dgm:pt>
    <dgm:pt modelId="{D4B8E810-0235-4117-864A-1062E97B68A5}" type="pres">
      <dgm:prSet presAssocID="{DAE81B12-893D-4AA1-9FEE-D09B106E9676}" presName="sibTrans" presStyleLbl="sibTrans1D1" presStyleIdx="2" presStyleCnt="11"/>
      <dgm:spPr/>
    </dgm:pt>
    <dgm:pt modelId="{81BA8BC0-1BAD-4761-BB37-251F8D00C821}" type="pres">
      <dgm:prSet presAssocID="{DAE81B12-893D-4AA1-9FEE-D09B106E9676}" presName="connectorText" presStyleLbl="sibTrans1D1" presStyleIdx="2" presStyleCnt="11"/>
      <dgm:spPr/>
    </dgm:pt>
    <dgm:pt modelId="{2AD88A9B-3AEA-4E47-B4F2-782B93D1075A}" type="pres">
      <dgm:prSet presAssocID="{523A88DD-67C6-4867-B753-33D4D4FFC65B}" presName="node" presStyleLbl="node1" presStyleIdx="3" presStyleCnt="12">
        <dgm:presLayoutVars>
          <dgm:bulletEnabled val="1"/>
        </dgm:presLayoutVars>
      </dgm:prSet>
      <dgm:spPr/>
    </dgm:pt>
    <dgm:pt modelId="{B4AF79E0-73AD-4D14-8585-26A43D347056}" type="pres">
      <dgm:prSet presAssocID="{5E6B3519-61E1-4D7F-9025-82F5226761BF}" presName="sibTrans" presStyleLbl="sibTrans1D1" presStyleIdx="3" presStyleCnt="11"/>
      <dgm:spPr/>
    </dgm:pt>
    <dgm:pt modelId="{A2B8D21B-C9FB-4E4E-893D-3DDC511534A6}" type="pres">
      <dgm:prSet presAssocID="{5E6B3519-61E1-4D7F-9025-82F5226761BF}" presName="connectorText" presStyleLbl="sibTrans1D1" presStyleIdx="3" presStyleCnt="11"/>
      <dgm:spPr/>
    </dgm:pt>
    <dgm:pt modelId="{8DB0EAAE-2C57-48AD-BB6D-315F0D63FBD2}" type="pres">
      <dgm:prSet presAssocID="{925A0F63-F3C7-49B9-AC33-49011944FC2E}" presName="node" presStyleLbl="node1" presStyleIdx="4" presStyleCnt="12">
        <dgm:presLayoutVars>
          <dgm:bulletEnabled val="1"/>
        </dgm:presLayoutVars>
      </dgm:prSet>
      <dgm:spPr/>
    </dgm:pt>
    <dgm:pt modelId="{B507E9EF-3C2C-4889-8805-D2DDE895FBCB}" type="pres">
      <dgm:prSet presAssocID="{71B57F02-4FB9-4506-95AE-E278C845CC55}" presName="sibTrans" presStyleLbl="sibTrans1D1" presStyleIdx="4" presStyleCnt="11"/>
      <dgm:spPr/>
    </dgm:pt>
    <dgm:pt modelId="{9354354E-2CF5-43C6-A43F-0204D3BF0F0C}" type="pres">
      <dgm:prSet presAssocID="{71B57F02-4FB9-4506-95AE-E278C845CC55}" presName="connectorText" presStyleLbl="sibTrans1D1" presStyleIdx="4" presStyleCnt="11"/>
      <dgm:spPr/>
    </dgm:pt>
    <dgm:pt modelId="{C8209A22-463E-484C-B5A7-C5B007EC23E6}" type="pres">
      <dgm:prSet presAssocID="{0466FC03-D184-4D2A-AD8D-2E1B3D649D24}" presName="node" presStyleLbl="node1" presStyleIdx="5" presStyleCnt="12">
        <dgm:presLayoutVars>
          <dgm:bulletEnabled val="1"/>
        </dgm:presLayoutVars>
      </dgm:prSet>
      <dgm:spPr/>
    </dgm:pt>
    <dgm:pt modelId="{C97FE73C-F9F9-44DF-97AA-4420FD81C4E1}" type="pres">
      <dgm:prSet presAssocID="{BEC44126-6CEC-49C3-A834-992208D0EE6E}" presName="sibTrans" presStyleLbl="sibTrans1D1" presStyleIdx="5" presStyleCnt="11"/>
      <dgm:spPr/>
    </dgm:pt>
    <dgm:pt modelId="{AB78270F-3119-4E35-97B6-A2F62A2B86B2}" type="pres">
      <dgm:prSet presAssocID="{BEC44126-6CEC-49C3-A834-992208D0EE6E}" presName="connectorText" presStyleLbl="sibTrans1D1" presStyleIdx="5" presStyleCnt="11"/>
      <dgm:spPr/>
    </dgm:pt>
    <dgm:pt modelId="{09B36975-86D6-4197-A94B-B49AED9E770E}" type="pres">
      <dgm:prSet presAssocID="{9716AE9C-0F4F-431F-BD88-350DAFE5B6E3}" presName="node" presStyleLbl="node1" presStyleIdx="6" presStyleCnt="12">
        <dgm:presLayoutVars>
          <dgm:bulletEnabled val="1"/>
        </dgm:presLayoutVars>
      </dgm:prSet>
      <dgm:spPr/>
    </dgm:pt>
    <dgm:pt modelId="{7804EAB0-BF0D-4D94-A659-8BBADF706A5F}" type="pres">
      <dgm:prSet presAssocID="{EFB44E29-0A76-4BEE-AF66-3F047C422BA3}" presName="sibTrans" presStyleLbl="sibTrans1D1" presStyleIdx="6" presStyleCnt="11"/>
      <dgm:spPr/>
    </dgm:pt>
    <dgm:pt modelId="{AA777FD2-6034-4CEA-B8F9-3B500190303D}" type="pres">
      <dgm:prSet presAssocID="{EFB44E29-0A76-4BEE-AF66-3F047C422BA3}" presName="connectorText" presStyleLbl="sibTrans1D1" presStyleIdx="6" presStyleCnt="11"/>
      <dgm:spPr/>
    </dgm:pt>
    <dgm:pt modelId="{01E8CF9A-0F32-42F6-B047-50F9233BCDD7}" type="pres">
      <dgm:prSet presAssocID="{C9AB1DB9-326C-450F-BEE7-F1571A39F85E}" presName="node" presStyleLbl="node1" presStyleIdx="7" presStyleCnt="12">
        <dgm:presLayoutVars>
          <dgm:bulletEnabled val="1"/>
        </dgm:presLayoutVars>
      </dgm:prSet>
      <dgm:spPr/>
    </dgm:pt>
    <dgm:pt modelId="{08B755FA-18FA-44A8-B93A-A61535EA1F1A}" type="pres">
      <dgm:prSet presAssocID="{7E4DB93A-EAFB-4778-B03F-A046AC1B4ECC}" presName="sibTrans" presStyleLbl="sibTrans1D1" presStyleIdx="7" presStyleCnt="11"/>
      <dgm:spPr/>
    </dgm:pt>
    <dgm:pt modelId="{96337336-6FF2-49EB-B779-929B80A54E66}" type="pres">
      <dgm:prSet presAssocID="{7E4DB93A-EAFB-4778-B03F-A046AC1B4ECC}" presName="connectorText" presStyleLbl="sibTrans1D1" presStyleIdx="7" presStyleCnt="11"/>
      <dgm:spPr/>
    </dgm:pt>
    <dgm:pt modelId="{8CD5A322-9E97-47BB-96EE-2491521229A5}" type="pres">
      <dgm:prSet presAssocID="{9F56D317-A694-4661-876F-5BD67E8F3EA7}" presName="node" presStyleLbl="node1" presStyleIdx="8" presStyleCnt="12">
        <dgm:presLayoutVars>
          <dgm:bulletEnabled val="1"/>
        </dgm:presLayoutVars>
      </dgm:prSet>
      <dgm:spPr/>
    </dgm:pt>
    <dgm:pt modelId="{5017782B-5A2F-43AA-A514-652A6C8F74DD}" type="pres">
      <dgm:prSet presAssocID="{C5C29E9F-3C26-4059-8632-7CA646929E99}" presName="sibTrans" presStyleLbl="sibTrans1D1" presStyleIdx="8" presStyleCnt="11"/>
      <dgm:spPr/>
    </dgm:pt>
    <dgm:pt modelId="{61E059EA-2701-49D5-9D14-372F838CE60E}" type="pres">
      <dgm:prSet presAssocID="{C5C29E9F-3C26-4059-8632-7CA646929E99}" presName="connectorText" presStyleLbl="sibTrans1D1" presStyleIdx="8" presStyleCnt="11"/>
      <dgm:spPr/>
    </dgm:pt>
    <dgm:pt modelId="{6B03573A-CE57-410B-A61E-3EEDB62CE92A}" type="pres">
      <dgm:prSet presAssocID="{E6AD43F2-23EB-4A03-ADFA-D78CE127DD75}" presName="node" presStyleLbl="node1" presStyleIdx="9" presStyleCnt="12">
        <dgm:presLayoutVars>
          <dgm:bulletEnabled val="1"/>
        </dgm:presLayoutVars>
      </dgm:prSet>
      <dgm:spPr/>
    </dgm:pt>
    <dgm:pt modelId="{8A3D1F17-9AA0-4639-B823-5C1A60B35409}" type="pres">
      <dgm:prSet presAssocID="{3A5B057D-5C7C-4609-87FB-DA398E79ACA6}" presName="sibTrans" presStyleLbl="sibTrans1D1" presStyleIdx="9" presStyleCnt="11"/>
      <dgm:spPr/>
    </dgm:pt>
    <dgm:pt modelId="{65C0F5E8-9617-4EC3-AB05-F39D08D61CAC}" type="pres">
      <dgm:prSet presAssocID="{3A5B057D-5C7C-4609-87FB-DA398E79ACA6}" presName="connectorText" presStyleLbl="sibTrans1D1" presStyleIdx="9" presStyleCnt="11"/>
      <dgm:spPr/>
    </dgm:pt>
    <dgm:pt modelId="{1E5D4443-83DE-4F42-B21E-00DA6F8A58EC}" type="pres">
      <dgm:prSet presAssocID="{81CB5164-9E10-49D9-A5EA-B3427DECB153}" presName="node" presStyleLbl="node1" presStyleIdx="10" presStyleCnt="12">
        <dgm:presLayoutVars>
          <dgm:bulletEnabled val="1"/>
        </dgm:presLayoutVars>
      </dgm:prSet>
      <dgm:spPr/>
    </dgm:pt>
    <dgm:pt modelId="{142ECD9F-5FA1-4F2A-99C9-BA44B7C40A0C}" type="pres">
      <dgm:prSet presAssocID="{737EB5C0-7A31-4109-9ADA-8A081621BFB3}" presName="sibTrans" presStyleLbl="sibTrans1D1" presStyleIdx="10" presStyleCnt="11"/>
      <dgm:spPr/>
    </dgm:pt>
    <dgm:pt modelId="{48A8407C-D557-468B-B60F-734157482227}" type="pres">
      <dgm:prSet presAssocID="{737EB5C0-7A31-4109-9ADA-8A081621BFB3}" presName="connectorText" presStyleLbl="sibTrans1D1" presStyleIdx="10" presStyleCnt="11"/>
      <dgm:spPr/>
    </dgm:pt>
    <dgm:pt modelId="{9316BC35-F013-486C-9D45-5F670767ACB3}" type="pres">
      <dgm:prSet presAssocID="{58D5F337-C3D0-412D-997F-947417DCCFD1}" presName="node" presStyleLbl="node1" presStyleIdx="11" presStyleCnt="12">
        <dgm:presLayoutVars>
          <dgm:bulletEnabled val="1"/>
        </dgm:presLayoutVars>
      </dgm:prSet>
      <dgm:spPr/>
    </dgm:pt>
  </dgm:ptLst>
  <dgm:cxnLst>
    <dgm:cxn modelId="{2355A502-EE0B-4D7D-8320-282F07119323}" type="presOf" srcId="{DFD9AD2A-D912-4DBA-8DE2-E91CD35F8F0B}" destId="{220858BC-A937-4DD9-894D-7D452C972472}" srcOrd="0" destOrd="0" presId="urn:microsoft.com/office/officeart/2016/7/layout/RepeatingBendingProcessNew"/>
    <dgm:cxn modelId="{037B7106-AE95-41B4-8A6E-73F6CE789ED3}" type="presOf" srcId="{C9AB1DB9-326C-450F-BEE7-F1571A39F85E}" destId="{01E8CF9A-0F32-42F6-B047-50F9233BCDD7}" srcOrd="0" destOrd="0" presId="urn:microsoft.com/office/officeart/2016/7/layout/RepeatingBendingProcessNew"/>
    <dgm:cxn modelId="{6573880B-E332-436A-BB03-AB85B603E608}" srcId="{DFD9AD2A-D912-4DBA-8DE2-E91CD35F8F0B}" destId="{C00F30B8-D727-4388-86EB-7852618B9C77}" srcOrd="2" destOrd="0" parTransId="{88B01F37-140A-4E8C-A56F-A01D782F3D06}" sibTransId="{DAE81B12-893D-4AA1-9FEE-D09B106E9676}"/>
    <dgm:cxn modelId="{37C72B11-420E-4555-A167-F1B260ED1D65}" srcId="{DFD9AD2A-D912-4DBA-8DE2-E91CD35F8F0B}" destId="{523A88DD-67C6-4867-B753-33D4D4FFC65B}" srcOrd="3" destOrd="0" parTransId="{4874A74C-8997-40AF-B4D8-11FF79F7F128}" sibTransId="{5E6B3519-61E1-4D7F-9025-82F5226761BF}"/>
    <dgm:cxn modelId="{ADA03B11-3C8C-4F39-BF4F-BD3B9DA588DA}" type="presOf" srcId="{0466FC03-D184-4D2A-AD8D-2E1B3D649D24}" destId="{C8209A22-463E-484C-B5A7-C5B007EC23E6}" srcOrd="0" destOrd="0" presId="urn:microsoft.com/office/officeart/2016/7/layout/RepeatingBendingProcessNew"/>
    <dgm:cxn modelId="{62901212-6349-4982-8E3E-48C3AB85CC17}" srcId="{DFD9AD2A-D912-4DBA-8DE2-E91CD35F8F0B}" destId="{81CB5164-9E10-49D9-A5EA-B3427DECB153}" srcOrd="10" destOrd="0" parTransId="{8A12790D-87DD-4683-86DD-AD696586072C}" sibTransId="{737EB5C0-7A31-4109-9ADA-8A081621BFB3}"/>
    <dgm:cxn modelId="{15D96D16-1BD1-4A50-8269-FC089F98E648}" type="presOf" srcId="{C5C29E9F-3C26-4059-8632-7CA646929E99}" destId="{61E059EA-2701-49D5-9D14-372F838CE60E}" srcOrd="1" destOrd="0" presId="urn:microsoft.com/office/officeart/2016/7/layout/RepeatingBendingProcessNew"/>
    <dgm:cxn modelId="{7410801E-FDAA-4E0A-8F80-FEF5B2D14EB9}" type="presOf" srcId="{737EB5C0-7A31-4109-9ADA-8A081621BFB3}" destId="{142ECD9F-5FA1-4F2A-99C9-BA44B7C40A0C}" srcOrd="0" destOrd="0" presId="urn:microsoft.com/office/officeart/2016/7/layout/RepeatingBendingProcessNew"/>
    <dgm:cxn modelId="{02A7732A-AA67-4EC9-8999-8DFF227626A0}" type="presOf" srcId="{B8B6A894-DE83-420E-904B-9C9A2876FC99}" destId="{C7A30544-EAF5-4AAC-BA9D-D86BB60B8733}" srcOrd="0" destOrd="0" presId="urn:microsoft.com/office/officeart/2016/7/layout/RepeatingBendingProcessNew"/>
    <dgm:cxn modelId="{A0CB392E-AB3F-419D-81CD-FDF6CF4E124B}" type="presOf" srcId="{737EB5C0-7A31-4109-9ADA-8A081621BFB3}" destId="{48A8407C-D557-468B-B60F-734157482227}" srcOrd="1" destOrd="0" presId="urn:microsoft.com/office/officeart/2016/7/layout/RepeatingBendingProcessNew"/>
    <dgm:cxn modelId="{421DE42F-D49D-484E-B99F-279814A75B92}" srcId="{DFD9AD2A-D912-4DBA-8DE2-E91CD35F8F0B}" destId="{9F56D317-A694-4661-876F-5BD67E8F3EA7}" srcOrd="8" destOrd="0" parTransId="{53238CF0-906F-4B7E-8912-01316B954F23}" sibTransId="{C5C29E9F-3C26-4059-8632-7CA646929E99}"/>
    <dgm:cxn modelId="{22276031-D1D1-451B-B9A6-8D42125F3C53}" srcId="{DFD9AD2A-D912-4DBA-8DE2-E91CD35F8F0B}" destId="{9716AE9C-0F4F-431F-BD88-350DAFE5B6E3}" srcOrd="6" destOrd="0" parTransId="{2B9B97FB-7489-479F-BD99-2973067DFC12}" sibTransId="{EFB44E29-0A76-4BEE-AF66-3F047C422BA3}"/>
    <dgm:cxn modelId="{D4F40B32-843A-4BF5-922B-37980112B392}" type="presOf" srcId="{B0543218-9D9E-4665-9F5C-00963BE9DFA6}" destId="{CA12AB41-C03A-4821-A072-511C201454D7}" srcOrd="1" destOrd="0" presId="urn:microsoft.com/office/officeart/2016/7/layout/RepeatingBendingProcessNew"/>
    <dgm:cxn modelId="{9D1C7D32-3CD0-4BA9-B2E6-DB6B68BBEBA0}" type="presOf" srcId="{71B57F02-4FB9-4506-95AE-E278C845CC55}" destId="{9354354E-2CF5-43C6-A43F-0204D3BF0F0C}" srcOrd="1" destOrd="0" presId="urn:microsoft.com/office/officeart/2016/7/layout/RepeatingBendingProcessNew"/>
    <dgm:cxn modelId="{540B1D3B-F7B1-4AA1-BED1-559E1C410FA1}" type="presOf" srcId="{DAE81B12-893D-4AA1-9FEE-D09B106E9676}" destId="{81BA8BC0-1BAD-4761-BB37-251F8D00C821}" srcOrd="1" destOrd="0" presId="urn:microsoft.com/office/officeart/2016/7/layout/RepeatingBendingProcessNew"/>
    <dgm:cxn modelId="{86A1E55B-FAD2-4116-A76C-68528DB362BF}" type="presOf" srcId="{925A0F63-F3C7-49B9-AC33-49011944FC2E}" destId="{8DB0EAAE-2C57-48AD-BB6D-315F0D63FBD2}" srcOrd="0" destOrd="0" presId="urn:microsoft.com/office/officeart/2016/7/layout/RepeatingBendingProcessNew"/>
    <dgm:cxn modelId="{6670C561-9DDC-4702-8D02-E45FB143DEF0}" srcId="{DFD9AD2A-D912-4DBA-8DE2-E91CD35F8F0B}" destId="{0466FC03-D184-4D2A-AD8D-2E1B3D649D24}" srcOrd="5" destOrd="0" parTransId="{1D9F70DD-44A0-4594-8006-0EF91F92644C}" sibTransId="{BEC44126-6CEC-49C3-A834-992208D0EE6E}"/>
    <dgm:cxn modelId="{9416C861-5764-4F06-8F70-1FF69FB1DF20}" srcId="{DFD9AD2A-D912-4DBA-8DE2-E91CD35F8F0B}" destId="{85949084-41AB-48CD-89B3-25CCC949E759}" srcOrd="1" destOrd="0" parTransId="{EE4A2BF1-D32E-4FFF-A9AB-F623E60230C1}" sibTransId="{B8B6A894-DE83-420E-904B-9C9A2876FC99}"/>
    <dgm:cxn modelId="{FD7A2662-0897-49C9-803B-EAC3566CF93F}" type="presOf" srcId="{85949084-41AB-48CD-89B3-25CCC949E759}" destId="{FA55ED50-1536-4BB8-ACD2-AE37808D00F4}" srcOrd="0" destOrd="0" presId="urn:microsoft.com/office/officeart/2016/7/layout/RepeatingBendingProcessNew"/>
    <dgm:cxn modelId="{91DC6262-156E-43C3-A09D-2973AEF33395}" type="presOf" srcId="{5E6B3519-61E1-4D7F-9025-82F5226761BF}" destId="{B4AF79E0-73AD-4D14-8585-26A43D347056}" srcOrd="0" destOrd="0" presId="urn:microsoft.com/office/officeart/2016/7/layout/RepeatingBendingProcessNew"/>
    <dgm:cxn modelId="{B5660343-938C-42D9-8542-87BF10407A90}" type="presOf" srcId="{58D5F337-C3D0-412D-997F-947417DCCFD1}" destId="{9316BC35-F013-486C-9D45-5F670767ACB3}" srcOrd="0" destOrd="0" presId="urn:microsoft.com/office/officeart/2016/7/layout/RepeatingBendingProcessNew"/>
    <dgm:cxn modelId="{7BE6D148-A354-4822-8DF9-3CBD026EC51F}" type="presOf" srcId="{077F3D84-6AFD-4490-93A3-1C64F1C20336}" destId="{C880FE7B-150D-4BB0-B0F5-5801B485DAD7}" srcOrd="0" destOrd="0" presId="urn:microsoft.com/office/officeart/2016/7/layout/RepeatingBendingProcessNew"/>
    <dgm:cxn modelId="{8606884D-3F8E-4CD4-8ECA-7541FA7E4116}" type="presOf" srcId="{EFB44E29-0A76-4BEE-AF66-3F047C422BA3}" destId="{7804EAB0-BF0D-4D94-A659-8BBADF706A5F}" srcOrd="0" destOrd="0" presId="urn:microsoft.com/office/officeart/2016/7/layout/RepeatingBendingProcessNew"/>
    <dgm:cxn modelId="{529DFF50-EED3-4B6D-A90A-F8037F0DBB98}" type="presOf" srcId="{71B57F02-4FB9-4506-95AE-E278C845CC55}" destId="{B507E9EF-3C2C-4889-8805-D2DDE895FBCB}" srcOrd="0" destOrd="0" presId="urn:microsoft.com/office/officeart/2016/7/layout/RepeatingBendingProcessNew"/>
    <dgm:cxn modelId="{861C0E73-1A5F-4F7C-9570-0218DFC6FD49}" type="presOf" srcId="{B8B6A894-DE83-420E-904B-9C9A2876FC99}" destId="{C26D59B5-F07A-4A87-B539-71EA6E6DC0A2}" srcOrd="1" destOrd="0" presId="urn:microsoft.com/office/officeart/2016/7/layout/RepeatingBendingProcessNew"/>
    <dgm:cxn modelId="{A1164254-73BE-4BDD-AA60-C06C852CBABA}" type="presOf" srcId="{BEC44126-6CEC-49C3-A834-992208D0EE6E}" destId="{AB78270F-3119-4E35-97B6-A2F62A2B86B2}" srcOrd="1" destOrd="0" presId="urn:microsoft.com/office/officeart/2016/7/layout/RepeatingBendingProcessNew"/>
    <dgm:cxn modelId="{A8FC055A-FACB-4E85-A43A-D32724DAE700}" type="presOf" srcId="{9F56D317-A694-4661-876F-5BD67E8F3EA7}" destId="{8CD5A322-9E97-47BB-96EE-2491521229A5}" srcOrd="0" destOrd="0" presId="urn:microsoft.com/office/officeart/2016/7/layout/RepeatingBendingProcessNew"/>
    <dgm:cxn modelId="{4C31EB7A-8301-474B-A197-1FA05E2BF8BA}" srcId="{DFD9AD2A-D912-4DBA-8DE2-E91CD35F8F0B}" destId="{077F3D84-6AFD-4490-93A3-1C64F1C20336}" srcOrd="0" destOrd="0" parTransId="{A9C5822B-259C-4B07-AF98-F4C29085CC8A}" sibTransId="{B0543218-9D9E-4665-9F5C-00963BE9DFA6}"/>
    <dgm:cxn modelId="{B35CE27B-DC68-4AA8-95F8-219A0F5C31B2}" type="presOf" srcId="{3A5B057D-5C7C-4609-87FB-DA398E79ACA6}" destId="{65C0F5E8-9617-4EC3-AB05-F39D08D61CAC}" srcOrd="1" destOrd="0" presId="urn:microsoft.com/office/officeart/2016/7/layout/RepeatingBendingProcessNew"/>
    <dgm:cxn modelId="{2DB94881-502A-455A-966E-521F07781296}" srcId="{DFD9AD2A-D912-4DBA-8DE2-E91CD35F8F0B}" destId="{925A0F63-F3C7-49B9-AC33-49011944FC2E}" srcOrd="4" destOrd="0" parTransId="{B8D809AB-879A-4860-B058-B5616121305D}" sibTransId="{71B57F02-4FB9-4506-95AE-E278C845CC55}"/>
    <dgm:cxn modelId="{55373983-7745-49B9-A041-392F31EC72F2}" type="presOf" srcId="{81CB5164-9E10-49D9-A5EA-B3427DECB153}" destId="{1E5D4443-83DE-4F42-B21E-00DA6F8A58EC}" srcOrd="0" destOrd="0" presId="urn:microsoft.com/office/officeart/2016/7/layout/RepeatingBendingProcessNew"/>
    <dgm:cxn modelId="{2E034F83-6E43-4A89-A7E3-D801228579D6}" type="presOf" srcId="{DAE81B12-893D-4AA1-9FEE-D09B106E9676}" destId="{D4B8E810-0235-4117-864A-1062E97B68A5}" srcOrd="0" destOrd="0" presId="urn:microsoft.com/office/officeart/2016/7/layout/RepeatingBendingProcessNew"/>
    <dgm:cxn modelId="{1167C18E-EC88-4602-B5FB-D0C754B7F646}" type="presOf" srcId="{7E4DB93A-EAFB-4778-B03F-A046AC1B4ECC}" destId="{08B755FA-18FA-44A8-B93A-A61535EA1F1A}" srcOrd="0" destOrd="0" presId="urn:microsoft.com/office/officeart/2016/7/layout/RepeatingBendingProcessNew"/>
    <dgm:cxn modelId="{42E65F93-4C71-4D9A-8CBA-1FEBCD1E7A99}" srcId="{DFD9AD2A-D912-4DBA-8DE2-E91CD35F8F0B}" destId="{C9AB1DB9-326C-450F-BEE7-F1571A39F85E}" srcOrd="7" destOrd="0" parTransId="{C61C9537-55F3-4F9F-A846-0EC55FF16C67}" sibTransId="{7E4DB93A-EAFB-4778-B03F-A046AC1B4ECC}"/>
    <dgm:cxn modelId="{70255CA5-5E29-4B22-8679-E030C5B28CC7}" srcId="{DFD9AD2A-D912-4DBA-8DE2-E91CD35F8F0B}" destId="{58D5F337-C3D0-412D-997F-947417DCCFD1}" srcOrd="11" destOrd="0" parTransId="{27EB3DDB-DF1B-445B-9CE2-EF1F8ECA27ED}" sibTransId="{67B34181-7F36-429E-90CF-4509ACEE75EF}"/>
    <dgm:cxn modelId="{44C6FAA8-4DF5-4F2D-AC09-8A57FF52FBCD}" type="presOf" srcId="{B0543218-9D9E-4665-9F5C-00963BE9DFA6}" destId="{B7A88776-3A8A-445F-8323-672A5D5DD668}" srcOrd="0" destOrd="0" presId="urn:microsoft.com/office/officeart/2016/7/layout/RepeatingBendingProcessNew"/>
    <dgm:cxn modelId="{57BAC4AE-F4AB-4417-AFF9-4697591B532E}" type="presOf" srcId="{E6AD43F2-23EB-4A03-ADFA-D78CE127DD75}" destId="{6B03573A-CE57-410B-A61E-3EEDB62CE92A}" srcOrd="0" destOrd="0" presId="urn:microsoft.com/office/officeart/2016/7/layout/RepeatingBendingProcessNew"/>
    <dgm:cxn modelId="{22C638B5-A8C3-486B-A0A1-4430DF665C68}" type="presOf" srcId="{EFB44E29-0A76-4BEE-AF66-3F047C422BA3}" destId="{AA777FD2-6034-4CEA-B8F9-3B500190303D}" srcOrd="1" destOrd="0" presId="urn:microsoft.com/office/officeart/2016/7/layout/RepeatingBendingProcessNew"/>
    <dgm:cxn modelId="{C1C294B6-E3FC-46D4-9E3A-B5A149A63A6F}" srcId="{DFD9AD2A-D912-4DBA-8DE2-E91CD35F8F0B}" destId="{E6AD43F2-23EB-4A03-ADFA-D78CE127DD75}" srcOrd="9" destOrd="0" parTransId="{A151C645-C972-4997-AE05-F2778A585DC3}" sibTransId="{3A5B057D-5C7C-4609-87FB-DA398E79ACA6}"/>
    <dgm:cxn modelId="{EFB404BA-78BC-4D4F-A9A9-6BE450878EC0}" type="presOf" srcId="{5E6B3519-61E1-4D7F-9025-82F5226761BF}" destId="{A2B8D21B-C9FB-4E4E-893D-3DDC511534A6}" srcOrd="1" destOrd="0" presId="urn:microsoft.com/office/officeart/2016/7/layout/RepeatingBendingProcessNew"/>
    <dgm:cxn modelId="{25F719C4-E0A1-440B-A8C8-3C6A3D6B4D38}" type="presOf" srcId="{C5C29E9F-3C26-4059-8632-7CA646929E99}" destId="{5017782B-5A2F-43AA-A514-652A6C8F74DD}" srcOrd="0" destOrd="0" presId="urn:microsoft.com/office/officeart/2016/7/layout/RepeatingBendingProcessNew"/>
    <dgm:cxn modelId="{43A31FD4-693A-4DD1-84D2-0F8B50DAF9D0}" type="presOf" srcId="{523A88DD-67C6-4867-B753-33D4D4FFC65B}" destId="{2AD88A9B-3AEA-4E47-B4F2-782B93D1075A}" srcOrd="0" destOrd="0" presId="urn:microsoft.com/office/officeart/2016/7/layout/RepeatingBendingProcessNew"/>
    <dgm:cxn modelId="{E8F780DF-833D-455F-BA80-80E87B50D0C3}" type="presOf" srcId="{9716AE9C-0F4F-431F-BD88-350DAFE5B6E3}" destId="{09B36975-86D6-4197-A94B-B49AED9E770E}" srcOrd="0" destOrd="0" presId="urn:microsoft.com/office/officeart/2016/7/layout/RepeatingBendingProcessNew"/>
    <dgm:cxn modelId="{67A776E0-3A1E-4575-AE9A-AD5CCC124634}" type="presOf" srcId="{7E4DB93A-EAFB-4778-B03F-A046AC1B4ECC}" destId="{96337336-6FF2-49EB-B779-929B80A54E66}" srcOrd="1" destOrd="0" presId="urn:microsoft.com/office/officeart/2016/7/layout/RepeatingBendingProcessNew"/>
    <dgm:cxn modelId="{4A14E9E3-5D45-4167-AA99-A5050369DBF3}" type="presOf" srcId="{BEC44126-6CEC-49C3-A834-992208D0EE6E}" destId="{C97FE73C-F9F9-44DF-97AA-4420FD81C4E1}" srcOrd="0" destOrd="0" presId="urn:microsoft.com/office/officeart/2016/7/layout/RepeatingBendingProcessNew"/>
    <dgm:cxn modelId="{CF2DFEE4-5A98-4058-81C1-537D6040DB9C}" type="presOf" srcId="{C00F30B8-D727-4388-86EB-7852618B9C77}" destId="{FC456D36-2516-4FF0-99D8-59D351D9E179}" srcOrd="0" destOrd="0" presId="urn:microsoft.com/office/officeart/2016/7/layout/RepeatingBendingProcessNew"/>
    <dgm:cxn modelId="{9B923FFE-3977-44CE-8D5E-01B8449CBA57}" type="presOf" srcId="{3A5B057D-5C7C-4609-87FB-DA398E79ACA6}" destId="{8A3D1F17-9AA0-4639-B823-5C1A60B35409}" srcOrd="0" destOrd="0" presId="urn:microsoft.com/office/officeart/2016/7/layout/RepeatingBendingProcessNew"/>
    <dgm:cxn modelId="{33E32B3F-79F4-44FF-B9FC-F0B01AA70ECE}" type="presParOf" srcId="{220858BC-A937-4DD9-894D-7D452C972472}" destId="{C880FE7B-150D-4BB0-B0F5-5801B485DAD7}" srcOrd="0" destOrd="0" presId="urn:microsoft.com/office/officeart/2016/7/layout/RepeatingBendingProcessNew"/>
    <dgm:cxn modelId="{9532C147-CB46-43BC-8B52-D0750E7D03F3}" type="presParOf" srcId="{220858BC-A937-4DD9-894D-7D452C972472}" destId="{B7A88776-3A8A-445F-8323-672A5D5DD668}" srcOrd="1" destOrd="0" presId="urn:microsoft.com/office/officeart/2016/7/layout/RepeatingBendingProcessNew"/>
    <dgm:cxn modelId="{0F2828BD-0151-4688-80E5-30E2917A35D7}" type="presParOf" srcId="{B7A88776-3A8A-445F-8323-672A5D5DD668}" destId="{CA12AB41-C03A-4821-A072-511C201454D7}" srcOrd="0" destOrd="0" presId="urn:microsoft.com/office/officeart/2016/7/layout/RepeatingBendingProcessNew"/>
    <dgm:cxn modelId="{65AA0B88-1C8C-43CB-B06B-93AA69E632EA}" type="presParOf" srcId="{220858BC-A937-4DD9-894D-7D452C972472}" destId="{FA55ED50-1536-4BB8-ACD2-AE37808D00F4}" srcOrd="2" destOrd="0" presId="urn:microsoft.com/office/officeart/2016/7/layout/RepeatingBendingProcessNew"/>
    <dgm:cxn modelId="{7DFCBF62-BC92-4415-89DD-6DB99915AC3F}" type="presParOf" srcId="{220858BC-A937-4DD9-894D-7D452C972472}" destId="{C7A30544-EAF5-4AAC-BA9D-D86BB60B8733}" srcOrd="3" destOrd="0" presId="urn:microsoft.com/office/officeart/2016/7/layout/RepeatingBendingProcessNew"/>
    <dgm:cxn modelId="{F50B284C-C68B-40FC-ABE3-3FABFC9E36B0}" type="presParOf" srcId="{C7A30544-EAF5-4AAC-BA9D-D86BB60B8733}" destId="{C26D59B5-F07A-4A87-B539-71EA6E6DC0A2}" srcOrd="0" destOrd="0" presId="urn:microsoft.com/office/officeart/2016/7/layout/RepeatingBendingProcessNew"/>
    <dgm:cxn modelId="{EF0AD71F-1CCE-4140-B706-83F4F1F4750C}" type="presParOf" srcId="{220858BC-A937-4DD9-894D-7D452C972472}" destId="{FC456D36-2516-4FF0-99D8-59D351D9E179}" srcOrd="4" destOrd="0" presId="urn:microsoft.com/office/officeart/2016/7/layout/RepeatingBendingProcessNew"/>
    <dgm:cxn modelId="{3D3E1232-C819-435A-A88D-5FA792E4551F}" type="presParOf" srcId="{220858BC-A937-4DD9-894D-7D452C972472}" destId="{D4B8E810-0235-4117-864A-1062E97B68A5}" srcOrd="5" destOrd="0" presId="urn:microsoft.com/office/officeart/2016/7/layout/RepeatingBendingProcessNew"/>
    <dgm:cxn modelId="{04471FF4-C38E-408B-BA75-5BE7D01C8426}" type="presParOf" srcId="{D4B8E810-0235-4117-864A-1062E97B68A5}" destId="{81BA8BC0-1BAD-4761-BB37-251F8D00C821}" srcOrd="0" destOrd="0" presId="urn:microsoft.com/office/officeart/2016/7/layout/RepeatingBendingProcessNew"/>
    <dgm:cxn modelId="{7FBDC089-E6EE-451D-94B1-8C28345AA9DE}" type="presParOf" srcId="{220858BC-A937-4DD9-894D-7D452C972472}" destId="{2AD88A9B-3AEA-4E47-B4F2-782B93D1075A}" srcOrd="6" destOrd="0" presId="urn:microsoft.com/office/officeart/2016/7/layout/RepeatingBendingProcessNew"/>
    <dgm:cxn modelId="{6F313EF4-908A-43C2-89B6-7D9EEFB20B22}" type="presParOf" srcId="{220858BC-A937-4DD9-894D-7D452C972472}" destId="{B4AF79E0-73AD-4D14-8585-26A43D347056}" srcOrd="7" destOrd="0" presId="urn:microsoft.com/office/officeart/2016/7/layout/RepeatingBendingProcessNew"/>
    <dgm:cxn modelId="{BD5F5CA3-082F-49F2-875F-7F806019EBD0}" type="presParOf" srcId="{B4AF79E0-73AD-4D14-8585-26A43D347056}" destId="{A2B8D21B-C9FB-4E4E-893D-3DDC511534A6}" srcOrd="0" destOrd="0" presId="urn:microsoft.com/office/officeart/2016/7/layout/RepeatingBendingProcessNew"/>
    <dgm:cxn modelId="{B4E6B147-7F7A-4FF1-A7AD-2E1630606DE7}" type="presParOf" srcId="{220858BC-A937-4DD9-894D-7D452C972472}" destId="{8DB0EAAE-2C57-48AD-BB6D-315F0D63FBD2}" srcOrd="8" destOrd="0" presId="urn:microsoft.com/office/officeart/2016/7/layout/RepeatingBendingProcessNew"/>
    <dgm:cxn modelId="{D6015566-EE4F-4BBC-83E7-4CEDBD385793}" type="presParOf" srcId="{220858BC-A937-4DD9-894D-7D452C972472}" destId="{B507E9EF-3C2C-4889-8805-D2DDE895FBCB}" srcOrd="9" destOrd="0" presId="urn:microsoft.com/office/officeart/2016/7/layout/RepeatingBendingProcessNew"/>
    <dgm:cxn modelId="{985EC62C-4E40-4974-800C-33D0764C01E5}" type="presParOf" srcId="{B507E9EF-3C2C-4889-8805-D2DDE895FBCB}" destId="{9354354E-2CF5-43C6-A43F-0204D3BF0F0C}" srcOrd="0" destOrd="0" presId="urn:microsoft.com/office/officeart/2016/7/layout/RepeatingBendingProcessNew"/>
    <dgm:cxn modelId="{5574858B-BB3B-4BB1-8C0F-9AFAF0E80330}" type="presParOf" srcId="{220858BC-A937-4DD9-894D-7D452C972472}" destId="{C8209A22-463E-484C-B5A7-C5B007EC23E6}" srcOrd="10" destOrd="0" presId="urn:microsoft.com/office/officeart/2016/7/layout/RepeatingBendingProcessNew"/>
    <dgm:cxn modelId="{4753A63A-5F08-494C-A61F-17FC586115C5}" type="presParOf" srcId="{220858BC-A937-4DD9-894D-7D452C972472}" destId="{C97FE73C-F9F9-44DF-97AA-4420FD81C4E1}" srcOrd="11" destOrd="0" presId="urn:microsoft.com/office/officeart/2016/7/layout/RepeatingBendingProcessNew"/>
    <dgm:cxn modelId="{F61198C5-2423-4FDF-BFB4-7269CBB25ABD}" type="presParOf" srcId="{C97FE73C-F9F9-44DF-97AA-4420FD81C4E1}" destId="{AB78270F-3119-4E35-97B6-A2F62A2B86B2}" srcOrd="0" destOrd="0" presId="urn:microsoft.com/office/officeart/2016/7/layout/RepeatingBendingProcessNew"/>
    <dgm:cxn modelId="{97E2C772-FE66-47D5-9260-2DC26CE6A8D2}" type="presParOf" srcId="{220858BC-A937-4DD9-894D-7D452C972472}" destId="{09B36975-86D6-4197-A94B-B49AED9E770E}" srcOrd="12" destOrd="0" presId="urn:microsoft.com/office/officeart/2016/7/layout/RepeatingBendingProcessNew"/>
    <dgm:cxn modelId="{F41735E8-FD73-4A37-BE2D-82BB5CDD5EE0}" type="presParOf" srcId="{220858BC-A937-4DD9-894D-7D452C972472}" destId="{7804EAB0-BF0D-4D94-A659-8BBADF706A5F}" srcOrd="13" destOrd="0" presId="urn:microsoft.com/office/officeart/2016/7/layout/RepeatingBendingProcessNew"/>
    <dgm:cxn modelId="{FBC6C792-D6CC-4F7E-B444-C2A228E6BDF9}" type="presParOf" srcId="{7804EAB0-BF0D-4D94-A659-8BBADF706A5F}" destId="{AA777FD2-6034-4CEA-B8F9-3B500190303D}" srcOrd="0" destOrd="0" presId="urn:microsoft.com/office/officeart/2016/7/layout/RepeatingBendingProcessNew"/>
    <dgm:cxn modelId="{A88F2A10-AF4E-430A-936B-EE671AC14E4A}" type="presParOf" srcId="{220858BC-A937-4DD9-894D-7D452C972472}" destId="{01E8CF9A-0F32-42F6-B047-50F9233BCDD7}" srcOrd="14" destOrd="0" presId="urn:microsoft.com/office/officeart/2016/7/layout/RepeatingBendingProcessNew"/>
    <dgm:cxn modelId="{4CBAB4E7-D690-4BCF-AC4D-56E6BD6F5022}" type="presParOf" srcId="{220858BC-A937-4DD9-894D-7D452C972472}" destId="{08B755FA-18FA-44A8-B93A-A61535EA1F1A}" srcOrd="15" destOrd="0" presId="urn:microsoft.com/office/officeart/2016/7/layout/RepeatingBendingProcessNew"/>
    <dgm:cxn modelId="{E77EDDAF-B3E8-4345-86AA-C9E0FC1D422F}" type="presParOf" srcId="{08B755FA-18FA-44A8-B93A-A61535EA1F1A}" destId="{96337336-6FF2-49EB-B779-929B80A54E66}" srcOrd="0" destOrd="0" presId="urn:microsoft.com/office/officeart/2016/7/layout/RepeatingBendingProcessNew"/>
    <dgm:cxn modelId="{6B6F4E1C-DEDC-49D5-8FBF-05A2ADCF61A5}" type="presParOf" srcId="{220858BC-A937-4DD9-894D-7D452C972472}" destId="{8CD5A322-9E97-47BB-96EE-2491521229A5}" srcOrd="16" destOrd="0" presId="urn:microsoft.com/office/officeart/2016/7/layout/RepeatingBendingProcessNew"/>
    <dgm:cxn modelId="{3A21E227-001A-4454-A9DB-9C4E32B40ABE}" type="presParOf" srcId="{220858BC-A937-4DD9-894D-7D452C972472}" destId="{5017782B-5A2F-43AA-A514-652A6C8F74DD}" srcOrd="17" destOrd="0" presId="urn:microsoft.com/office/officeart/2016/7/layout/RepeatingBendingProcessNew"/>
    <dgm:cxn modelId="{B75D3FD6-4553-4386-AE98-88499EF96B00}" type="presParOf" srcId="{5017782B-5A2F-43AA-A514-652A6C8F74DD}" destId="{61E059EA-2701-49D5-9D14-372F838CE60E}" srcOrd="0" destOrd="0" presId="urn:microsoft.com/office/officeart/2016/7/layout/RepeatingBendingProcessNew"/>
    <dgm:cxn modelId="{55EFF8BC-FC64-47C3-A7AC-C14CFD5F527F}" type="presParOf" srcId="{220858BC-A937-4DD9-894D-7D452C972472}" destId="{6B03573A-CE57-410B-A61E-3EEDB62CE92A}" srcOrd="18" destOrd="0" presId="urn:microsoft.com/office/officeart/2016/7/layout/RepeatingBendingProcessNew"/>
    <dgm:cxn modelId="{A38A19CA-7167-4B6D-B269-06EB54CF341B}" type="presParOf" srcId="{220858BC-A937-4DD9-894D-7D452C972472}" destId="{8A3D1F17-9AA0-4639-B823-5C1A60B35409}" srcOrd="19" destOrd="0" presId="urn:microsoft.com/office/officeart/2016/7/layout/RepeatingBendingProcessNew"/>
    <dgm:cxn modelId="{F87E10B8-AF8C-41C1-8DBD-8668E681E882}" type="presParOf" srcId="{8A3D1F17-9AA0-4639-B823-5C1A60B35409}" destId="{65C0F5E8-9617-4EC3-AB05-F39D08D61CAC}" srcOrd="0" destOrd="0" presId="urn:microsoft.com/office/officeart/2016/7/layout/RepeatingBendingProcessNew"/>
    <dgm:cxn modelId="{DBF8F490-66A3-45EB-9A21-13FA3A63B87B}" type="presParOf" srcId="{220858BC-A937-4DD9-894D-7D452C972472}" destId="{1E5D4443-83DE-4F42-B21E-00DA6F8A58EC}" srcOrd="20" destOrd="0" presId="urn:microsoft.com/office/officeart/2016/7/layout/RepeatingBendingProcessNew"/>
    <dgm:cxn modelId="{BF8B0305-BA25-45B4-879E-E348B11A5DFE}" type="presParOf" srcId="{220858BC-A937-4DD9-894D-7D452C972472}" destId="{142ECD9F-5FA1-4F2A-99C9-BA44B7C40A0C}" srcOrd="21" destOrd="0" presId="urn:microsoft.com/office/officeart/2016/7/layout/RepeatingBendingProcessNew"/>
    <dgm:cxn modelId="{225D5C07-4939-4A00-B773-06413C53667F}" type="presParOf" srcId="{142ECD9F-5FA1-4F2A-99C9-BA44B7C40A0C}" destId="{48A8407C-D557-468B-B60F-734157482227}" srcOrd="0" destOrd="0" presId="urn:microsoft.com/office/officeart/2016/7/layout/RepeatingBendingProcessNew"/>
    <dgm:cxn modelId="{05EAD3A1-4D0B-46FF-A053-E485F96B7076}" type="presParOf" srcId="{220858BC-A937-4DD9-894D-7D452C972472}" destId="{9316BC35-F013-486C-9D45-5F670767ACB3}" srcOrd="2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A88776-3A8A-445F-8323-672A5D5DD668}">
      <dsp:nvSpPr>
        <dsp:cNvPr id="0" name=""/>
        <dsp:cNvSpPr/>
      </dsp:nvSpPr>
      <dsp:spPr>
        <a:xfrm>
          <a:off x="2669704" y="533944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4480" y="577453"/>
        <a:ext cx="22113" cy="4422"/>
      </dsp:txXfrm>
    </dsp:sp>
    <dsp:sp modelId="{C880FE7B-150D-4BB0-B0F5-5801B485DAD7}">
      <dsp:nvSpPr>
        <dsp:cNvPr id="0" name=""/>
        <dsp:cNvSpPr/>
      </dsp:nvSpPr>
      <dsp:spPr>
        <a:xfrm>
          <a:off x="748607" y="2795"/>
          <a:ext cx="1922896" cy="115373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 10/8 </a:t>
          </a:r>
          <a:r>
            <a:rPr lang="en-US" sz="1700" kern="1200" dirty="0" err="1"/>
            <a:t>Ekhagens</a:t>
          </a:r>
          <a:r>
            <a:rPr lang="en-US" sz="1700" kern="1200" dirty="0"/>
            <a:t> IF </a:t>
          </a:r>
          <a:r>
            <a:rPr lang="en-US" sz="1700" u="sng" kern="1200" dirty="0"/>
            <a:t>Hemma</a:t>
          </a:r>
          <a:r>
            <a:rPr lang="en-US" sz="1700" kern="1200" dirty="0"/>
            <a:t> – Grupp 1 och 2</a:t>
          </a:r>
        </a:p>
      </dsp:txBody>
      <dsp:txXfrm>
        <a:off x="748607" y="2795"/>
        <a:ext cx="1922896" cy="1153737"/>
      </dsp:txXfrm>
    </dsp:sp>
    <dsp:sp modelId="{C7A30544-EAF5-4AAC-BA9D-D86BB60B8733}">
      <dsp:nvSpPr>
        <dsp:cNvPr id="0" name=""/>
        <dsp:cNvSpPr/>
      </dsp:nvSpPr>
      <dsp:spPr>
        <a:xfrm>
          <a:off x="5034866" y="533944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2">
              <a:hueOff val="644361"/>
              <a:satOff val="-1849"/>
              <a:lumOff val="-296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9643" y="577453"/>
        <a:ext cx="22113" cy="4422"/>
      </dsp:txXfrm>
    </dsp:sp>
    <dsp:sp modelId="{FA55ED50-1536-4BB8-ACD2-AE37808D00F4}">
      <dsp:nvSpPr>
        <dsp:cNvPr id="0" name=""/>
        <dsp:cNvSpPr/>
      </dsp:nvSpPr>
      <dsp:spPr>
        <a:xfrm>
          <a:off x="3113770" y="2795"/>
          <a:ext cx="1922896" cy="1153737"/>
        </a:xfrm>
        <a:prstGeom prst="rect">
          <a:avLst/>
        </a:prstGeom>
        <a:gradFill rotWithShape="0">
          <a:gsLst>
            <a:gs pos="0">
              <a:schemeClr val="accent2">
                <a:hueOff val="585783"/>
                <a:satOff val="-1681"/>
                <a:lumOff val="-26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85783"/>
                <a:satOff val="-1681"/>
                <a:lumOff val="-26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85783"/>
                <a:satOff val="-1681"/>
                <a:lumOff val="-26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12/8 </a:t>
          </a:r>
          <a:r>
            <a:rPr lang="en-US" sz="1700" kern="1200" dirty="0" err="1"/>
            <a:t>Bäckseda</a:t>
          </a:r>
          <a:r>
            <a:rPr lang="en-US" sz="1700" kern="1200" dirty="0"/>
            <a:t> </a:t>
          </a:r>
          <a:r>
            <a:rPr lang="en-US" sz="1700" u="sng" kern="1200" dirty="0"/>
            <a:t>Borta</a:t>
          </a:r>
          <a:r>
            <a:rPr lang="en-US" sz="1700" kern="1200" dirty="0"/>
            <a:t> – Grupp 3 och 4</a:t>
          </a:r>
        </a:p>
      </dsp:txBody>
      <dsp:txXfrm>
        <a:off x="3113770" y="2795"/>
        <a:ext cx="1922896" cy="1153737"/>
      </dsp:txXfrm>
    </dsp:sp>
    <dsp:sp modelId="{D4B8E810-0235-4117-864A-1062E97B68A5}">
      <dsp:nvSpPr>
        <dsp:cNvPr id="0" name=""/>
        <dsp:cNvSpPr/>
      </dsp:nvSpPr>
      <dsp:spPr>
        <a:xfrm>
          <a:off x="7400029" y="533944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2">
              <a:hueOff val="1288723"/>
              <a:satOff val="-3699"/>
              <a:lumOff val="-592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594806" y="577453"/>
        <a:ext cx="22113" cy="4422"/>
      </dsp:txXfrm>
    </dsp:sp>
    <dsp:sp modelId="{FC456D36-2516-4FF0-99D8-59D351D9E179}">
      <dsp:nvSpPr>
        <dsp:cNvPr id="0" name=""/>
        <dsp:cNvSpPr/>
      </dsp:nvSpPr>
      <dsp:spPr>
        <a:xfrm>
          <a:off x="5478933" y="2795"/>
          <a:ext cx="1922896" cy="1153737"/>
        </a:xfrm>
        <a:prstGeom prst="rect">
          <a:avLst/>
        </a:prstGeom>
        <a:gradFill rotWithShape="0">
          <a:gsLst>
            <a:gs pos="0">
              <a:schemeClr val="accent2">
                <a:hueOff val="1171566"/>
                <a:satOff val="-3362"/>
                <a:lumOff val="-53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171566"/>
                <a:satOff val="-3362"/>
                <a:lumOff val="-53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171566"/>
                <a:satOff val="-3362"/>
                <a:lumOff val="-53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28/8 </a:t>
          </a:r>
          <a:r>
            <a:rPr lang="en-US" sz="1700" kern="1200" dirty="0" err="1"/>
            <a:t>Vrigstad</a:t>
          </a:r>
          <a:r>
            <a:rPr lang="en-US" sz="1700" kern="1200" dirty="0"/>
            <a:t> IF </a:t>
          </a:r>
          <a:r>
            <a:rPr lang="en-US" sz="1700" u="sng" kern="1200" dirty="0"/>
            <a:t>Hemma</a:t>
          </a:r>
          <a:r>
            <a:rPr lang="en-US" sz="1700" kern="1200" dirty="0"/>
            <a:t> – Grupp 1 och 2</a:t>
          </a:r>
        </a:p>
      </dsp:txBody>
      <dsp:txXfrm>
        <a:off x="5478933" y="2795"/>
        <a:ext cx="1922896" cy="1153737"/>
      </dsp:txXfrm>
    </dsp:sp>
    <dsp:sp modelId="{B4AF79E0-73AD-4D14-8585-26A43D347056}">
      <dsp:nvSpPr>
        <dsp:cNvPr id="0" name=""/>
        <dsp:cNvSpPr/>
      </dsp:nvSpPr>
      <dsp:spPr>
        <a:xfrm>
          <a:off x="1710055" y="1154733"/>
          <a:ext cx="7095488" cy="411666"/>
        </a:xfrm>
        <a:custGeom>
          <a:avLst/>
          <a:gdLst/>
          <a:ahLst/>
          <a:cxnLst/>
          <a:rect l="0" t="0" r="0" b="0"/>
          <a:pathLst>
            <a:path>
              <a:moveTo>
                <a:pt x="7095488" y="0"/>
              </a:moveTo>
              <a:lnTo>
                <a:pt x="7095488" y="222933"/>
              </a:lnTo>
              <a:lnTo>
                <a:pt x="0" y="222933"/>
              </a:lnTo>
              <a:lnTo>
                <a:pt x="0" y="411666"/>
              </a:lnTo>
            </a:path>
          </a:pathLst>
        </a:custGeom>
        <a:noFill/>
        <a:ln w="12700" cap="flat" cmpd="sng" algn="ctr">
          <a:solidFill>
            <a:schemeClr val="accent2">
              <a:hueOff val="1933084"/>
              <a:satOff val="-5548"/>
              <a:lumOff val="-888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80068" y="1358355"/>
        <a:ext cx="355462" cy="4422"/>
      </dsp:txXfrm>
    </dsp:sp>
    <dsp:sp modelId="{2AD88A9B-3AEA-4E47-B4F2-782B93D1075A}">
      <dsp:nvSpPr>
        <dsp:cNvPr id="0" name=""/>
        <dsp:cNvSpPr/>
      </dsp:nvSpPr>
      <dsp:spPr>
        <a:xfrm>
          <a:off x="7844095" y="2795"/>
          <a:ext cx="1922896" cy="1153737"/>
        </a:xfrm>
        <a:prstGeom prst="rect">
          <a:avLst/>
        </a:prstGeom>
        <a:gradFill rotWithShape="0">
          <a:gsLst>
            <a:gs pos="0">
              <a:schemeClr val="accent2">
                <a:hueOff val="1757349"/>
                <a:satOff val="-5044"/>
                <a:lumOff val="-8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757349"/>
                <a:satOff val="-5044"/>
                <a:lumOff val="-8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757349"/>
                <a:satOff val="-5044"/>
                <a:lumOff val="-8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30/8 IF Haga Hemma – Grupp 3 och 4</a:t>
          </a:r>
        </a:p>
      </dsp:txBody>
      <dsp:txXfrm>
        <a:off x="7844095" y="2795"/>
        <a:ext cx="1922896" cy="1153737"/>
      </dsp:txXfrm>
    </dsp:sp>
    <dsp:sp modelId="{B507E9EF-3C2C-4889-8805-D2DDE895FBCB}">
      <dsp:nvSpPr>
        <dsp:cNvPr id="0" name=""/>
        <dsp:cNvSpPr/>
      </dsp:nvSpPr>
      <dsp:spPr>
        <a:xfrm>
          <a:off x="2669704" y="2129949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2">
              <a:hueOff val="2577445"/>
              <a:satOff val="-7397"/>
              <a:lumOff val="-1184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4480" y="2173457"/>
        <a:ext cx="22113" cy="4422"/>
      </dsp:txXfrm>
    </dsp:sp>
    <dsp:sp modelId="{8DB0EAAE-2C57-48AD-BB6D-315F0D63FBD2}">
      <dsp:nvSpPr>
        <dsp:cNvPr id="0" name=""/>
        <dsp:cNvSpPr/>
      </dsp:nvSpPr>
      <dsp:spPr>
        <a:xfrm>
          <a:off x="748607" y="1598800"/>
          <a:ext cx="1922896" cy="1153737"/>
        </a:xfrm>
        <a:prstGeom prst="rect">
          <a:avLst/>
        </a:prstGeom>
        <a:gradFill rotWithShape="0">
          <a:gsLst>
            <a:gs pos="0">
              <a:schemeClr val="accent2">
                <a:hueOff val="2343132"/>
                <a:satOff val="-6725"/>
                <a:lumOff val="-1076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343132"/>
                <a:satOff val="-6725"/>
                <a:lumOff val="-1076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343132"/>
                <a:satOff val="-6725"/>
                <a:lumOff val="-1076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4/9 IF </a:t>
          </a:r>
          <a:r>
            <a:rPr lang="en-US" sz="1700" kern="1200" dirty="0" err="1"/>
            <a:t>Eksjö</a:t>
          </a:r>
          <a:r>
            <a:rPr lang="en-US" sz="1700" kern="1200" dirty="0"/>
            <a:t> Hemma – Grupp 1 och 3</a:t>
          </a:r>
        </a:p>
      </dsp:txBody>
      <dsp:txXfrm>
        <a:off x="748607" y="1598800"/>
        <a:ext cx="1922896" cy="1153737"/>
      </dsp:txXfrm>
    </dsp:sp>
    <dsp:sp modelId="{C97FE73C-F9F9-44DF-97AA-4420FD81C4E1}">
      <dsp:nvSpPr>
        <dsp:cNvPr id="0" name=""/>
        <dsp:cNvSpPr/>
      </dsp:nvSpPr>
      <dsp:spPr>
        <a:xfrm>
          <a:off x="5034866" y="2129949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9643" y="2173457"/>
        <a:ext cx="22113" cy="4422"/>
      </dsp:txXfrm>
    </dsp:sp>
    <dsp:sp modelId="{C8209A22-463E-484C-B5A7-C5B007EC23E6}">
      <dsp:nvSpPr>
        <dsp:cNvPr id="0" name=""/>
        <dsp:cNvSpPr/>
      </dsp:nvSpPr>
      <dsp:spPr>
        <a:xfrm>
          <a:off x="3113770" y="1598800"/>
          <a:ext cx="1922896" cy="1153737"/>
        </a:xfrm>
        <a:prstGeom prst="rect">
          <a:avLst/>
        </a:prstGeom>
        <a:gradFill rotWithShape="0">
          <a:gsLst>
            <a:gs pos="0">
              <a:schemeClr val="accent2">
                <a:hueOff val="2928915"/>
                <a:satOff val="-8406"/>
                <a:lumOff val="-134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928915"/>
                <a:satOff val="-8406"/>
                <a:lumOff val="-134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928915"/>
                <a:satOff val="-8406"/>
                <a:lumOff val="-134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5/9 Habo IF </a:t>
          </a:r>
          <a:r>
            <a:rPr lang="en-US" sz="1700" u="sng" kern="1200" dirty="0"/>
            <a:t>Borta</a:t>
          </a:r>
          <a:r>
            <a:rPr lang="en-US" sz="1700" kern="1200" dirty="0"/>
            <a:t> – Grupp 2 och 4</a:t>
          </a:r>
        </a:p>
      </dsp:txBody>
      <dsp:txXfrm>
        <a:off x="3113770" y="1598800"/>
        <a:ext cx="1922896" cy="1153737"/>
      </dsp:txXfrm>
    </dsp:sp>
    <dsp:sp modelId="{7804EAB0-BF0D-4D94-A659-8BBADF706A5F}">
      <dsp:nvSpPr>
        <dsp:cNvPr id="0" name=""/>
        <dsp:cNvSpPr/>
      </dsp:nvSpPr>
      <dsp:spPr>
        <a:xfrm>
          <a:off x="7400029" y="2129949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2">
              <a:hueOff val="3866169"/>
              <a:satOff val="-11096"/>
              <a:lumOff val="-1776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594806" y="2173457"/>
        <a:ext cx="22113" cy="4422"/>
      </dsp:txXfrm>
    </dsp:sp>
    <dsp:sp modelId="{09B36975-86D6-4197-A94B-B49AED9E770E}">
      <dsp:nvSpPr>
        <dsp:cNvPr id="0" name=""/>
        <dsp:cNvSpPr/>
      </dsp:nvSpPr>
      <dsp:spPr>
        <a:xfrm>
          <a:off x="5478933" y="1598800"/>
          <a:ext cx="1922896" cy="1153737"/>
        </a:xfrm>
        <a:prstGeom prst="rect">
          <a:avLst/>
        </a:prstGeom>
        <a:gradFill rotWithShape="0">
          <a:gsLst>
            <a:gs pos="0">
              <a:schemeClr val="accent2">
                <a:hueOff val="3514698"/>
                <a:satOff val="-10087"/>
                <a:lumOff val="-161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514698"/>
                <a:satOff val="-10087"/>
                <a:lumOff val="-161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514698"/>
                <a:satOff val="-10087"/>
                <a:lumOff val="-161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11/9 </a:t>
          </a:r>
          <a:r>
            <a:rPr lang="en-US" sz="1700" kern="1200" dirty="0" err="1"/>
            <a:t>Tranås</a:t>
          </a:r>
          <a:r>
            <a:rPr lang="en-US" sz="1700" kern="1200" dirty="0"/>
            <a:t> FF Borta – Grupp 1 och 3</a:t>
          </a:r>
        </a:p>
      </dsp:txBody>
      <dsp:txXfrm>
        <a:off x="5478933" y="1598800"/>
        <a:ext cx="1922896" cy="1153737"/>
      </dsp:txXfrm>
    </dsp:sp>
    <dsp:sp modelId="{08B755FA-18FA-44A8-B93A-A61535EA1F1A}">
      <dsp:nvSpPr>
        <dsp:cNvPr id="0" name=""/>
        <dsp:cNvSpPr/>
      </dsp:nvSpPr>
      <dsp:spPr>
        <a:xfrm>
          <a:off x="1710055" y="2750737"/>
          <a:ext cx="7095488" cy="411666"/>
        </a:xfrm>
        <a:custGeom>
          <a:avLst/>
          <a:gdLst/>
          <a:ahLst/>
          <a:cxnLst/>
          <a:rect l="0" t="0" r="0" b="0"/>
          <a:pathLst>
            <a:path>
              <a:moveTo>
                <a:pt x="7095488" y="0"/>
              </a:moveTo>
              <a:lnTo>
                <a:pt x="7095488" y="222933"/>
              </a:lnTo>
              <a:lnTo>
                <a:pt x="0" y="222933"/>
              </a:lnTo>
              <a:lnTo>
                <a:pt x="0" y="411666"/>
              </a:lnTo>
            </a:path>
          </a:pathLst>
        </a:custGeom>
        <a:noFill/>
        <a:ln w="12700" cap="flat" cmpd="sng" algn="ctr">
          <a:solidFill>
            <a:schemeClr val="accent2">
              <a:hueOff val="4510529"/>
              <a:satOff val="-12945"/>
              <a:lumOff val="-20726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80068" y="2954359"/>
        <a:ext cx="355462" cy="4422"/>
      </dsp:txXfrm>
    </dsp:sp>
    <dsp:sp modelId="{01E8CF9A-0F32-42F6-B047-50F9233BCDD7}">
      <dsp:nvSpPr>
        <dsp:cNvPr id="0" name=""/>
        <dsp:cNvSpPr/>
      </dsp:nvSpPr>
      <dsp:spPr>
        <a:xfrm>
          <a:off x="7844095" y="1598800"/>
          <a:ext cx="1922896" cy="1153737"/>
        </a:xfrm>
        <a:prstGeom prst="rect">
          <a:avLst/>
        </a:prstGeom>
        <a:gradFill rotWithShape="0">
          <a:gsLst>
            <a:gs pos="0">
              <a:schemeClr val="accent2">
                <a:hueOff val="4100481"/>
                <a:satOff val="-11768"/>
                <a:lumOff val="-188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100481"/>
                <a:satOff val="-11768"/>
                <a:lumOff val="-188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100481"/>
                <a:satOff val="-11768"/>
                <a:lumOff val="-188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18/9 </a:t>
          </a:r>
          <a:r>
            <a:rPr lang="en-US" sz="1700" kern="1200" dirty="0" err="1"/>
            <a:t>Hultsjö</a:t>
          </a:r>
          <a:r>
            <a:rPr lang="en-US" sz="1700" kern="1200" dirty="0"/>
            <a:t> </a:t>
          </a:r>
          <a:r>
            <a:rPr lang="en-US" sz="1700" u="sng" kern="1200" dirty="0"/>
            <a:t>Hemma</a:t>
          </a:r>
          <a:r>
            <a:rPr lang="en-US" sz="1700" kern="1200" dirty="0"/>
            <a:t> – Grupp 2 och 4</a:t>
          </a:r>
        </a:p>
      </dsp:txBody>
      <dsp:txXfrm>
        <a:off x="7844095" y="1598800"/>
        <a:ext cx="1922896" cy="1153737"/>
      </dsp:txXfrm>
    </dsp:sp>
    <dsp:sp modelId="{5017782B-5A2F-43AA-A514-652A6C8F74DD}">
      <dsp:nvSpPr>
        <dsp:cNvPr id="0" name=""/>
        <dsp:cNvSpPr/>
      </dsp:nvSpPr>
      <dsp:spPr>
        <a:xfrm>
          <a:off x="2669704" y="3725953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2">
              <a:hueOff val="5154891"/>
              <a:satOff val="-14794"/>
              <a:lumOff val="-2368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4480" y="3769461"/>
        <a:ext cx="22113" cy="4422"/>
      </dsp:txXfrm>
    </dsp:sp>
    <dsp:sp modelId="{8CD5A322-9E97-47BB-96EE-2491521229A5}">
      <dsp:nvSpPr>
        <dsp:cNvPr id="0" name=""/>
        <dsp:cNvSpPr/>
      </dsp:nvSpPr>
      <dsp:spPr>
        <a:xfrm>
          <a:off x="748607" y="3194804"/>
          <a:ext cx="1922896" cy="1153737"/>
        </a:xfrm>
        <a:prstGeom prst="rect">
          <a:avLst/>
        </a:prstGeom>
        <a:gradFill rotWithShape="0">
          <a:gsLst>
            <a:gs pos="0">
              <a:schemeClr val="accent2">
                <a:hueOff val="4686264"/>
                <a:satOff val="-13449"/>
                <a:lumOff val="-215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686264"/>
                <a:satOff val="-13449"/>
                <a:lumOff val="-215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686264"/>
                <a:satOff val="-13449"/>
                <a:lumOff val="-215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19/9 </a:t>
          </a:r>
          <a:r>
            <a:rPr lang="en-US" sz="1700" kern="1200" dirty="0" err="1"/>
            <a:t>Waggeryd</a:t>
          </a:r>
          <a:r>
            <a:rPr lang="en-US" sz="1700" kern="1200" dirty="0"/>
            <a:t> </a:t>
          </a:r>
          <a:r>
            <a:rPr lang="en-US" sz="1700" u="sng" kern="1200" dirty="0"/>
            <a:t>Borta</a:t>
          </a:r>
          <a:r>
            <a:rPr lang="en-US" sz="1700" kern="1200" dirty="0"/>
            <a:t> – Grupp 1 och 4</a:t>
          </a:r>
        </a:p>
      </dsp:txBody>
      <dsp:txXfrm>
        <a:off x="748607" y="3194804"/>
        <a:ext cx="1922896" cy="1153737"/>
      </dsp:txXfrm>
    </dsp:sp>
    <dsp:sp modelId="{8A3D1F17-9AA0-4639-B823-5C1A60B35409}">
      <dsp:nvSpPr>
        <dsp:cNvPr id="0" name=""/>
        <dsp:cNvSpPr/>
      </dsp:nvSpPr>
      <dsp:spPr>
        <a:xfrm>
          <a:off x="5034866" y="3725953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2">
              <a:hueOff val="5799252"/>
              <a:satOff val="-16644"/>
              <a:lumOff val="-2664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9643" y="3769461"/>
        <a:ext cx="22113" cy="4422"/>
      </dsp:txXfrm>
    </dsp:sp>
    <dsp:sp modelId="{6B03573A-CE57-410B-A61E-3EEDB62CE92A}">
      <dsp:nvSpPr>
        <dsp:cNvPr id="0" name=""/>
        <dsp:cNvSpPr/>
      </dsp:nvSpPr>
      <dsp:spPr>
        <a:xfrm>
          <a:off x="3113770" y="3194804"/>
          <a:ext cx="1922896" cy="1153737"/>
        </a:xfrm>
        <a:prstGeom prst="rect">
          <a:avLst/>
        </a:prstGeom>
        <a:gradFill rotWithShape="0">
          <a:gsLst>
            <a:gs pos="0">
              <a:schemeClr val="accent2">
                <a:hueOff val="5272048"/>
                <a:satOff val="-15131"/>
                <a:lumOff val="-242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272048"/>
                <a:satOff val="-15131"/>
                <a:lumOff val="-242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272048"/>
                <a:satOff val="-15131"/>
                <a:lumOff val="-242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27/9 </a:t>
          </a:r>
          <a:r>
            <a:rPr lang="en-US" sz="1700" kern="1200" dirty="0" err="1"/>
            <a:t>Nässjö</a:t>
          </a:r>
          <a:r>
            <a:rPr lang="en-US" sz="1700" kern="1200" dirty="0"/>
            <a:t> Borta – Grupp 1 och 4</a:t>
          </a:r>
        </a:p>
      </dsp:txBody>
      <dsp:txXfrm>
        <a:off x="3113770" y="3194804"/>
        <a:ext cx="1922896" cy="1153737"/>
      </dsp:txXfrm>
    </dsp:sp>
    <dsp:sp modelId="{142ECD9F-5FA1-4F2A-99C9-BA44B7C40A0C}">
      <dsp:nvSpPr>
        <dsp:cNvPr id="0" name=""/>
        <dsp:cNvSpPr/>
      </dsp:nvSpPr>
      <dsp:spPr>
        <a:xfrm>
          <a:off x="7400029" y="3725953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594806" y="3769461"/>
        <a:ext cx="22113" cy="4422"/>
      </dsp:txXfrm>
    </dsp:sp>
    <dsp:sp modelId="{1E5D4443-83DE-4F42-B21E-00DA6F8A58EC}">
      <dsp:nvSpPr>
        <dsp:cNvPr id="0" name=""/>
        <dsp:cNvSpPr/>
      </dsp:nvSpPr>
      <dsp:spPr>
        <a:xfrm>
          <a:off x="5478933" y="3194804"/>
          <a:ext cx="1922896" cy="1153737"/>
        </a:xfrm>
        <a:prstGeom prst="rect">
          <a:avLst/>
        </a:prstGeom>
        <a:gradFill rotWithShape="0">
          <a:gsLst>
            <a:gs pos="0">
              <a:schemeClr val="accent2">
                <a:hueOff val="5857831"/>
                <a:satOff val="-16812"/>
                <a:lumOff val="-269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857831"/>
                <a:satOff val="-16812"/>
                <a:lumOff val="-269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857831"/>
                <a:satOff val="-16812"/>
                <a:lumOff val="-269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27/9 </a:t>
          </a:r>
          <a:r>
            <a:rPr lang="en-US" sz="1700" kern="1200" dirty="0" err="1"/>
            <a:t>Hallby</a:t>
          </a:r>
          <a:r>
            <a:rPr lang="en-US" sz="1700" kern="1200" dirty="0"/>
            <a:t> </a:t>
          </a:r>
          <a:r>
            <a:rPr lang="en-US" sz="1700" u="sng" kern="1200" dirty="0"/>
            <a:t>Borta</a:t>
          </a:r>
          <a:r>
            <a:rPr lang="en-US" sz="1700" kern="1200" dirty="0"/>
            <a:t> – Grupp 2 och 3</a:t>
          </a:r>
        </a:p>
      </dsp:txBody>
      <dsp:txXfrm>
        <a:off x="5478933" y="3194804"/>
        <a:ext cx="1922896" cy="1153737"/>
      </dsp:txXfrm>
    </dsp:sp>
    <dsp:sp modelId="{9316BC35-F013-486C-9D45-5F670767ACB3}">
      <dsp:nvSpPr>
        <dsp:cNvPr id="0" name=""/>
        <dsp:cNvSpPr/>
      </dsp:nvSpPr>
      <dsp:spPr>
        <a:xfrm>
          <a:off x="7844095" y="3194804"/>
          <a:ext cx="1922896" cy="1153737"/>
        </a:xfrm>
        <a:prstGeom prst="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30/9 Lekeryd/Svarttorp Hemma- Grupp 2 och 3</a:t>
          </a:r>
        </a:p>
      </dsp:txBody>
      <dsp:txXfrm>
        <a:off x="7844095" y="3194804"/>
        <a:ext cx="1922896" cy="11537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B48B9A-EDDB-FDC7-D19A-F71175218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79596C6-AE4C-E775-466B-FABC1F17A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E3159BF-C557-A0AB-E1B2-EC86DF11F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82A5-F789-414E-8BE9-0FDA9B66E4F1}" type="datetimeFigureOut">
              <a:rPr lang="sv-SE" smtClean="0"/>
              <a:t>2026-08-03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CC88BB0-13FB-51B0-007A-A77831B16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2C2415A-E787-E131-D60A-4B79DB13F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1074-D592-4D74-9810-978C880B3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5202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4BF1DE-A6E0-08D4-DEA4-CDF30401F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B71F491-3D94-2DAA-A84B-7AC94F205F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F2B78D-4520-5AC4-A7CA-8C139F847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82A5-F789-414E-8BE9-0FDA9B66E4F1}" type="datetimeFigureOut">
              <a:rPr lang="sv-SE" smtClean="0"/>
              <a:t>2026-08-03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DDC6995-A04A-7CAD-39CB-F8212C122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6A2C86-1448-8CE6-EEDC-8C258C38B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1074-D592-4D74-9810-978C880B3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2171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529183E-E015-B87C-46B1-393E9FFB8B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00E7C72-E68E-C77D-D21B-100D51AA25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518B7D-4ECD-412E-BF5D-0C25C425E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82A5-F789-414E-8BE9-0FDA9B66E4F1}" type="datetimeFigureOut">
              <a:rPr lang="sv-SE" smtClean="0"/>
              <a:t>2026-08-03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138DB28-06AD-9551-6E2C-C7EB1FB1D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E972D26-B74E-F1CB-7C68-566FC2D96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1074-D592-4D74-9810-978C880B3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4121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C76FAD-2C47-AC52-4CC7-076CFC676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9E6CF2-D71A-0AD9-50C3-FD6AE2311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06503E6-B7D5-4D10-FD6E-1DDFA3C2D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82A5-F789-414E-8BE9-0FDA9B66E4F1}" type="datetimeFigureOut">
              <a:rPr lang="sv-SE" smtClean="0"/>
              <a:t>2026-08-03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135358-CB94-98ED-72D8-59D37A444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E65A19-F56E-9885-BEF6-AA1776D2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1074-D592-4D74-9810-978C880B3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5258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DCD5F8-7710-EEF4-5430-51B4D1591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3EDB064-9E4C-735F-F14B-2FCFB5F76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D6784F-69BE-9462-778E-542A135CF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82A5-F789-414E-8BE9-0FDA9B66E4F1}" type="datetimeFigureOut">
              <a:rPr lang="sv-SE" smtClean="0"/>
              <a:t>2026-08-03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F3643FA-0B6F-C1D7-3157-BDC7D9115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EDA5BC5-FFCE-AB9F-59D6-777D3DBD3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1074-D592-4D74-9810-978C880B3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9639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6FB6EE-B997-D035-51FB-0B0BA9D4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11A62EC-F10B-45F9-41EA-6AD0D9E109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DD642D2-085A-F5DB-E48E-FE7DC53F19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E26E1C6-97CA-2049-575A-D6B99D9B3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82A5-F789-414E-8BE9-0FDA9B66E4F1}" type="datetimeFigureOut">
              <a:rPr lang="sv-SE" smtClean="0"/>
              <a:t>2026-08-03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0B8E569-26AC-3ABD-F0AD-8C396EAEB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02D1244-0A11-6C87-5936-A6C4E9552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1074-D592-4D74-9810-978C880B3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501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8D1FFF-7376-36B8-9879-505CDC13F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A479ECB-D47B-94F9-BCC9-A2083101E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6954335-7D4A-F5A9-DE52-C351B48041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685D84A-D144-6C9A-EAE3-B2E796D4FC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9F1A47F-040F-0F87-A618-AC58D0580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051085F-461D-ECE6-5048-40B0D92D2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82A5-F789-414E-8BE9-0FDA9B66E4F1}" type="datetimeFigureOut">
              <a:rPr lang="sv-SE" smtClean="0"/>
              <a:t>2026-08-03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633F4F6-EF05-3F85-8239-A4613E2C5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64DB07B-07D6-CABA-9562-793D361E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1074-D592-4D74-9810-978C880B3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3114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C4D015-65FF-2F87-49D0-A2DD85632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814017A-2DFC-E9BB-FEAE-2D447603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82A5-F789-414E-8BE9-0FDA9B66E4F1}" type="datetimeFigureOut">
              <a:rPr lang="sv-SE" smtClean="0"/>
              <a:t>2026-08-03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3F9FF69-9ACB-C4B2-B994-7AB6A3104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D6AEB70-94F0-8314-328D-94069198E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1074-D592-4D74-9810-978C880B3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8028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98F57E9-7414-3A10-DE22-A6A177B0F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82A5-F789-414E-8BE9-0FDA9B66E4F1}" type="datetimeFigureOut">
              <a:rPr lang="sv-SE" smtClean="0"/>
              <a:t>2026-08-03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E3799C4-A8B9-4911-287F-A61FC1E64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69CEC8D-DE69-8F6D-8248-9E95E2B26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1074-D592-4D74-9810-978C880B3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3025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D3E67F-3BD4-6CB4-A1A6-1CFF77C45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91EB03-C5D7-87B7-5578-04C6C9CE3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429D5F7-CE5D-5AEC-3818-6ADA72448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3767B05-4C96-7C8D-A9E4-0CDB650F7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82A5-F789-414E-8BE9-0FDA9B66E4F1}" type="datetimeFigureOut">
              <a:rPr lang="sv-SE" smtClean="0"/>
              <a:t>2026-08-03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3889C02-B5EC-255C-1804-30BF442E4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21FE9C3-EB60-BE58-B1E3-AAF86867A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1074-D592-4D74-9810-978C880B3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8596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0A0895-3EE9-023B-7D20-2BDA3B9C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0D3FC65-A6DA-372E-DCE6-F88441BD42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B2E792C-D16E-7B6F-E9BB-279901238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B1D694F-48CB-667A-B49B-A29B9608A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82A5-F789-414E-8BE9-0FDA9B66E4F1}" type="datetimeFigureOut">
              <a:rPr lang="sv-SE" smtClean="0"/>
              <a:t>2026-08-03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9B0B2E9-1C74-CB8D-7DD8-A875C7672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B2C57F6-A852-A7C9-FD94-94CB24BFD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1074-D592-4D74-9810-978C880B3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1292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696406-FDEF-26E0-F267-CAE3DC458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FECB4E9-0C53-7B16-EBB4-AB702BEBE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9FB5E67-CB4E-003A-4933-934DD7FED9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BA82A5-F789-414E-8BE9-0FDA9B66E4F1}" type="datetimeFigureOut">
              <a:rPr lang="sv-SE" smtClean="0"/>
              <a:t>2026-08-03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70B70F8-BBF1-4C59-F212-E7DD67B6C6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8D670FB-1E4F-E033-93E7-ED23B859E2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6F1074-D592-4D74-9810-978C880B3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9078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En bild som visar moln, tavla, himmel, blå&#10;&#10;AI-genererat innehåll kan vara felaktigt.">
            <a:extLst>
              <a:ext uri="{FF2B5EF4-FFF2-40B4-BE49-F238E27FC236}">
                <a16:creationId xmlns:a16="http://schemas.microsoft.com/office/drawing/2014/main" id="{A9F475E4-998F-670E-238C-3E5C2C1DCC3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t="9916" b="10578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aphicFrame>
        <p:nvGraphicFramePr>
          <p:cNvPr id="5" name="textruta 2">
            <a:extLst>
              <a:ext uri="{FF2B5EF4-FFF2-40B4-BE49-F238E27FC236}">
                <a16:creationId xmlns:a16="http://schemas.microsoft.com/office/drawing/2014/main" id="{2F1F7D92-DF3F-CDDD-5B70-A8702177C7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664146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55218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</Words>
  <Application>Microsoft Office PowerPoint</Application>
  <PresentationFormat>Bredbild</PresentationFormat>
  <Paragraphs>12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Mattias Hageltorn</dc:creator>
  <cp:lastModifiedBy>Mattias Hageltorn</cp:lastModifiedBy>
  <cp:revision>1</cp:revision>
  <dcterms:created xsi:type="dcterms:W3CDTF">2026-08-03T21:02:34Z</dcterms:created>
  <dcterms:modified xsi:type="dcterms:W3CDTF">2026-08-03T21:18:07Z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4a58698-f344-4198-ab37-f250df3982dd_Enabled">
    <vt:lpwstr>true</vt:lpwstr>
  </property>
  <property fmtid="{D5CDD505-2E9C-101B-9397-08002B2CF9AE}" pid="3" name="MSIP_Label_a4a58698-f344-4198-ab37-f250df3982dd_SetDate">
    <vt:lpwstr>2026-08-03T21:18:07Z</vt:lpwstr>
  </property>
  <property fmtid="{D5CDD505-2E9C-101B-9397-08002B2CF9AE}" pid="4" name="MSIP_Label_a4a58698-f344-4198-ab37-f250df3982dd_Method">
    <vt:lpwstr>Standard</vt:lpwstr>
  </property>
  <property fmtid="{D5CDD505-2E9C-101B-9397-08002B2CF9AE}" pid="5" name="MSIP_Label_a4a58698-f344-4198-ab37-f250df3982dd_Name">
    <vt:lpwstr>GLB Internal</vt:lpwstr>
  </property>
  <property fmtid="{D5CDD505-2E9C-101B-9397-08002B2CF9AE}" pid="6" name="MSIP_Label_a4a58698-f344-4198-ab37-f250df3982dd_SiteId">
    <vt:lpwstr>bc1d8991-4a28-4552-abc1-ace7ae108274</vt:lpwstr>
  </property>
  <property fmtid="{D5CDD505-2E9C-101B-9397-08002B2CF9AE}" pid="7" name="MSIP_Label_a4a58698-f344-4198-ab37-f250df3982dd_ActionId">
    <vt:lpwstr>de8bb4e2-262a-4d73-90a4-ea8f5ac23d4c</vt:lpwstr>
  </property>
  <property fmtid="{D5CDD505-2E9C-101B-9397-08002B2CF9AE}" pid="8" name="MSIP_Label_a4a58698-f344-4198-ab37-f250df3982dd_ContentBits">
    <vt:lpwstr>0</vt:lpwstr>
  </property>
  <property fmtid="{D5CDD505-2E9C-101B-9397-08002B2CF9AE}" pid="9" name="MSIP_Label_a4a58698-f344-4198-ab37-f250df3982dd_Tag">
    <vt:lpwstr>10, 3, 0, 1</vt:lpwstr>
  </property>
</Properties>
</file>