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57" r:id="rId3"/>
    <p:sldId id="261" r:id="rId4"/>
    <p:sldId id="258" r:id="rId5"/>
    <p:sldId id="263" r:id="rId6"/>
    <p:sldId id="269" r:id="rId7"/>
    <p:sldId id="272" r:id="rId8"/>
    <p:sldId id="259" r:id="rId9"/>
    <p:sldId id="264" r:id="rId10"/>
    <p:sldId id="260" r:id="rId11"/>
    <p:sldId id="271" r:id="rId12"/>
    <p:sldId id="262" r:id="rId13"/>
    <p:sldId id="267" r:id="rId14"/>
    <p:sldId id="266" r:id="rId15"/>
    <p:sldId id="273" r:id="rId16"/>
    <p:sldId id="270" r:id="rId1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5C170-5BE7-40B6-9820-29327713D8F9}" v="305" dt="2026-04-23T19:46:23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s Hageltorn" userId="187dd42a-a15d-4583-961c-2b269e3fa608" providerId="ADAL" clId="{0692C3D3-23C5-4547-A3E8-CF0AC881B880}"/>
    <pc:docChg chg="undo custSel addSld modSld">
      <pc:chgData name="Mattias Hageltorn" userId="187dd42a-a15d-4583-961c-2b269e3fa608" providerId="ADAL" clId="{0692C3D3-23C5-4547-A3E8-CF0AC881B880}" dt="2026-04-23T19:46:23.429" v="850" actId="20577"/>
      <pc:docMkLst>
        <pc:docMk/>
      </pc:docMkLst>
      <pc:sldChg chg="modSp">
        <pc:chgData name="Mattias Hageltorn" userId="187dd42a-a15d-4583-961c-2b269e3fa608" providerId="ADAL" clId="{0692C3D3-23C5-4547-A3E8-CF0AC881B880}" dt="2026-04-21T19:01:28.875" v="22" actId="20577"/>
        <pc:sldMkLst>
          <pc:docMk/>
          <pc:sldMk cId="3999784884" sldId="257"/>
        </pc:sldMkLst>
        <pc:graphicFrameChg chg="mod">
          <ac:chgData name="Mattias Hageltorn" userId="187dd42a-a15d-4583-961c-2b269e3fa608" providerId="ADAL" clId="{0692C3D3-23C5-4547-A3E8-CF0AC881B880}" dt="2026-04-21T19:01:28.875" v="22" actId="20577"/>
          <ac:graphicFrameMkLst>
            <pc:docMk/>
            <pc:sldMk cId="3999784884" sldId="257"/>
            <ac:graphicFrameMk id="2068" creationId="{0EBA4653-E15E-6CA3-12CC-7CB21D715668}"/>
          </ac:graphicFrameMkLst>
        </pc:graphicFrameChg>
      </pc:sldChg>
      <pc:sldChg chg="addSp delSp modSp mod setBg">
        <pc:chgData name="Mattias Hageltorn" userId="187dd42a-a15d-4583-961c-2b269e3fa608" providerId="ADAL" clId="{0692C3D3-23C5-4547-A3E8-CF0AC881B880}" dt="2026-04-21T19:10:12.785" v="35"/>
        <pc:sldMkLst>
          <pc:docMk/>
          <pc:sldMk cId="2091197582" sldId="258"/>
        </pc:sldMkLst>
      </pc:sldChg>
      <pc:sldChg chg="setBg">
        <pc:chgData name="Mattias Hageltorn" userId="187dd42a-a15d-4583-961c-2b269e3fa608" providerId="ADAL" clId="{0692C3D3-23C5-4547-A3E8-CF0AC881B880}" dt="2026-04-21T19:10:36.165" v="36"/>
        <pc:sldMkLst>
          <pc:docMk/>
          <pc:sldMk cId="1979111371" sldId="259"/>
        </pc:sldMkLst>
      </pc:sldChg>
      <pc:sldChg chg="modSp mod">
        <pc:chgData name="Mattias Hageltorn" userId="187dd42a-a15d-4583-961c-2b269e3fa608" providerId="ADAL" clId="{0692C3D3-23C5-4547-A3E8-CF0AC881B880}" dt="2026-04-21T19:19:10.719" v="195" actId="20577"/>
        <pc:sldMkLst>
          <pc:docMk/>
          <pc:sldMk cId="4230405576" sldId="260"/>
        </pc:sldMkLst>
        <pc:spChg chg="mod">
          <ac:chgData name="Mattias Hageltorn" userId="187dd42a-a15d-4583-961c-2b269e3fa608" providerId="ADAL" clId="{0692C3D3-23C5-4547-A3E8-CF0AC881B880}" dt="2026-04-21T19:19:10.719" v="195" actId="20577"/>
          <ac:spMkLst>
            <pc:docMk/>
            <pc:sldMk cId="4230405576" sldId="260"/>
            <ac:spMk id="3" creationId="{12B7F538-7192-407E-8618-19A59AE49406}"/>
          </ac:spMkLst>
        </pc:spChg>
      </pc:sldChg>
      <pc:sldChg chg="modSp">
        <pc:chgData name="Mattias Hageltorn" userId="187dd42a-a15d-4583-961c-2b269e3fa608" providerId="ADAL" clId="{0692C3D3-23C5-4547-A3E8-CF0AC881B880}" dt="2026-04-21T19:41:38.433" v="521" actId="20577"/>
        <pc:sldMkLst>
          <pc:docMk/>
          <pc:sldMk cId="1869944201" sldId="262"/>
        </pc:sldMkLst>
        <pc:graphicFrameChg chg="mod">
          <ac:chgData name="Mattias Hageltorn" userId="187dd42a-a15d-4583-961c-2b269e3fa608" providerId="ADAL" clId="{0692C3D3-23C5-4547-A3E8-CF0AC881B880}" dt="2026-04-21T19:41:38.433" v="521" actId="20577"/>
          <ac:graphicFrameMkLst>
            <pc:docMk/>
            <pc:sldMk cId="1869944201" sldId="262"/>
            <ac:graphicFrameMk id="5" creationId="{9A4010D3-DB11-2ADD-0E0B-5217EB66ECC8}"/>
          </ac:graphicFrameMkLst>
        </pc:graphicFrameChg>
      </pc:sldChg>
      <pc:sldChg chg="setBg">
        <pc:chgData name="Mattias Hageltorn" userId="187dd42a-a15d-4583-961c-2b269e3fa608" providerId="ADAL" clId="{0692C3D3-23C5-4547-A3E8-CF0AC881B880}" dt="2026-04-21T19:10:52.674" v="37"/>
        <pc:sldMkLst>
          <pc:docMk/>
          <pc:sldMk cId="3981104516" sldId="267"/>
        </pc:sldMkLst>
      </pc:sldChg>
      <pc:sldChg chg="modSp mod setBg">
        <pc:chgData name="Mattias Hageltorn" userId="187dd42a-a15d-4583-961c-2b269e3fa608" providerId="ADAL" clId="{0692C3D3-23C5-4547-A3E8-CF0AC881B880}" dt="2026-04-21T19:09:31.167" v="34" actId="14838"/>
        <pc:sldMkLst>
          <pc:docMk/>
          <pc:sldMk cId="1646798365" sldId="268"/>
        </pc:sldMkLst>
        <pc:spChg chg="mod">
          <ac:chgData name="Mattias Hageltorn" userId="187dd42a-a15d-4583-961c-2b269e3fa608" providerId="ADAL" clId="{0692C3D3-23C5-4547-A3E8-CF0AC881B880}" dt="2026-04-21T19:09:31.167" v="34" actId="14838"/>
          <ac:spMkLst>
            <pc:docMk/>
            <pc:sldMk cId="1646798365" sldId="268"/>
            <ac:spMk id="6" creationId="{63C6F10F-66CD-A59A-7444-78D2F85CF90F}"/>
          </ac:spMkLst>
        </pc:spChg>
      </pc:sldChg>
      <pc:sldChg chg="addSp modSp new mod setBg">
        <pc:chgData name="Mattias Hageltorn" userId="187dd42a-a15d-4583-961c-2b269e3fa608" providerId="ADAL" clId="{0692C3D3-23C5-4547-A3E8-CF0AC881B880}" dt="2026-04-21T19:12:59.234" v="99"/>
        <pc:sldMkLst>
          <pc:docMk/>
          <pc:sldMk cId="3730076949" sldId="270"/>
        </pc:sldMkLst>
        <pc:spChg chg="add mod">
          <ac:chgData name="Mattias Hageltorn" userId="187dd42a-a15d-4583-961c-2b269e3fa608" providerId="ADAL" clId="{0692C3D3-23C5-4547-A3E8-CF0AC881B880}" dt="2026-04-21T19:12:55.030" v="98" actId="207"/>
          <ac:spMkLst>
            <pc:docMk/>
            <pc:sldMk cId="3730076949" sldId="270"/>
            <ac:spMk id="2" creationId="{059E9A5E-D5B0-4E66-A15F-623F9253E175}"/>
          </ac:spMkLst>
        </pc:spChg>
      </pc:sldChg>
      <pc:sldChg chg="addSp delSp modSp new mod setBg">
        <pc:chgData name="Mattias Hageltorn" userId="187dd42a-a15d-4583-961c-2b269e3fa608" providerId="ADAL" clId="{0692C3D3-23C5-4547-A3E8-CF0AC881B880}" dt="2026-04-21T19:24:07.204" v="205" actId="20577"/>
        <pc:sldMkLst>
          <pc:docMk/>
          <pc:sldMk cId="4148741699" sldId="271"/>
        </pc:sldMkLst>
        <pc:spChg chg="add mod">
          <ac:chgData name="Mattias Hageltorn" userId="187dd42a-a15d-4583-961c-2b269e3fa608" providerId="ADAL" clId="{0692C3D3-23C5-4547-A3E8-CF0AC881B880}" dt="2026-04-21T19:24:07.204" v="205" actId="20577"/>
          <ac:spMkLst>
            <pc:docMk/>
            <pc:sldMk cId="4148741699" sldId="271"/>
            <ac:spMk id="3" creationId="{4A4A5ADC-0AB3-F421-E786-F336F6F35BA6}"/>
          </ac:spMkLst>
        </pc:spChg>
        <pc:spChg chg="add">
          <ac:chgData name="Mattias Hageltorn" userId="187dd42a-a15d-4583-961c-2b269e3fa608" providerId="ADAL" clId="{0692C3D3-23C5-4547-A3E8-CF0AC881B880}" dt="2026-04-21T19:20:50.260" v="198" actId="26606"/>
          <ac:spMkLst>
            <pc:docMk/>
            <pc:sldMk cId="4148741699" sldId="271"/>
            <ac:spMk id="8" creationId="{2B97F24A-32CE-4C1C-A50D-3016B394DCFB}"/>
          </ac:spMkLst>
        </pc:spChg>
        <pc:spChg chg="add">
          <ac:chgData name="Mattias Hageltorn" userId="187dd42a-a15d-4583-961c-2b269e3fa608" providerId="ADAL" clId="{0692C3D3-23C5-4547-A3E8-CF0AC881B880}" dt="2026-04-21T19:20:50.260" v="198" actId="26606"/>
          <ac:spMkLst>
            <pc:docMk/>
            <pc:sldMk cId="4148741699" sldId="271"/>
            <ac:spMk id="10" creationId="{CD8B4F24-440B-49E9-B85D-733523DC064B}"/>
          </ac:spMkLst>
        </pc:spChg>
        <pc:graphicFrameChg chg="add mod ord modGraphic">
          <ac:chgData name="Mattias Hageltorn" userId="187dd42a-a15d-4583-961c-2b269e3fa608" providerId="ADAL" clId="{0692C3D3-23C5-4547-A3E8-CF0AC881B880}" dt="2026-04-21T19:21:24.453" v="201" actId="14100"/>
          <ac:graphicFrameMkLst>
            <pc:docMk/>
            <pc:sldMk cId="4148741699" sldId="271"/>
            <ac:graphicFrameMk id="2" creationId="{9102B565-6A13-2487-F3D9-C3C83AF1663D}"/>
          </ac:graphicFrameMkLst>
        </pc:graphicFrameChg>
      </pc:sldChg>
      <pc:sldChg chg="addSp delSp modSp new mod setBg setClrOvrMap">
        <pc:chgData name="Mattias Hageltorn" userId="187dd42a-a15d-4583-961c-2b269e3fa608" providerId="ADAL" clId="{0692C3D3-23C5-4547-A3E8-CF0AC881B880}" dt="2026-04-21T19:42:48.407" v="522"/>
        <pc:sldMkLst>
          <pc:docMk/>
          <pc:sldMk cId="455218154" sldId="272"/>
        </pc:sldMkLst>
        <pc:spChg chg="add">
          <ac:chgData name="Mattias Hageltorn" userId="187dd42a-a15d-4583-961c-2b269e3fa608" providerId="ADAL" clId="{0692C3D3-23C5-4547-A3E8-CF0AC881B880}" dt="2026-04-21T19:32:37.935" v="297" actId="26606"/>
          <ac:spMkLst>
            <pc:docMk/>
            <pc:sldMk cId="455218154" sldId="272"/>
            <ac:spMk id="21" creationId="{9228552E-C8B1-4A80-8448-0787CE0FC704}"/>
          </ac:spMkLst>
        </pc:spChg>
        <pc:graphicFrameChg chg="add mod modGraphic">
          <ac:chgData name="Mattias Hageltorn" userId="187dd42a-a15d-4583-961c-2b269e3fa608" providerId="ADAL" clId="{0692C3D3-23C5-4547-A3E8-CF0AC881B880}" dt="2026-04-21T19:32:37.935" v="297" actId="26606"/>
          <ac:graphicFrameMkLst>
            <pc:docMk/>
            <pc:sldMk cId="455218154" sldId="272"/>
            <ac:graphicFrameMk id="5" creationId="{2F1F7D92-DF3F-CDDD-5B70-A8702177C77B}"/>
          </ac:graphicFrameMkLst>
        </pc:graphicFrameChg>
        <pc:picChg chg="add mod">
          <ac:chgData name="Mattias Hageltorn" userId="187dd42a-a15d-4583-961c-2b269e3fa608" providerId="ADAL" clId="{0692C3D3-23C5-4547-A3E8-CF0AC881B880}" dt="2026-04-21T19:32:46.428" v="298" actId="27614"/>
          <ac:picMkLst>
            <pc:docMk/>
            <pc:sldMk cId="455218154" sldId="272"/>
            <ac:picMk id="17" creationId="{A9F475E4-998F-670E-238C-3E5C2C1DCC39}"/>
          </ac:picMkLst>
        </pc:picChg>
      </pc:sldChg>
      <pc:sldChg chg="addSp delSp modSp new mod setBg">
        <pc:chgData name="Mattias Hageltorn" userId="187dd42a-a15d-4583-961c-2b269e3fa608" providerId="ADAL" clId="{0692C3D3-23C5-4547-A3E8-CF0AC881B880}" dt="2026-04-23T19:46:23.429" v="850" actId="20577"/>
        <pc:sldMkLst>
          <pc:docMk/>
          <pc:sldMk cId="4142700921" sldId="273"/>
        </pc:sldMkLst>
        <pc:spChg chg="add del mod">
          <ac:chgData name="Mattias Hageltorn" userId="187dd42a-a15d-4583-961c-2b269e3fa608" providerId="ADAL" clId="{0692C3D3-23C5-4547-A3E8-CF0AC881B880}" dt="2026-04-23T19:45:04.656" v="837" actId="26606"/>
          <ac:spMkLst>
            <pc:docMk/>
            <pc:sldMk cId="4142700921" sldId="273"/>
            <ac:spMk id="2" creationId="{DE5FA77D-9F3A-D8A0-7BEF-86196F129DFC}"/>
          </ac:spMkLst>
        </pc:spChg>
        <pc:spChg chg="add del mod">
          <ac:chgData name="Mattias Hageltorn" userId="187dd42a-a15d-4583-961c-2b269e3fa608" providerId="ADAL" clId="{0692C3D3-23C5-4547-A3E8-CF0AC881B880}" dt="2026-04-23T19:46:11.356" v="846"/>
          <ac:spMkLst>
            <pc:docMk/>
            <pc:sldMk cId="4142700921" sldId="273"/>
            <ac:spMk id="3" creationId="{4104CC8D-48B7-EE54-78BE-0F31F8DE60ED}"/>
          </ac:spMkLst>
        </pc:spChg>
        <pc:spChg chg="add">
          <ac:chgData name="Mattias Hageltorn" userId="187dd42a-a15d-4583-961c-2b269e3fa608" providerId="ADAL" clId="{0692C3D3-23C5-4547-A3E8-CF0AC881B880}" dt="2026-04-23T19:45:04.656" v="837" actId="26606"/>
          <ac:spMkLst>
            <pc:docMk/>
            <pc:sldMk cId="4142700921" sldId="273"/>
            <ac:spMk id="8" creationId="{2E442304-DDBD-4F7B-8017-36BCC863FB40}"/>
          </ac:spMkLst>
        </pc:spChg>
        <pc:spChg chg="add">
          <ac:chgData name="Mattias Hageltorn" userId="187dd42a-a15d-4583-961c-2b269e3fa608" providerId="ADAL" clId="{0692C3D3-23C5-4547-A3E8-CF0AC881B880}" dt="2026-04-23T19:45:04.656" v="837" actId="26606"/>
          <ac:spMkLst>
            <pc:docMk/>
            <pc:sldMk cId="4142700921" sldId="273"/>
            <ac:spMk id="10" creationId="{5E107275-3853-46FD-A241-DE4355A42675}"/>
          </ac:spMkLst>
        </pc:spChg>
        <pc:graphicFrameChg chg="add mod">
          <ac:chgData name="Mattias Hageltorn" userId="187dd42a-a15d-4583-961c-2b269e3fa608" providerId="ADAL" clId="{0692C3D3-23C5-4547-A3E8-CF0AC881B880}" dt="2026-04-23T19:46:23.429" v="850" actId="20577"/>
          <ac:graphicFrameMkLst>
            <pc:docMk/>
            <pc:sldMk cId="4142700921" sldId="273"/>
            <ac:graphicFrameMk id="4" creationId="{ADEE688A-09C0-B89E-1ADA-ACAE7E78A449}"/>
          </ac:graphicFrameMkLst>
        </pc:graphicFrameChg>
        <pc:picChg chg="add mod">
          <ac:chgData name="Mattias Hageltorn" userId="187dd42a-a15d-4583-961c-2b269e3fa608" providerId="ADAL" clId="{0692C3D3-23C5-4547-A3E8-CF0AC881B880}" dt="2026-04-23T19:46:09.770" v="844" actId="1076"/>
          <ac:picMkLst>
            <pc:docMk/>
            <pc:sldMk cId="4142700921" sldId="273"/>
            <ac:picMk id="5" creationId="{CC41ACA9-C6D7-EA28-7E7D-513F2279C17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1D15D-1014-4EA9-B8B7-EED658D6F7B2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3A4FEF1-C31F-4603-BD50-65BA1916C142}">
      <dgm:prSet/>
      <dgm:spPr/>
      <dgm:t>
        <a:bodyPr/>
        <a:lstStyle/>
        <a:p>
          <a:r>
            <a:rPr lang="en-US" dirty="0"/>
            <a:t>Presentation </a:t>
          </a:r>
          <a:r>
            <a:rPr lang="en-US" dirty="0" err="1"/>
            <a:t>tränare</a:t>
          </a:r>
          <a:endParaRPr lang="en-US" dirty="0"/>
        </a:p>
      </dgm:t>
    </dgm:pt>
    <dgm:pt modelId="{53736EE9-5C54-48E0-BBE2-98965BE39C4B}" type="parTrans" cxnId="{2004A451-D4FE-4375-934A-3CC8616982D6}">
      <dgm:prSet/>
      <dgm:spPr/>
      <dgm:t>
        <a:bodyPr/>
        <a:lstStyle/>
        <a:p>
          <a:endParaRPr lang="en-US"/>
        </a:p>
      </dgm:t>
    </dgm:pt>
    <dgm:pt modelId="{D44C371B-658F-4651-8723-9300D4C80D8B}" type="sibTrans" cxnId="{2004A451-D4FE-4375-934A-3CC8616982D6}">
      <dgm:prSet/>
      <dgm:spPr/>
      <dgm:t>
        <a:bodyPr/>
        <a:lstStyle/>
        <a:p>
          <a:endParaRPr lang="en-US"/>
        </a:p>
      </dgm:t>
    </dgm:pt>
    <dgm:pt modelId="{9878E3AD-B7FB-460F-ABC6-376A1EF0F091}">
      <dgm:prSet/>
      <dgm:spPr/>
      <dgm:t>
        <a:bodyPr/>
        <a:lstStyle/>
        <a:p>
          <a:r>
            <a:rPr lang="en-US" dirty="0"/>
            <a:t>Ny </a:t>
          </a:r>
          <a:r>
            <a:rPr lang="en-US" dirty="0" err="1"/>
            <a:t>nivåindelning</a:t>
          </a:r>
          <a:endParaRPr lang="en-US" dirty="0"/>
        </a:p>
      </dgm:t>
    </dgm:pt>
    <dgm:pt modelId="{BB9706C6-12CB-4F54-BA10-392747704165}" type="parTrans" cxnId="{68F3DC28-12FD-4775-98F3-5A644BAC5FB9}">
      <dgm:prSet/>
      <dgm:spPr/>
      <dgm:t>
        <a:bodyPr/>
        <a:lstStyle/>
        <a:p>
          <a:endParaRPr lang="en-US"/>
        </a:p>
      </dgm:t>
    </dgm:pt>
    <dgm:pt modelId="{4E06CDCB-63D3-4F57-8184-1184C4DAAF60}" type="sibTrans" cxnId="{68F3DC28-12FD-4775-98F3-5A644BAC5FB9}">
      <dgm:prSet/>
      <dgm:spPr/>
      <dgm:t>
        <a:bodyPr/>
        <a:lstStyle/>
        <a:p>
          <a:endParaRPr lang="en-US"/>
        </a:p>
      </dgm:t>
    </dgm:pt>
    <dgm:pt modelId="{66A34C53-25C7-417A-85FD-5C9105C86BFE}">
      <dgm:prSet/>
      <dgm:spPr/>
      <dgm:t>
        <a:bodyPr/>
        <a:lstStyle/>
        <a:p>
          <a:r>
            <a:rPr lang="en-US"/>
            <a:t>Matcher och kläder</a:t>
          </a:r>
        </a:p>
      </dgm:t>
    </dgm:pt>
    <dgm:pt modelId="{8ADDED51-E61C-42CB-A0B3-64C1868216E4}" type="parTrans" cxnId="{01850CD5-7D03-4D12-99D3-39E05A291FD9}">
      <dgm:prSet/>
      <dgm:spPr/>
      <dgm:t>
        <a:bodyPr/>
        <a:lstStyle/>
        <a:p>
          <a:endParaRPr lang="en-US"/>
        </a:p>
      </dgm:t>
    </dgm:pt>
    <dgm:pt modelId="{F72AA74B-4FA6-452A-80ED-C8EEBAF8DF68}" type="sibTrans" cxnId="{01850CD5-7D03-4D12-99D3-39E05A291FD9}">
      <dgm:prSet/>
      <dgm:spPr/>
      <dgm:t>
        <a:bodyPr/>
        <a:lstStyle/>
        <a:p>
          <a:endParaRPr lang="en-US"/>
        </a:p>
      </dgm:t>
    </dgm:pt>
    <dgm:pt modelId="{9E276B24-1994-459C-AC0F-0468B018F6C9}">
      <dgm:prSet/>
      <dgm:spPr/>
      <dgm:t>
        <a:bodyPr/>
        <a:lstStyle/>
        <a:p>
          <a:r>
            <a:rPr lang="en-US"/>
            <a:t>Cup</a:t>
          </a:r>
        </a:p>
      </dgm:t>
    </dgm:pt>
    <dgm:pt modelId="{1FE856FD-C925-4905-ABA1-387020D64CDC}" type="parTrans" cxnId="{048A386C-B442-49C7-921F-AE7A7C964B8B}">
      <dgm:prSet/>
      <dgm:spPr/>
      <dgm:t>
        <a:bodyPr/>
        <a:lstStyle/>
        <a:p>
          <a:endParaRPr lang="en-US"/>
        </a:p>
      </dgm:t>
    </dgm:pt>
    <dgm:pt modelId="{93BDF3C0-65EC-4F9F-9CE5-4ABE7E1806A2}" type="sibTrans" cxnId="{048A386C-B442-49C7-921F-AE7A7C964B8B}">
      <dgm:prSet/>
      <dgm:spPr/>
      <dgm:t>
        <a:bodyPr/>
        <a:lstStyle/>
        <a:p>
          <a:endParaRPr lang="en-US"/>
        </a:p>
      </dgm:t>
    </dgm:pt>
    <dgm:pt modelId="{FC7F6686-CBEB-48A3-998F-B0B9B1FB4594}">
      <dgm:prSet/>
      <dgm:spPr/>
      <dgm:t>
        <a:bodyPr/>
        <a:lstStyle/>
        <a:p>
          <a:r>
            <a:rPr lang="en-US" dirty="0"/>
            <a:t>Kiosk och </a:t>
          </a:r>
          <a:r>
            <a:rPr lang="en-US" dirty="0" err="1"/>
            <a:t>försäljning</a:t>
          </a:r>
          <a:r>
            <a:rPr lang="en-US" dirty="0"/>
            <a:t> till </a:t>
          </a:r>
          <a:r>
            <a:rPr lang="en-US" dirty="0" err="1"/>
            <a:t>laget</a:t>
          </a:r>
          <a:endParaRPr lang="en-US" dirty="0"/>
        </a:p>
      </dgm:t>
    </dgm:pt>
    <dgm:pt modelId="{51787878-DAD5-4AFF-8AA6-30A46F8A23DA}" type="parTrans" cxnId="{4911A148-FFC4-456E-AA96-640E4D55212E}">
      <dgm:prSet/>
      <dgm:spPr/>
      <dgm:t>
        <a:bodyPr/>
        <a:lstStyle/>
        <a:p>
          <a:endParaRPr lang="en-US"/>
        </a:p>
      </dgm:t>
    </dgm:pt>
    <dgm:pt modelId="{477BA891-A28B-4779-B7E8-A50CBF319C03}" type="sibTrans" cxnId="{4911A148-FFC4-456E-AA96-640E4D55212E}">
      <dgm:prSet/>
      <dgm:spPr/>
      <dgm:t>
        <a:bodyPr/>
        <a:lstStyle/>
        <a:p>
          <a:endParaRPr lang="en-US"/>
        </a:p>
      </dgm:t>
    </dgm:pt>
    <dgm:pt modelId="{BB539237-D9EF-4A2B-BA12-A5090C842741}">
      <dgm:prSet/>
      <dgm:spPr/>
      <dgm:t>
        <a:bodyPr/>
        <a:lstStyle/>
        <a:p>
          <a:r>
            <a:rPr lang="en-US"/>
            <a:t>Träningar och deltagande</a:t>
          </a:r>
        </a:p>
      </dgm:t>
    </dgm:pt>
    <dgm:pt modelId="{9D367881-442D-4E78-9F09-AC5AC0D70EF2}" type="parTrans" cxnId="{5AD9470E-118E-4AFF-8F98-16E3F6F3F0A3}">
      <dgm:prSet/>
      <dgm:spPr/>
      <dgm:t>
        <a:bodyPr/>
        <a:lstStyle/>
        <a:p>
          <a:endParaRPr lang="en-US"/>
        </a:p>
      </dgm:t>
    </dgm:pt>
    <dgm:pt modelId="{B83C3E4A-5BDB-4C69-8B83-4D786D1DB802}" type="sibTrans" cxnId="{5AD9470E-118E-4AFF-8F98-16E3F6F3F0A3}">
      <dgm:prSet/>
      <dgm:spPr/>
      <dgm:t>
        <a:bodyPr/>
        <a:lstStyle/>
        <a:p>
          <a:endParaRPr lang="en-US"/>
        </a:p>
      </dgm:t>
    </dgm:pt>
    <dgm:pt modelId="{988D153D-4505-4E26-BD88-F256B42A55A3}" type="pres">
      <dgm:prSet presAssocID="{7E11D15D-1014-4EA9-B8B7-EED658D6F7B2}" presName="vert0" presStyleCnt="0">
        <dgm:presLayoutVars>
          <dgm:dir/>
          <dgm:animOne val="branch"/>
          <dgm:animLvl val="lvl"/>
        </dgm:presLayoutVars>
      </dgm:prSet>
      <dgm:spPr/>
    </dgm:pt>
    <dgm:pt modelId="{2799707C-9E00-40DE-BF24-62BDC24E0749}" type="pres">
      <dgm:prSet presAssocID="{B3A4FEF1-C31F-4603-BD50-65BA1916C142}" presName="thickLine" presStyleLbl="alignNode1" presStyleIdx="0" presStyleCnt="6"/>
      <dgm:spPr/>
    </dgm:pt>
    <dgm:pt modelId="{021AB33F-4BD6-4DE9-86A2-0FDB664EBFF0}" type="pres">
      <dgm:prSet presAssocID="{B3A4FEF1-C31F-4603-BD50-65BA1916C142}" presName="horz1" presStyleCnt="0"/>
      <dgm:spPr/>
    </dgm:pt>
    <dgm:pt modelId="{F9021004-B4E8-43C0-92C4-22D8DB630C70}" type="pres">
      <dgm:prSet presAssocID="{B3A4FEF1-C31F-4603-BD50-65BA1916C142}" presName="tx1" presStyleLbl="revTx" presStyleIdx="0" presStyleCnt="6"/>
      <dgm:spPr/>
    </dgm:pt>
    <dgm:pt modelId="{D923B8B0-1E61-406B-8A27-028FC15A8383}" type="pres">
      <dgm:prSet presAssocID="{B3A4FEF1-C31F-4603-BD50-65BA1916C142}" presName="vert1" presStyleCnt="0"/>
      <dgm:spPr/>
    </dgm:pt>
    <dgm:pt modelId="{4450ACE8-D1E2-4306-98E7-50869B6289EF}" type="pres">
      <dgm:prSet presAssocID="{9878E3AD-B7FB-460F-ABC6-376A1EF0F091}" presName="thickLine" presStyleLbl="alignNode1" presStyleIdx="1" presStyleCnt="6"/>
      <dgm:spPr/>
    </dgm:pt>
    <dgm:pt modelId="{9CAA6AB7-EFDF-473E-BAFE-16033C16489D}" type="pres">
      <dgm:prSet presAssocID="{9878E3AD-B7FB-460F-ABC6-376A1EF0F091}" presName="horz1" presStyleCnt="0"/>
      <dgm:spPr/>
    </dgm:pt>
    <dgm:pt modelId="{7792C7CE-306B-4A63-81E6-D46D263C58C4}" type="pres">
      <dgm:prSet presAssocID="{9878E3AD-B7FB-460F-ABC6-376A1EF0F091}" presName="tx1" presStyleLbl="revTx" presStyleIdx="1" presStyleCnt="6"/>
      <dgm:spPr/>
    </dgm:pt>
    <dgm:pt modelId="{84B8035C-ACA4-4A8A-9F80-13E8CB342B8C}" type="pres">
      <dgm:prSet presAssocID="{9878E3AD-B7FB-460F-ABC6-376A1EF0F091}" presName="vert1" presStyleCnt="0"/>
      <dgm:spPr/>
    </dgm:pt>
    <dgm:pt modelId="{88934C40-9273-4BE5-AE00-A624E344BC49}" type="pres">
      <dgm:prSet presAssocID="{66A34C53-25C7-417A-85FD-5C9105C86BFE}" presName="thickLine" presStyleLbl="alignNode1" presStyleIdx="2" presStyleCnt="6"/>
      <dgm:spPr/>
    </dgm:pt>
    <dgm:pt modelId="{26F9FE80-1862-48DD-BC24-80D97C96211C}" type="pres">
      <dgm:prSet presAssocID="{66A34C53-25C7-417A-85FD-5C9105C86BFE}" presName="horz1" presStyleCnt="0"/>
      <dgm:spPr/>
    </dgm:pt>
    <dgm:pt modelId="{D004CDD4-9FCC-4E1F-87BF-400D817C4F06}" type="pres">
      <dgm:prSet presAssocID="{66A34C53-25C7-417A-85FD-5C9105C86BFE}" presName="tx1" presStyleLbl="revTx" presStyleIdx="2" presStyleCnt="6"/>
      <dgm:spPr/>
    </dgm:pt>
    <dgm:pt modelId="{BDF6978B-D122-4E6B-BD85-B4FE20B0260B}" type="pres">
      <dgm:prSet presAssocID="{66A34C53-25C7-417A-85FD-5C9105C86BFE}" presName="vert1" presStyleCnt="0"/>
      <dgm:spPr/>
    </dgm:pt>
    <dgm:pt modelId="{01971908-61D8-4B9A-8529-CDDA87BECDA1}" type="pres">
      <dgm:prSet presAssocID="{9E276B24-1994-459C-AC0F-0468B018F6C9}" presName="thickLine" presStyleLbl="alignNode1" presStyleIdx="3" presStyleCnt="6"/>
      <dgm:spPr/>
    </dgm:pt>
    <dgm:pt modelId="{9BD4C91E-FE53-4A09-BBF8-6F399AEBB1BD}" type="pres">
      <dgm:prSet presAssocID="{9E276B24-1994-459C-AC0F-0468B018F6C9}" presName="horz1" presStyleCnt="0"/>
      <dgm:spPr/>
    </dgm:pt>
    <dgm:pt modelId="{A3A721D0-C488-4980-8FA1-DCF6F88D6B28}" type="pres">
      <dgm:prSet presAssocID="{9E276B24-1994-459C-AC0F-0468B018F6C9}" presName="tx1" presStyleLbl="revTx" presStyleIdx="3" presStyleCnt="6"/>
      <dgm:spPr/>
    </dgm:pt>
    <dgm:pt modelId="{59FF9C93-531D-4163-97A4-EFD6E7EFBBBC}" type="pres">
      <dgm:prSet presAssocID="{9E276B24-1994-459C-AC0F-0468B018F6C9}" presName="vert1" presStyleCnt="0"/>
      <dgm:spPr/>
    </dgm:pt>
    <dgm:pt modelId="{0422B55A-A6FF-4077-90DE-66C39D48C935}" type="pres">
      <dgm:prSet presAssocID="{FC7F6686-CBEB-48A3-998F-B0B9B1FB4594}" presName="thickLine" presStyleLbl="alignNode1" presStyleIdx="4" presStyleCnt="6"/>
      <dgm:spPr/>
    </dgm:pt>
    <dgm:pt modelId="{E93339C8-0EA2-45AE-99A9-8D0BF6287FF4}" type="pres">
      <dgm:prSet presAssocID="{FC7F6686-CBEB-48A3-998F-B0B9B1FB4594}" presName="horz1" presStyleCnt="0"/>
      <dgm:spPr/>
    </dgm:pt>
    <dgm:pt modelId="{C5FB64E2-70DE-409D-B3AA-F74728D6B21E}" type="pres">
      <dgm:prSet presAssocID="{FC7F6686-CBEB-48A3-998F-B0B9B1FB4594}" presName="tx1" presStyleLbl="revTx" presStyleIdx="4" presStyleCnt="6"/>
      <dgm:spPr/>
    </dgm:pt>
    <dgm:pt modelId="{64E50172-2CC3-4834-AECE-CF8F7AFF16AF}" type="pres">
      <dgm:prSet presAssocID="{FC7F6686-CBEB-48A3-998F-B0B9B1FB4594}" presName="vert1" presStyleCnt="0"/>
      <dgm:spPr/>
    </dgm:pt>
    <dgm:pt modelId="{6B4AA103-B2B4-49F4-9AE1-C23B3D1CB8A3}" type="pres">
      <dgm:prSet presAssocID="{BB539237-D9EF-4A2B-BA12-A5090C842741}" presName="thickLine" presStyleLbl="alignNode1" presStyleIdx="5" presStyleCnt="6"/>
      <dgm:spPr/>
    </dgm:pt>
    <dgm:pt modelId="{5A1557B9-4DD2-4588-A570-66CAB4A09081}" type="pres">
      <dgm:prSet presAssocID="{BB539237-D9EF-4A2B-BA12-A5090C842741}" presName="horz1" presStyleCnt="0"/>
      <dgm:spPr/>
    </dgm:pt>
    <dgm:pt modelId="{31C9A9D9-0F29-47BE-A789-FE99252C3ED4}" type="pres">
      <dgm:prSet presAssocID="{BB539237-D9EF-4A2B-BA12-A5090C842741}" presName="tx1" presStyleLbl="revTx" presStyleIdx="5" presStyleCnt="6"/>
      <dgm:spPr/>
    </dgm:pt>
    <dgm:pt modelId="{68B40576-34D1-4B18-9EAF-BF5C41CB3F7D}" type="pres">
      <dgm:prSet presAssocID="{BB539237-D9EF-4A2B-BA12-A5090C842741}" presName="vert1" presStyleCnt="0"/>
      <dgm:spPr/>
    </dgm:pt>
  </dgm:ptLst>
  <dgm:cxnLst>
    <dgm:cxn modelId="{5AD9470E-118E-4AFF-8F98-16E3F6F3F0A3}" srcId="{7E11D15D-1014-4EA9-B8B7-EED658D6F7B2}" destId="{BB539237-D9EF-4A2B-BA12-A5090C842741}" srcOrd="5" destOrd="0" parTransId="{9D367881-442D-4E78-9F09-AC5AC0D70EF2}" sibTransId="{B83C3E4A-5BDB-4C69-8B83-4D786D1DB802}"/>
    <dgm:cxn modelId="{3EB03120-2836-46C5-8454-5A9920D75185}" type="presOf" srcId="{B3A4FEF1-C31F-4603-BD50-65BA1916C142}" destId="{F9021004-B4E8-43C0-92C4-22D8DB630C70}" srcOrd="0" destOrd="0" presId="urn:microsoft.com/office/officeart/2008/layout/LinedList"/>
    <dgm:cxn modelId="{3DE9E720-9D76-4018-AD05-7EC9448A50E8}" type="presOf" srcId="{FC7F6686-CBEB-48A3-998F-B0B9B1FB4594}" destId="{C5FB64E2-70DE-409D-B3AA-F74728D6B21E}" srcOrd="0" destOrd="0" presId="urn:microsoft.com/office/officeart/2008/layout/LinedList"/>
    <dgm:cxn modelId="{68F3DC28-12FD-4775-98F3-5A644BAC5FB9}" srcId="{7E11D15D-1014-4EA9-B8B7-EED658D6F7B2}" destId="{9878E3AD-B7FB-460F-ABC6-376A1EF0F091}" srcOrd="1" destOrd="0" parTransId="{BB9706C6-12CB-4F54-BA10-392747704165}" sibTransId="{4E06CDCB-63D3-4F57-8184-1184C4DAAF60}"/>
    <dgm:cxn modelId="{4911A148-FFC4-456E-AA96-640E4D55212E}" srcId="{7E11D15D-1014-4EA9-B8B7-EED658D6F7B2}" destId="{FC7F6686-CBEB-48A3-998F-B0B9B1FB4594}" srcOrd="4" destOrd="0" parTransId="{51787878-DAD5-4AFF-8AA6-30A46F8A23DA}" sibTransId="{477BA891-A28B-4779-B7E8-A50CBF319C03}"/>
    <dgm:cxn modelId="{048A386C-B442-49C7-921F-AE7A7C964B8B}" srcId="{7E11D15D-1014-4EA9-B8B7-EED658D6F7B2}" destId="{9E276B24-1994-459C-AC0F-0468B018F6C9}" srcOrd="3" destOrd="0" parTransId="{1FE856FD-C925-4905-ABA1-387020D64CDC}" sibTransId="{93BDF3C0-65EC-4F9F-9CE5-4ABE7E1806A2}"/>
    <dgm:cxn modelId="{2004A451-D4FE-4375-934A-3CC8616982D6}" srcId="{7E11D15D-1014-4EA9-B8B7-EED658D6F7B2}" destId="{B3A4FEF1-C31F-4603-BD50-65BA1916C142}" srcOrd="0" destOrd="0" parTransId="{53736EE9-5C54-48E0-BBE2-98965BE39C4B}" sibTransId="{D44C371B-658F-4651-8723-9300D4C80D8B}"/>
    <dgm:cxn modelId="{C7D77F75-F4F1-4CA0-A140-539CC921BC0E}" type="presOf" srcId="{7E11D15D-1014-4EA9-B8B7-EED658D6F7B2}" destId="{988D153D-4505-4E26-BD88-F256B42A55A3}" srcOrd="0" destOrd="0" presId="urn:microsoft.com/office/officeart/2008/layout/LinedList"/>
    <dgm:cxn modelId="{D29CF6AC-0928-4911-9B4F-DC791ECC97E1}" type="presOf" srcId="{66A34C53-25C7-417A-85FD-5C9105C86BFE}" destId="{D004CDD4-9FCC-4E1F-87BF-400D817C4F06}" srcOrd="0" destOrd="0" presId="urn:microsoft.com/office/officeart/2008/layout/LinedList"/>
    <dgm:cxn modelId="{9E536FB2-426F-48F5-BACC-EC17B441F9EE}" type="presOf" srcId="{9878E3AD-B7FB-460F-ABC6-376A1EF0F091}" destId="{7792C7CE-306B-4A63-81E6-D46D263C58C4}" srcOrd="0" destOrd="0" presId="urn:microsoft.com/office/officeart/2008/layout/LinedList"/>
    <dgm:cxn modelId="{01850CD5-7D03-4D12-99D3-39E05A291FD9}" srcId="{7E11D15D-1014-4EA9-B8B7-EED658D6F7B2}" destId="{66A34C53-25C7-417A-85FD-5C9105C86BFE}" srcOrd="2" destOrd="0" parTransId="{8ADDED51-E61C-42CB-A0B3-64C1868216E4}" sibTransId="{F72AA74B-4FA6-452A-80ED-C8EEBAF8DF68}"/>
    <dgm:cxn modelId="{B42151DC-43EF-4FE9-B8AB-FF19DD47E64B}" type="presOf" srcId="{9E276B24-1994-459C-AC0F-0468B018F6C9}" destId="{A3A721D0-C488-4980-8FA1-DCF6F88D6B28}" srcOrd="0" destOrd="0" presId="urn:microsoft.com/office/officeart/2008/layout/LinedList"/>
    <dgm:cxn modelId="{F59E51ED-2DC8-4339-9FFA-45A991151E65}" type="presOf" srcId="{BB539237-D9EF-4A2B-BA12-A5090C842741}" destId="{31C9A9D9-0F29-47BE-A789-FE99252C3ED4}" srcOrd="0" destOrd="0" presId="urn:microsoft.com/office/officeart/2008/layout/LinedList"/>
    <dgm:cxn modelId="{F2382F97-63DA-418C-8480-66D347C0A034}" type="presParOf" srcId="{988D153D-4505-4E26-BD88-F256B42A55A3}" destId="{2799707C-9E00-40DE-BF24-62BDC24E0749}" srcOrd="0" destOrd="0" presId="urn:microsoft.com/office/officeart/2008/layout/LinedList"/>
    <dgm:cxn modelId="{A06B9093-3620-47F5-A99E-FCD74EFE462F}" type="presParOf" srcId="{988D153D-4505-4E26-BD88-F256B42A55A3}" destId="{021AB33F-4BD6-4DE9-86A2-0FDB664EBFF0}" srcOrd="1" destOrd="0" presId="urn:microsoft.com/office/officeart/2008/layout/LinedList"/>
    <dgm:cxn modelId="{75CE8187-F364-401D-834D-C44726AF4A0C}" type="presParOf" srcId="{021AB33F-4BD6-4DE9-86A2-0FDB664EBFF0}" destId="{F9021004-B4E8-43C0-92C4-22D8DB630C70}" srcOrd="0" destOrd="0" presId="urn:microsoft.com/office/officeart/2008/layout/LinedList"/>
    <dgm:cxn modelId="{57D7A80D-9564-424A-B7B1-4240CB793CA6}" type="presParOf" srcId="{021AB33F-4BD6-4DE9-86A2-0FDB664EBFF0}" destId="{D923B8B0-1E61-406B-8A27-028FC15A8383}" srcOrd="1" destOrd="0" presId="urn:microsoft.com/office/officeart/2008/layout/LinedList"/>
    <dgm:cxn modelId="{F2D36B2E-1CA2-4B85-8DB9-FE7412C0D710}" type="presParOf" srcId="{988D153D-4505-4E26-BD88-F256B42A55A3}" destId="{4450ACE8-D1E2-4306-98E7-50869B6289EF}" srcOrd="2" destOrd="0" presId="urn:microsoft.com/office/officeart/2008/layout/LinedList"/>
    <dgm:cxn modelId="{3F8F941D-8115-466B-AE23-7800F17B092F}" type="presParOf" srcId="{988D153D-4505-4E26-BD88-F256B42A55A3}" destId="{9CAA6AB7-EFDF-473E-BAFE-16033C16489D}" srcOrd="3" destOrd="0" presId="urn:microsoft.com/office/officeart/2008/layout/LinedList"/>
    <dgm:cxn modelId="{493FBD45-9469-4F83-BA90-D14182070789}" type="presParOf" srcId="{9CAA6AB7-EFDF-473E-BAFE-16033C16489D}" destId="{7792C7CE-306B-4A63-81E6-D46D263C58C4}" srcOrd="0" destOrd="0" presId="urn:microsoft.com/office/officeart/2008/layout/LinedList"/>
    <dgm:cxn modelId="{E89ADCCC-61C6-4709-B983-678C0A87820D}" type="presParOf" srcId="{9CAA6AB7-EFDF-473E-BAFE-16033C16489D}" destId="{84B8035C-ACA4-4A8A-9F80-13E8CB342B8C}" srcOrd="1" destOrd="0" presId="urn:microsoft.com/office/officeart/2008/layout/LinedList"/>
    <dgm:cxn modelId="{EE6E7432-62B1-46E7-ABC1-75725FDEA13B}" type="presParOf" srcId="{988D153D-4505-4E26-BD88-F256B42A55A3}" destId="{88934C40-9273-4BE5-AE00-A624E344BC49}" srcOrd="4" destOrd="0" presId="urn:microsoft.com/office/officeart/2008/layout/LinedList"/>
    <dgm:cxn modelId="{3EA29A51-5B3A-4706-957C-748CA609A9CB}" type="presParOf" srcId="{988D153D-4505-4E26-BD88-F256B42A55A3}" destId="{26F9FE80-1862-48DD-BC24-80D97C96211C}" srcOrd="5" destOrd="0" presId="urn:microsoft.com/office/officeart/2008/layout/LinedList"/>
    <dgm:cxn modelId="{1B1695DD-8B46-499A-B3B0-6E0890244BD6}" type="presParOf" srcId="{26F9FE80-1862-48DD-BC24-80D97C96211C}" destId="{D004CDD4-9FCC-4E1F-87BF-400D817C4F06}" srcOrd="0" destOrd="0" presId="urn:microsoft.com/office/officeart/2008/layout/LinedList"/>
    <dgm:cxn modelId="{CDE3C373-8B02-4777-B367-F5549BF392D8}" type="presParOf" srcId="{26F9FE80-1862-48DD-BC24-80D97C96211C}" destId="{BDF6978B-D122-4E6B-BD85-B4FE20B0260B}" srcOrd="1" destOrd="0" presId="urn:microsoft.com/office/officeart/2008/layout/LinedList"/>
    <dgm:cxn modelId="{B45DA51D-90C9-454A-9EB2-CD6B071D986A}" type="presParOf" srcId="{988D153D-4505-4E26-BD88-F256B42A55A3}" destId="{01971908-61D8-4B9A-8529-CDDA87BECDA1}" srcOrd="6" destOrd="0" presId="urn:microsoft.com/office/officeart/2008/layout/LinedList"/>
    <dgm:cxn modelId="{7B7DD53F-B6A9-4102-9F34-1A4CC3A06B0D}" type="presParOf" srcId="{988D153D-4505-4E26-BD88-F256B42A55A3}" destId="{9BD4C91E-FE53-4A09-BBF8-6F399AEBB1BD}" srcOrd="7" destOrd="0" presId="urn:microsoft.com/office/officeart/2008/layout/LinedList"/>
    <dgm:cxn modelId="{38296E25-5D52-4980-8890-F10CBB9E6032}" type="presParOf" srcId="{9BD4C91E-FE53-4A09-BBF8-6F399AEBB1BD}" destId="{A3A721D0-C488-4980-8FA1-DCF6F88D6B28}" srcOrd="0" destOrd="0" presId="urn:microsoft.com/office/officeart/2008/layout/LinedList"/>
    <dgm:cxn modelId="{B449E56B-994B-4D3B-B7D6-3FDE0024E692}" type="presParOf" srcId="{9BD4C91E-FE53-4A09-BBF8-6F399AEBB1BD}" destId="{59FF9C93-531D-4163-97A4-EFD6E7EFBBBC}" srcOrd="1" destOrd="0" presId="urn:microsoft.com/office/officeart/2008/layout/LinedList"/>
    <dgm:cxn modelId="{5A6A3039-325E-42E0-97AB-CA764FB421E5}" type="presParOf" srcId="{988D153D-4505-4E26-BD88-F256B42A55A3}" destId="{0422B55A-A6FF-4077-90DE-66C39D48C935}" srcOrd="8" destOrd="0" presId="urn:microsoft.com/office/officeart/2008/layout/LinedList"/>
    <dgm:cxn modelId="{9FFBE020-991B-485B-829A-2518C0E083DA}" type="presParOf" srcId="{988D153D-4505-4E26-BD88-F256B42A55A3}" destId="{E93339C8-0EA2-45AE-99A9-8D0BF6287FF4}" srcOrd="9" destOrd="0" presId="urn:microsoft.com/office/officeart/2008/layout/LinedList"/>
    <dgm:cxn modelId="{8F2D0614-E156-40BE-A269-1D61395503FC}" type="presParOf" srcId="{E93339C8-0EA2-45AE-99A9-8D0BF6287FF4}" destId="{C5FB64E2-70DE-409D-B3AA-F74728D6B21E}" srcOrd="0" destOrd="0" presId="urn:microsoft.com/office/officeart/2008/layout/LinedList"/>
    <dgm:cxn modelId="{9C0089EA-C6E4-4D26-8D8B-D255FDF3684C}" type="presParOf" srcId="{E93339C8-0EA2-45AE-99A9-8D0BF6287FF4}" destId="{64E50172-2CC3-4834-AECE-CF8F7AFF16AF}" srcOrd="1" destOrd="0" presId="urn:microsoft.com/office/officeart/2008/layout/LinedList"/>
    <dgm:cxn modelId="{3D4F291E-91BB-4F62-8975-FD5F6C2BD1BC}" type="presParOf" srcId="{988D153D-4505-4E26-BD88-F256B42A55A3}" destId="{6B4AA103-B2B4-49F4-9AE1-C23B3D1CB8A3}" srcOrd="10" destOrd="0" presId="urn:microsoft.com/office/officeart/2008/layout/LinedList"/>
    <dgm:cxn modelId="{25620B83-C8C9-465F-96BD-3D2B27EE5250}" type="presParOf" srcId="{988D153D-4505-4E26-BD88-F256B42A55A3}" destId="{5A1557B9-4DD2-4588-A570-66CAB4A09081}" srcOrd="11" destOrd="0" presId="urn:microsoft.com/office/officeart/2008/layout/LinedList"/>
    <dgm:cxn modelId="{779EDE2E-9763-494E-B35B-DB5285900792}" type="presParOf" srcId="{5A1557B9-4DD2-4588-A570-66CAB4A09081}" destId="{31C9A9D9-0F29-47BE-A789-FE99252C3ED4}" srcOrd="0" destOrd="0" presId="urn:microsoft.com/office/officeart/2008/layout/LinedList"/>
    <dgm:cxn modelId="{05119B55-CCD7-4F3B-91C0-F5F497A9508A}" type="presParOf" srcId="{5A1557B9-4DD2-4588-A570-66CAB4A09081}" destId="{68B40576-34D1-4B18-9EAF-BF5C41CB3F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1C929-11F0-4F48-AB10-B0F9DCBAA04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E34E5EA-2CCD-47CA-ABDC-4ABA44177040}">
      <dgm:prSet/>
      <dgm:spPr/>
      <dgm:t>
        <a:bodyPr/>
        <a:lstStyle/>
        <a:p>
          <a:r>
            <a:rPr lang="en-US"/>
            <a:t>7-manna</a:t>
          </a:r>
        </a:p>
      </dgm:t>
    </dgm:pt>
    <dgm:pt modelId="{C5697E0D-992D-4D31-8DBD-7F55ECC59460}" type="parTrans" cxnId="{A72FA7B2-9BD1-4218-8464-80BD09F67165}">
      <dgm:prSet/>
      <dgm:spPr/>
      <dgm:t>
        <a:bodyPr/>
        <a:lstStyle/>
        <a:p>
          <a:endParaRPr lang="en-US"/>
        </a:p>
      </dgm:t>
    </dgm:pt>
    <dgm:pt modelId="{5DFC4615-3C10-44C7-9B71-936F71DCF3EF}" type="sibTrans" cxnId="{A72FA7B2-9BD1-4218-8464-80BD09F67165}">
      <dgm:prSet/>
      <dgm:spPr/>
      <dgm:t>
        <a:bodyPr/>
        <a:lstStyle/>
        <a:p>
          <a:endParaRPr lang="en-US"/>
        </a:p>
      </dgm:t>
    </dgm:pt>
    <dgm:pt modelId="{3BAAE3AC-4500-4BCC-9D38-B1062DAA019F}">
      <dgm:prSet/>
      <dgm:spPr/>
      <dgm:t>
        <a:bodyPr/>
        <a:lstStyle/>
        <a:p>
          <a:r>
            <a:rPr lang="en-US"/>
            <a:t>Schema och grupper, se separat blad.</a:t>
          </a:r>
        </a:p>
      </dgm:t>
    </dgm:pt>
    <dgm:pt modelId="{81F4D5D7-E580-4F67-9863-64E0BCF88995}" type="parTrans" cxnId="{CCF39D6B-9CCC-4BF5-9725-7B30544F571F}">
      <dgm:prSet/>
      <dgm:spPr/>
      <dgm:t>
        <a:bodyPr/>
        <a:lstStyle/>
        <a:p>
          <a:endParaRPr lang="en-US"/>
        </a:p>
      </dgm:t>
    </dgm:pt>
    <dgm:pt modelId="{CDDCDA13-6852-40EB-B113-E0BE282649AB}" type="sibTrans" cxnId="{CCF39D6B-9CCC-4BF5-9725-7B30544F571F}">
      <dgm:prSet/>
      <dgm:spPr/>
      <dgm:t>
        <a:bodyPr/>
        <a:lstStyle/>
        <a:p>
          <a:endParaRPr lang="en-US"/>
        </a:p>
      </dgm:t>
    </dgm:pt>
    <dgm:pt modelId="{4F3EA5BE-5286-430D-B756-02210CBD62B5}">
      <dgm:prSet/>
      <dgm:spPr/>
      <dgm:t>
        <a:bodyPr/>
        <a:lstStyle/>
        <a:p>
          <a:r>
            <a:rPr lang="en-US"/>
            <a:t>Matchkläder (40 grader)</a:t>
          </a:r>
        </a:p>
      </dgm:t>
    </dgm:pt>
    <dgm:pt modelId="{886CE900-7A85-4D4B-986B-106454203044}" type="parTrans" cxnId="{9AEA3DE1-E483-4A09-AAC2-36A5C2966D52}">
      <dgm:prSet/>
      <dgm:spPr/>
      <dgm:t>
        <a:bodyPr/>
        <a:lstStyle/>
        <a:p>
          <a:endParaRPr lang="en-US"/>
        </a:p>
      </dgm:t>
    </dgm:pt>
    <dgm:pt modelId="{17CE71E4-92DB-499F-B064-730E78F8BD53}" type="sibTrans" cxnId="{9AEA3DE1-E483-4A09-AAC2-36A5C2966D52}">
      <dgm:prSet/>
      <dgm:spPr/>
      <dgm:t>
        <a:bodyPr/>
        <a:lstStyle/>
        <a:p>
          <a:endParaRPr lang="en-US"/>
        </a:p>
      </dgm:t>
    </dgm:pt>
    <dgm:pt modelId="{92A1B9DA-0733-45D0-84C3-DF1CE937A47D}">
      <dgm:prSet/>
      <dgm:spPr/>
      <dgm:t>
        <a:bodyPr/>
        <a:lstStyle/>
        <a:p>
          <a:r>
            <a:rPr lang="en-US" dirty="0"/>
            <a:t>Ska lämnas </a:t>
          </a:r>
          <a:r>
            <a:rPr lang="en-US" dirty="0" err="1"/>
            <a:t>tillbaka</a:t>
          </a:r>
          <a:r>
            <a:rPr lang="en-US" dirty="0"/>
            <a:t> </a:t>
          </a:r>
          <a:r>
            <a:rPr lang="en-US" dirty="0" err="1"/>
            <a:t>komplett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slutet</a:t>
          </a:r>
          <a:r>
            <a:rPr lang="en-US" dirty="0"/>
            <a:t> av </a:t>
          </a:r>
          <a:r>
            <a:rPr lang="en-US" dirty="0" err="1"/>
            <a:t>säsongen</a:t>
          </a:r>
          <a:endParaRPr lang="en-US" dirty="0"/>
        </a:p>
      </dgm:t>
    </dgm:pt>
    <dgm:pt modelId="{8786363B-DEF9-4522-B201-5017D77AA2A2}" type="parTrans" cxnId="{A68E87C2-E0BD-4F39-8E30-45C1A48AFDFD}">
      <dgm:prSet/>
      <dgm:spPr/>
      <dgm:t>
        <a:bodyPr/>
        <a:lstStyle/>
        <a:p>
          <a:endParaRPr lang="en-US"/>
        </a:p>
      </dgm:t>
    </dgm:pt>
    <dgm:pt modelId="{D9B3D98D-E2EB-415B-B914-D8C6B4666EFC}" type="sibTrans" cxnId="{A68E87C2-E0BD-4F39-8E30-45C1A48AFDFD}">
      <dgm:prSet/>
      <dgm:spPr/>
      <dgm:t>
        <a:bodyPr/>
        <a:lstStyle/>
        <a:p>
          <a:endParaRPr lang="en-US"/>
        </a:p>
      </dgm:t>
    </dgm:pt>
    <dgm:pt modelId="{7BB81923-194C-4E39-9CA8-BFDD6AFD95C7}" type="pres">
      <dgm:prSet presAssocID="{DD71C929-11F0-4F48-AB10-B0F9DCBAA04A}" presName="linear" presStyleCnt="0">
        <dgm:presLayoutVars>
          <dgm:animLvl val="lvl"/>
          <dgm:resizeHandles val="exact"/>
        </dgm:presLayoutVars>
      </dgm:prSet>
      <dgm:spPr/>
    </dgm:pt>
    <dgm:pt modelId="{B5728AB6-13A4-403F-839B-D6E830EE4376}" type="pres">
      <dgm:prSet presAssocID="{FE34E5EA-2CCD-47CA-ABDC-4ABA4417704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94A408D-74BB-45CF-99F5-D7BCF1351C0A}" type="pres">
      <dgm:prSet presAssocID="{5DFC4615-3C10-44C7-9B71-936F71DCF3EF}" presName="spacer" presStyleCnt="0"/>
      <dgm:spPr/>
    </dgm:pt>
    <dgm:pt modelId="{BDF54A82-4EBB-41F1-93CE-F14E248D3D91}" type="pres">
      <dgm:prSet presAssocID="{3BAAE3AC-4500-4BCC-9D38-B1062DAA019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CAE6481-F77D-4A73-AC7F-DD2BC85AFB3F}" type="pres">
      <dgm:prSet presAssocID="{CDDCDA13-6852-40EB-B113-E0BE282649AB}" presName="spacer" presStyleCnt="0"/>
      <dgm:spPr/>
    </dgm:pt>
    <dgm:pt modelId="{6F69D59F-97A4-4A66-A475-DBBE078FA81C}" type="pres">
      <dgm:prSet presAssocID="{4F3EA5BE-5286-430D-B756-02210CBD62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345036-6577-40B3-B775-7ABD09EAA26C}" type="pres">
      <dgm:prSet presAssocID="{17CE71E4-92DB-499F-B064-730E78F8BD53}" presName="spacer" presStyleCnt="0"/>
      <dgm:spPr/>
    </dgm:pt>
    <dgm:pt modelId="{1A137F3C-A303-47C6-A968-CEEF798B3A69}" type="pres">
      <dgm:prSet presAssocID="{92A1B9DA-0733-45D0-84C3-DF1CE937A47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13A2B60-20AB-4C5E-82D9-65A100FD9D8A}" type="presOf" srcId="{3BAAE3AC-4500-4BCC-9D38-B1062DAA019F}" destId="{BDF54A82-4EBB-41F1-93CE-F14E248D3D91}" srcOrd="0" destOrd="0" presId="urn:microsoft.com/office/officeart/2005/8/layout/vList2"/>
    <dgm:cxn modelId="{CCF39D6B-9CCC-4BF5-9725-7B30544F571F}" srcId="{DD71C929-11F0-4F48-AB10-B0F9DCBAA04A}" destId="{3BAAE3AC-4500-4BCC-9D38-B1062DAA019F}" srcOrd="1" destOrd="0" parTransId="{81F4D5D7-E580-4F67-9863-64E0BCF88995}" sibTransId="{CDDCDA13-6852-40EB-B113-E0BE282649AB}"/>
    <dgm:cxn modelId="{031F0189-F889-463A-8D6A-4BC8E596512C}" type="presOf" srcId="{92A1B9DA-0733-45D0-84C3-DF1CE937A47D}" destId="{1A137F3C-A303-47C6-A968-CEEF798B3A69}" srcOrd="0" destOrd="0" presId="urn:microsoft.com/office/officeart/2005/8/layout/vList2"/>
    <dgm:cxn modelId="{6179F8A7-B477-43EE-9433-626C911F1A9E}" type="presOf" srcId="{DD71C929-11F0-4F48-AB10-B0F9DCBAA04A}" destId="{7BB81923-194C-4E39-9CA8-BFDD6AFD95C7}" srcOrd="0" destOrd="0" presId="urn:microsoft.com/office/officeart/2005/8/layout/vList2"/>
    <dgm:cxn modelId="{A72FA7B2-9BD1-4218-8464-80BD09F67165}" srcId="{DD71C929-11F0-4F48-AB10-B0F9DCBAA04A}" destId="{FE34E5EA-2CCD-47CA-ABDC-4ABA44177040}" srcOrd="0" destOrd="0" parTransId="{C5697E0D-992D-4D31-8DBD-7F55ECC59460}" sibTransId="{5DFC4615-3C10-44C7-9B71-936F71DCF3EF}"/>
    <dgm:cxn modelId="{A68E87C2-E0BD-4F39-8E30-45C1A48AFDFD}" srcId="{DD71C929-11F0-4F48-AB10-B0F9DCBAA04A}" destId="{92A1B9DA-0733-45D0-84C3-DF1CE937A47D}" srcOrd="3" destOrd="0" parTransId="{8786363B-DEF9-4522-B201-5017D77AA2A2}" sibTransId="{D9B3D98D-E2EB-415B-B914-D8C6B4666EFC}"/>
    <dgm:cxn modelId="{9AEA3DE1-E483-4A09-AAC2-36A5C2966D52}" srcId="{DD71C929-11F0-4F48-AB10-B0F9DCBAA04A}" destId="{4F3EA5BE-5286-430D-B756-02210CBD62B5}" srcOrd="2" destOrd="0" parTransId="{886CE900-7A85-4D4B-986B-106454203044}" sibTransId="{17CE71E4-92DB-499F-B064-730E78F8BD53}"/>
    <dgm:cxn modelId="{37124EE1-F267-454A-ACF5-942015B7016B}" type="presOf" srcId="{4F3EA5BE-5286-430D-B756-02210CBD62B5}" destId="{6F69D59F-97A4-4A66-A475-DBBE078FA81C}" srcOrd="0" destOrd="0" presId="urn:microsoft.com/office/officeart/2005/8/layout/vList2"/>
    <dgm:cxn modelId="{13CADDFE-1866-4D95-8524-D4AC6641324F}" type="presOf" srcId="{FE34E5EA-2CCD-47CA-ABDC-4ABA44177040}" destId="{B5728AB6-13A4-403F-839B-D6E830EE4376}" srcOrd="0" destOrd="0" presId="urn:microsoft.com/office/officeart/2005/8/layout/vList2"/>
    <dgm:cxn modelId="{A32E5B02-611A-495D-BB87-D26D5B95501F}" type="presParOf" srcId="{7BB81923-194C-4E39-9CA8-BFDD6AFD95C7}" destId="{B5728AB6-13A4-403F-839B-D6E830EE4376}" srcOrd="0" destOrd="0" presId="urn:microsoft.com/office/officeart/2005/8/layout/vList2"/>
    <dgm:cxn modelId="{3DE18F0F-46BE-49ED-B729-9C9382D28E6B}" type="presParOf" srcId="{7BB81923-194C-4E39-9CA8-BFDD6AFD95C7}" destId="{294A408D-74BB-45CF-99F5-D7BCF1351C0A}" srcOrd="1" destOrd="0" presId="urn:microsoft.com/office/officeart/2005/8/layout/vList2"/>
    <dgm:cxn modelId="{855E38FE-9DCE-4F7E-9817-15267B83ABE0}" type="presParOf" srcId="{7BB81923-194C-4E39-9CA8-BFDD6AFD95C7}" destId="{BDF54A82-4EBB-41F1-93CE-F14E248D3D91}" srcOrd="2" destOrd="0" presId="urn:microsoft.com/office/officeart/2005/8/layout/vList2"/>
    <dgm:cxn modelId="{EB00C5E9-769C-46B9-BBA3-FE56CCDD94B4}" type="presParOf" srcId="{7BB81923-194C-4E39-9CA8-BFDD6AFD95C7}" destId="{1CAE6481-F77D-4A73-AC7F-DD2BC85AFB3F}" srcOrd="3" destOrd="0" presId="urn:microsoft.com/office/officeart/2005/8/layout/vList2"/>
    <dgm:cxn modelId="{28AD812B-423C-4572-A862-1810DF11AEFF}" type="presParOf" srcId="{7BB81923-194C-4E39-9CA8-BFDD6AFD95C7}" destId="{6F69D59F-97A4-4A66-A475-DBBE078FA81C}" srcOrd="4" destOrd="0" presId="urn:microsoft.com/office/officeart/2005/8/layout/vList2"/>
    <dgm:cxn modelId="{1EB4F569-CEE9-40A1-8A24-DCE20C2438D9}" type="presParOf" srcId="{7BB81923-194C-4E39-9CA8-BFDD6AFD95C7}" destId="{D0345036-6577-40B3-B775-7ABD09EAA26C}" srcOrd="5" destOrd="0" presId="urn:microsoft.com/office/officeart/2005/8/layout/vList2"/>
    <dgm:cxn modelId="{464682E4-D7E1-4080-B6F2-5DCA62B0352B}" type="presParOf" srcId="{7BB81923-194C-4E39-9CA8-BFDD6AFD95C7}" destId="{1A137F3C-A303-47C6-A968-CEEF798B3A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D9AD2A-D912-4DBA-8DE2-E91CD35F8F0B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77F3D84-6AFD-4490-93A3-1C64F1C20336}">
      <dgm:prSet/>
      <dgm:spPr/>
      <dgm:t>
        <a:bodyPr/>
        <a:lstStyle/>
        <a:p>
          <a:r>
            <a:rPr lang="en-US"/>
            <a:t>25/4 Vrigstad </a:t>
          </a:r>
          <a:r>
            <a:rPr lang="en-US" u="sng"/>
            <a:t>Hemma</a:t>
          </a:r>
          <a:r>
            <a:rPr lang="en-US"/>
            <a:t> – Grupp 1 och 2</a:t>
          </a:r>
        </a:p>
      </dgm:t>
    </dgm:pt>
    <dgm:pt modelId="{A9C5822B-259C-4B07-AF98-F4C29085CC8A}" type="parTrans" cxnId="{4C31EB7A-8301-474B-A197-1FA05E2BF8BA}">
      <dgm:prSet/>
      <dgm:spPr/>
      <dgm:t>
        <a:bodyPr/>
        <a:lstStyle/>
        <a:p>
          <a:endParaRPr lang="en-US"/>
        </a:p>
      </dgm:t>
    </dgm:pt>
    <dgm:pt modelId="{B0543218-9D9E-4665-9F5C-00963BE9DFA6}" type="sibTrans" cxnId="{4C31EB7A-8301-474B-A197-1FA05E2BF8BA}">
      <dgm:prSet/>
      <dgm:spPr/>
      <dgm:t>
        <a:bodyPr/>
        <a:lstStyle/>
        <a:p>
          <a:endParaRPr lang="en-US"/>
        </a:p>
      </dgm:t>
    </dgm:pt>
    <dgm:pt modelId="{85949084-41AB-48CD-89B3-25CCC949E759}">
      <dgm:prSet/>
      <dgm:spPr/>
      <dgm:t>
        <a:bodyPr/>
        <a:lstStyle/>
        <a:p>
          <a:r>
            <a:rPr lang="en-US"/>
            <a:t>25/4 Tranås </a:t>
          </a:r>
          <a:r>
            <a:rPr lang="en-US" u="sng"/>
            <a:t>Borta</a:t>
          </a:r>
          <a:r>
            <a:rPr lang="en-US"/>
            <a:t> – Grupp 3 och 4</a:t>
          </a:r>
        </a:p>
      </dgm:t>
    </dgm:pt>
    <dgm:pt modelId="{EE4A2BF1-D32E-4FFF-A9AB-F623E60230C1}" type="parTrans" cxnId="{9416C861-5764-4F06-8F70-1FF69FB1DF20}">
      <dgm:prSet/>
      <dgm:spPr/>
      <dgm:t>
        <a:bodyPr/>
        <a:lstStyle/>
        <a:p>
          <a:endParaRPr lang="en-US"/>
        </a:p>
      </dgm:t>
    </dgm:pt>
    <dgm:pt modelId="{B8B6A894-DE83-420E-904B-9C9A2876FC99}" type="sibTrans" cxnId="{9416C861-5764-4F06-8F70-1FF69FB1DF20}">
      <dgm:prSet/>
      <dgm:spPr/>
      <dgm:t>
        <a:bodyPr/>
        <a:lstStyle/>
        <a:p>
          <a:endParaRPr lang="en-US"/>
        </a:p>
      </dgm:t>
    </dgm:pt>
    <dgm:pt modelId="{C00F30B8-D727-4388-86EB-7852618B9C77}">
      <dgm:prSet/>
      <dgm:spPr/>
      <dgm:t>
        <a:bodyPr/>
        <a:lstStyle/>
        <a:p>
          <a:r>
            <a:rPr lang="en-US"/>
            <a:t>1/5 Östra Korsberga </a:t>
          </a:r>
          <a:r>
            <a:rPr lang="en-US" u="sng"/>
            <a:t>Hemma</a:t>
          </a:r>
          <a:r>
            <a:rPr lang="en-US"/>
            <a:t> – Grupp 3 och 4</a:t>
          </a:r>
        </a:p>
      </dgm:t>
    </dgm:pt>
    <dgm:pt modelId="{88B01F37-140A-4E8C-A56F-A01D782F3D06}" type="parTrans" cxnId="{6573880B-E332-436A-BB03-AB85B603E608}">
      <dgm:prSet/>
      <dgm:spPr/>
      <dgm:t>
        <a:bodyPr/>
        <a:lstStyle/>
        <a:p>
          <a:endParaRPr lang="en-US"/>
        </a:p>
      </dgm:t>
    </dgm:pt>
    <dgm:pt modelId="{DAE81B12-893D-4AA1-9FEE-D09B106E9676}" type="sibTrans" cxnId="{6573880B-E332-436A-BB03-AB85B603E608}">
      <dgm:prSet/>
      <dgm:spPr/>
      <dgm:t>
        <a:bodyPr/>
        <a:lstStyle/>
        <a:p>
          <a:endParaRPr lang="en-US"/>
        </a:p>
      </dgm:t>
    </dgm:pt>
    <dgm:pt modelId="{523A88DD-67C6-4867-B753-33D4D4FFC65B}">
      <dgm:prSet/>
      <dgm:spPr/>
      <dgm:t>
        <a:bodyPr/>
        <a:lstStyle/>
        <a:p>
          <a:r>
            <a:rPr lang="en-US"/>
            <a:t>3/5 Sävsjö </a:t>
          </a:r>
          <a:r>
            <a:rPr lang="en-US" u="sng"/>
            <a:t>Borta</a:t>
          </a:r>
          <a:r>
            <a:rPr lang="en-US"/>
            <a:t> – Grupp 1 och 2</a:t>
          </a:r>
        </a:p>
      </dgm:t>
    </dgm:pt>
    <dgm:pt modelId="{4874A74C-8997-40AF-B4D8-11FF79F7F128}" type="parTrans" cxnId="{37C72B11-420E-4555-A167-F1B260ED1D65}">
      <dgm:prSet/>
      <dgm:spPr/>
      <dgm:t>
        <a:bodyPr/>
        <a:lstStyle/>
        <a:p>
          <a:endParaRPr lang="en-US"/>
        </a:p>
      </dgm:t>
    </dgm:pt>
    <dgm:pt modelId="{5E6B3519-61E1-4D7F-9025-82F5226761BF}" type="sibTrans" cxnId="{37C72B11-420E-4555-A167-F1B260ED1D65}">
      <dgm:prSet/>
      <dgm:spPr/>
      <dgm:t>
        <a:bodyPr/>
        <a:lstStyle/>
        <a:p>
          <a:endParaRPr lang="en-US"/>
        </a:p>
      </dgm:t>
    </dgm:pt>
    <dgm:pt modelId="{925A0F63-F3C7-49B9-AC33-49011944FC2E}">
      <dgm:prSet/>
      <dgm:spPr/>
      <dgm:t>
        <a:bodyPr/>
        <a:lstStyle/>
        <a:p>
          <a:r>
            <a:rPr lang="en-US"/>
            <a:t>10/5 Hultsjö </a:t>
          </a:r>
          <a:r>
            <a:rPr lang="en-US" u="sng"/>
            <a:t>Borta</a:t>
          </a:r>
          <a:r>
            <a:rPr lang="en-US"/>
            <a:t> – Grupp 2 och 4</a:t>
          </a:r>
        </a:p>
      </dgm:t>
    </dgm:pt>
    <dgm:pt modelId="{B8D809AB-879A-4860-B058-B5616121305D}" type="parTrans" cxnId="{2DB94881-502A-455A-966E-521F07781296}">
      <dgm:prSet/>
      <dgm:spPr/>
      <dgm:t>
        <a:bodyPr/>
        <a:lstStyle/>
        <a:p>
          <a:endParaRPr lang="en-US"/>
        </a:p>
      </dgm:t>
    </dgm:pt>
    <dgm:pt modelId="{71B57F02-4FB9-4506-95AE-E278C845CC55}" type="sibTrans" cxnId="{2DB94881-502A-455A-966E-521F07781296}">
      <dgm:prSet/>
      <dgm:spPr/>
      <dgm:t>
        <a:bodyPr/>
        <a:lstStyle/>
        <a:p>
          <a:endParaRPr lang="en-US"/>
        </a:p>
      </dgm:t>
    </dgm:pt>
    <dgm:pt modelId="{0466FC03-D184-4D2A-AD8D-2E1B3D649D24}">
      <dgm:prSet/>
      <dgm:spPr/>
      <dgm:t>
        <a:bodyPr/>
        <a:lstStyle/>
        <a:p>
          <a:r>
            <a:rPr lang="en-US"/>
            <a:t>14/5 Nässjö FF2 </a:t>
          </a:r>
          <a:r>
            <a:rPr lang="en-US" u="sng"/>
            <a:t>Borta</a:t>
          </a:r>
          <a:r>
            <a:rPr lang="en-US"/>
            <a:t> – Grupp 2 och 4</a:t>
          </a:r>
        </a:p>
      </dgm:t>
    </dgm:pt>
    <dgm:pt modelId="{1D9F70DD-44A0-4594-8006-0EF91F92644C}" type="parTrans" cxnId="{6670C561-9DDC-4702-8D02-E45FB143DEF0}">
      <dgm:prSet/>
      <dgm:spPr/>
      <dgm:t>
        <a:bodyPr/>
        <a:lstStyle/>
        <a:p>
          <a:endParaRPr lang="en-US"/>
        </a:p>
      </dgm:t>
    </dgm:pt>
    <dgm:pt modelId="{BEC44126-6CEC-49C3-A834-992208D0EE6E}" type="sibTrans" cxnId="{6670C561-9DDC-4702-8D02-E45FB143DEF0}">
      <dgm:prSet/>
      <dgm:spPr/>
      <dgm:t>
        <a:bodyPr/>
        <a:lstStyle/>
        <a:p>
          <a:endParaRPr lang="en-US"/>
        </a:p>
      </dgm:t>
    </dgm:pt>
    <dgm:pt modelId="{9716AE9C-0F4F-431F-BD88-350DAFE5B6E3}">
      <dgm:prSet/>
      <dgm:spPr/>
      <dgm:t>
        <a:bodyPr/>
        <a:lstStyle/>
        <a:p>
          <a:r>
            <a:rPr lang="en-US"/>
            <a:t>15/5 Österbymo </a:t>
          </a:r>
          <a:r>
            <a:rPr lang="en-US" u="sng"/>
            <a:t>Hemma</a:t>
          </a:r>
          <a:r>
            <a:rPr lang="en-US"/>
            <a:t> – Grupp 1 och 3</a:t>
          </a:r>
        </a:p>
      </dgm:t>
    </dgm:pt>
    <dgm:pt modelId="{2B9B97FB-7489-479F-BD99-2973067DFC12}" type="parTrans" cxnId="{22276031-D1D1-451B-B9A6-8D42125F3C53}">
      <dgm:prSet/>
      <dgm:spPr/>
      <dgm:t>
        <a:bodyPr/>
        <a:lstStyle/>
        <a:p>
          <a:endParaRPr lang="en-US"/>
        </a:p>
      </dgm:t>
    </dgm:pt>
    <dgm:pt modelId="{EFB44E29-0A76-4BEE-AF66-3F047C422BA3}" type="sibTrans" cxnId="{22276031-D1D1-451B-B9A6-8D42125F3C53}">
      <dgm:prSet/>
      <dgm:spPr/>
      <dgm:t>
        <a:bodyPr/>
        <a:lstStyle/>
        <a:p>
          <a:endParaRPr lang="en-US"/>
        </a:p>
      </dgm:t>
    </dgm:pt>
    <dgm:pt modelId="{C9AB1DB9-326C-450F-BEE7-F1571A39F85E}">
      <dgm:prSet/>
      <dgm:spPr/>
      <dgm:t>
        <a:bodyPr/>
        <a:lstStyle/>
        <a:p>
          <a:r>
            <a:rPr lang="en-US"/>
            <a:t>23/5 Bäckseda </a:t>
          </a:r>
          <a:r>
            <a:rPr lang="en-US" u="sng"/>
            <a:t>Hemma</a:t>
          </a:r>
          <a:r>
            <a:rPr lang="en-US"/>
            <a:t> – Grupp 1 och 3</a:t>
          </a:r>
        </a:p>
      </dgm:t>
    </dgm:pt>
    <dgm:pt modelId="{C61C9537-55F3-4F9F-A846-0EC55FF16C67}" type="parTrans" cxnId="{42E65F93-4C71-4D9A-8CBA-1FEBCD1E7A99}">
      <dgm:prSet/>
      <dgm:spPr/>
      <dgm:t>
        <a:bodyPr/>
        <a:lstStyle/>
        <a:p>
          <a:endParaRPr lang="en-US"/>
        </a:p>
      </dgm:t>
    </dgm:pt>
    <dgm:pt modelId="{7E4DB93A-EAFB-4778-B03F-A046AC1B4ECC}" type="sibTrans" cxnId="{42E65F93-4C71-4D9A-8CBA-1FEBCD1E7A99}">
      <dgm:prSet/>
      <dgm:spPr/>
      <dgm:t>
        <a:bodyPr/>
        <a:lstStyle/>
        <a:p>
          <a:endParaRPr lang="en-US"/>
        </a:p>
      </dgm:t>
    </dgm:pt>
    <dgm:pt modelId="{9F56D317-A694-4661-876F-5BD67E8F3EA7}">
      <dgm:prSet/>
      <dgm:spPr/>
      <dgm:t>
        <a:bodyPr/>
        <a:lstStyle/>
        <a:p>
          <a:r>
            <a:rPr lang="en-US"/>
            <a:t>24/5 Nässjö FF3 </a:t>
          </a:r>
          <a:r>
            <a:rPr lang="en-US" u="sng"/>
            <a:t>Borta</a:t>
          </a:r>
          <a:r>
            <a:rPr lang="en-US"/>
            <a:t> – Grupp 2 och 3</a:t>
          </a:r>
        </a:p>
      </dgm:t>
    </dgm:pt>
    <dgm:pt modelId="{53238CF0-906F-4B7E-8912-01316B954F23}" type="parTrans" cxnId="{421DE42F-D49D-484E-B99F-279814A75B92}">
      <dgm:prSet/>
      <dgm:spPr/>
      <dgm:t>
        <a:bodyPr/>
        <a:lstStyle/>
        <a:p>
          <a:endParaRPr lang="en-US"/>
        </a:p>
      </dgm:t>
    </dgm:pt>
    <dgm:pt modelId="{C5C29E9F-3C26-4059-8632-7CA646929E99}" type="sibTrans" cxnId="{421DE42F-D49D-484E-B99F-279814A75B92}">
      <dgm:prSet/>
      <dgm:spPr/>
      <dgm:t>
        <a:bodyPr/>
        <a:lstStyle/>
        <a:p>
          <a:endParaRPr lang="en-US"/>
        </a:p>
      </dgm:t>
    </dgm:pt>
    <dgm:pt modelId="{E6AD43F2-23EB-4A03-ADFA-D78CE127DD75}">
      <dgm:prSet/>
      <dgm:spPr/>
      <dgm:t>
        <a:bodyPr/>
        <a:lstStyle/>
        <a:p>
          <a:r>
            <a:rPr lang="en-US"/>
            <a:t>29/5 Vrigstad </a:t>
          </a:r>
          <a:r>
            <a:rPr lang="en-US" u="sng"/>
            <a:t>Hemma</a:t>
          </a:r>
          <a:r>
            <a:rPr lang="en-US"/>
            <a:t> – Grupp 1 och 4</a:t>
          </a:r>
        </a:p>
      </dgm:t>
    </dgm:pt>
    <dgm:pt modelId="{A151C645-C972-4997-AE05-F2778A585DC3}" type="parTrans" cxnId="{C1C294B6-E3FC-46D4-9E3A-B5A149A63A6F}">
      <dgm:prSet/>
      <dgm:spPr/>
      <dgm:t>
        <a:bodyPr/>
        <a:lstStyle/>
        <a:p>
          <a:endParaRPr lang="en-US"/>
        </a:p>
      </dgm:t>
    </dgm:pt>
    <dgm:pt modelId="{3A5B057D-5C7C-4609-87FB-DA398E79ACA6}" type="sibTrans" cxnId="{C1C294B6-E3FC-46D4-9E3A-B5A149A63A6F}">
      <dgm:prSet/>
      <dgm:spPr/>
      <dgm:t>
        <a:bodyPr/>
        <a:lstStyle/>
        <a:p>
          <a:endParaRPr lang="en-US"/>
        </a:p>
      </dgm:t>
    </dgm:pt>
    <dgm:pt modelId="{81CB5164-9E10-49D9-A5EA-B3427DECB153}">
      <dgm:prSet/>
      <dgm:spPr/>
      <dgm:t>
        <a:bodyPr/>
        <a:lstStyle/>
        <a:p>
          <a:r>
            <a:rPr lang="en-US"/>
            <a:t>30/5 Nässjö FF1 </a:t>
          </a:r>
          <a:r>
            <a:rPr lang="en-US" u="sng"/>
            <a:t>Borta</a:t>
          </a:r>
          <a:r>
            <a:rPr lang="en-US"/>
            <a:t> – Grupp 2 och 3</a:t>
          </a:r>
        </a:p>
      </dgm:t>
    </dgm:pt>
    <dgm:pt modelId="{8A12790D-87DD-4683-86DD-AD696586072C}" type="parTrans" cxnId="{62901212-6349-4982-8E3E-48C3AB85CC17}">
      <dgm:prSet/>
      <dgm:spPr/>
      <dgm:t>
        <a:bodyPr/>
        <a:lstStyle/>
        <a:p>
          <a:endParaRPr lang="en-US"/>
        </a:p>
      </dgm:t>
    </dgm:pt>
    <dgm:pt modelId="{737EB5C0-7A31-4109-9ADA-8A081621BFB3}" type="sibTrans" cxnId="{62901212-6349-4982-8E3E-48C3AB85CC17}">
      <dgm:prSet/>
      <dgm:spPr/>
      <dgm:t>
        <a:bodyPr/>
        <a:lstStyle/>
        <a:p>
          <a:endParaRPr lang="en-US"/>
        </a:p>
      </dgm:t>
    </dgm:pt>
    <dgm:pt modelId="{58D5F337-C3D0-412D-997F-947417DCCFD1}">
      <dgm:prSet/>
      <dgm:spPr/>
      <dgm:t>
        <a:bodyPr/>
        <a:lstStyle/>
        <a:p>
          <a:r>
            <a:rPr lang="en-US"/>
            <a:t>5/6 Nässjö FF2 </a:t>
          </a:r>
          <a:r>
            <a:rPr lang="en-US" u="sng"/>
            <a:t>Hemma</a:t>
          </a:r>
          <a:r>
            <a:rPr lang="en-US"/>
            <a:t> – Grupp 1 och 4</a:t>
          </a:r>
        </a:p>
      </dgm:t>
    </dgm:pt>
    <dgm:pt modelId="{27EB3DDB-DF1B-445B-9CE2-EF1F8ECA27ED}" type="parTrans" cxnId="{70255CA5-5E29-4B22-8679-E030C5B28CC7}">
      <dgm:prSet/>
      <dgm:spPr/>
      <dgm:t>
        <a:bodyPr/>
        <a:lstStyle/>
        <a:p>
          <a:endParaRPr lang="en-US"/>
        </a:p>
      </dgm:t>
    </dgm:pt>
    <dgm:pt modelId="{67B34181-7F36-429E-90CF-4509ACEE75EF}" type="sibTrans" cxnId="{70255CA5-5E29-4B22-8679-E030C5B28CC7}">
      <dgm:prSet/>
      <dgm:spPr/>
      <dgm:t>
        <a:bodyPr/>
        <a:lstStyle/>
        <a:p>
          <a:endParaRPr lang="en-US"/>
        </a:p>
      </dgm:t>
    </dgm:pt>
    <dgm:pt modelId="{570B549C-28B0-482C-9392-99AC4C691FD0}">
      <dgm:prSet/>
      <dgm:spPr/>
      <dgm:t>
        <a:bodyPr/>
        <a:lstStyle/>
        <a:p>
          <a:r>
            <a:rPr lang="en-US"/>
            <a:t>7/6 Aneby</a:t>
          </a:r>
          <a:r>
            <a:rPr lang="en-US" u="sng"/>
            <a:t> Hemma</a:t>
          </a:r>
          <a:r>
            <a:rPr lang="en-US"/>
            <a:t> – Grupp 1 och 2</a:t>
          </a:r>
        </a:p>
      </dgm:t>
    </dgm:pt>
    <dgm:pt modelId="{E902091F-0310-4BF7-B479-EA2C27909CE0}" type="parTrans" cxnId="{7F89DBF8-DAE0-45F0-AE54-1AF493B48E63}">
      <dgm:prSet/>
      <dgm:spPr/>
      <dgm:t>
        <a:bodyPr/>
        <a:lstStyle/>
        <a:p>
          <a:endParaRPr lang="en-US"/>
        </a:p>
      </dgm:t>
    </dgm:pt>
    <dgm:pt modelId="{3DAC7630-CACB-4A57-9397-A5D494A4CFD5}" type="sibTrans" cxnId="{7F89DBF8-DAE0-45F0-AE54-1AF493B48E63}">
      <dgm:prSet/>
      <dgm:spPr/>
      <dgm:t>
        <a:bodyPr/>
        <a:lstStyle/>
        <a:p>
          <a:endParaRPr lang="en-US"/>
        </a:p>
      </dgm:t>
    </dgm:pt>
    <dgm:pt modelId="{666C79C6-8D83-46BC-B936-DA9E32483824}">
      <dgm:prSet/>
      <dgm:spPr/>
      <dgm:t>
        <a:bodyPr/>
        <a:lstStyle/>
        <a:p>
          <a:r>
            <a:rPr lang="en-US"/>
            <a:t>14/6 Eksjö</a:t>
          </a:r>
          <a:r>
            <a:rPr lang="en-US" u="sng"/>
            <a:t> Borta</a:t>
          </a:r>
          <a:r>
            <a:rPr lang="en-US"/>
            <a:t> – Grupp 3 och 4 </a:t>
          </a:r>
        </a:p>
      </dgm:t>
    </dgm:pt>
    <dgm:pt modelId="{DAC75889-5CDA-46D9-908F-1E61FCC25146}" type="parTrans" cxnId="{AB740B02-A082-4A57-B55E-293396DAC749}">
      <dgm:prSet/>
      <dgm:spPr/>
      <dgm:t>
        <a:bodyPr/>
        <a:lstStyle/>
        <a:p>
          <a:endParaRPr lang="en-US"/>
        </a:p>
      </dgm:t>
    </dgm:pt>
    <dgm:pt modelId="{61D358CA-122D-4F41-9E5D-9694BAC108DF}" type="sibTrans" cxnId="{AB740B02-A082-4A57-B55E-293396DAC749}">
      <dgm:prSet/>
      <dgm:spPr/>
      <dgm:t>
        <a:bodyPr/>
        <a:lstStyle/>
        <a:p>
          <a:endParaRPr lang="en-US"/>
        </a:p>
      </dgm:t>
    </dgm:pt>
    <dgm:pt modelId="{220858BC-A937-4DD9-894D-7D452C972472}" type="pres">
      <dgm:prSet presAssocID="{DFD9AD2A-D912-4DBA-8DE2-E91CD35F8F0B}" presName="Name0" presStyleCnt="0">
        <dgm:presLayoutVars>
          <dgm:dir/>
          <dgm:resizeHandles val="exact"/>
        </dgm:presLayoutVars>
      </dgm:prSet>
      <dgm:spPr/>
    </dgm:pt>
    <dgm:pt modelId="{C880FE7B-150D-4BB0-B0F5-5801B485DAD7}" type="pres">
      <dgm:prSet presAssocID="{077F3D84-6AFD-4490-93A3-1C64F1C20336}" presName="node" presStyleLbl="node1" presStyleIdx="0" presStyleCnt="14">
        <dgm:presLayoutVars>
          <dgm:bulletEnabled val="1"/>
        </dgm:presLayoutVars>
      </dgm:prSet>
      <dgm:spPr/>
    </dgm:pt>
    <dgm:pt modelId="{B7A88776-3A8A-445F-8323-672A5D5DD668}" type="pres">
      <dgm:prSet presAssocID="{B0543218-9D9E-4665-9F5C-00963BE9DFA6}" presName="sibTrans" presStyleLbl="sibTrans1D1" presStyleIdx="0" presStyleCnt="13"/>
      <dgm:spPr/>
    </dgm:pt>
    <dgm:pt modelId="{CA12AB41-C03A-4821-A072-511C201454D7}" type="pres">
      <dgm:prSet presAssocID="{B0543218-9D9E-4665-9F5C-00963BE9DFA6}" presName="connectorText" presStyleLbl="sibTrans1D1" presStyleIdx="0" presStyleCnt="13"/>
      <dgm:spPr/>
    </dgm:pt>
    <dgm:pt modelId="{FA55ED50-1536-4BB8-ACD2-AE37808D00F4}" type="pres">
      <dgm:prSet presAssocID="{85949084-41AB-48CD-89B3-25CCC949E759}" presName="node" presStyleLbl="node1" presStyleIdx="1" presStyleCnt="14">
        <dgm:presLayoutVars>
          <dgm:bulletEnabled val="1"/>
        </dgm:presLayoutVars>
      </dgm:prSet>
      <dgm:spPr/>
    </dgm:pt>
    <dgm:pt modelId="{C7A30544-EAF5-4AAC-BA9D-D86BB60B8733}" type="pres">
      <dgm:prSet presAssocID="{B8B6A894-DE83-420E-904B-9C9A2876FC99}" presName="sibTrans" presStyleLbl="sibTrans1D1" presStyleIdx="1" presStyleCnt="13"/>
      <dgm:spPr/>
    </dgm:pt>
    <dgm:pt modelId="{C26D59B5-F07A-4A87-B539-71EA6E6DC0A2}" type="pres">
      <dgm:prSet presAssocID="{B8B6A894-DE83-420E-904B-9C9A2876FC99}" presName="connectorText" presStyleLbl="sibTrans1D1" presStyleIdx="1" presStyleCnt="13"/>
      <dgm:spPr/>
    </dgm:pt>
    <dgm:pt modelId="{FC456D36-2516-4FF0-99D8-59D351D9E179}" type="pres">
      <dgm:prSet presAssocID="{C00F30B8-D727-4388-86EB-7852618B9C77}" presName="node" presStyleLbl="node1" presStyleIdx="2" presStyleCnt="14">
        <dgm:presLayoutVars>
          <dgm:bulletEnabled val="1"/>
        </dgm:presLayoutVars>
      </dgm:prSet>
      <dgm:spPr/>
    </dgm:pt>
    <dgm:pt modelId="{D4B8E810-0235-4117-864A-1062E97B68A5}" type="pres">
      <dgm:prSet presAssocID="{DAE81B12-893D-4AA1-9FEE-D09B106E9676}" presName="sibTrans" presStyleLbl="sibTrans1D1" presStyleIdx="2" presStyleCnt="13"/>
      <dgm:spPr/>
    </dgm:pt>
    <dgm:pt modelId="{81BA8BC0-1BAD-4761-BB37-251F8D00C821}" type="pres">
      <dgm:prSet presAssocID="{DAE81B12-893D-4AA1-9FEE-D09B106E9676}" presName="connectorText" presStyleLbl="sibTrans1D1" presStyleIdx="2" presStyleCnt="13"/>
      <dgm:spPr/>
    </dgm:pt>
    <dgm:pt modelId="{2AD88A9B-3AEA-4E47-B4F2-782B93D1075A}" type="pres">
      <dgm:prSet presAssocID="{523A88DD-67C6-4867-B753-33D4D4FFC65B}" presName="node" presStyleLbl="node1" presStyleIdx="3" presStyleCnt="14">
        <dgm:presLayoutVars>
          <dgm:bulletEnabled val="1"/>
        </dgm:presLayoutVars>
      </dgm:prSet>
      <dgm:spPr/>
    </dgm:pt>
    <dgm:pt modelId="{B4AF79E0-73AD-4D14-8585-26A43D347056}" type="pres">
      <dgm:prSet presAssocID="{5E6B3519-61E1-4D7F-9025-82F5226761BF}" presName="sibTrans" presStyleLbl="sibTrans1D1" presStyleIdx="3" presStyleCnt="13"/>
      <dgm:spPr/>
    </dgm:pt>
    <dgm:pt modelId="{A2B8D21B-C9FB-4E4E-893D-3DDC511534A6}" type="pres">
      <dgm:prSet presAssocID="{5E6B3519-61E1-4D7F-9025-82F5226761BF}" presName="connectorText" presStyleLbl="sibTrans1D1" presStyleIdx="3" presStyleCnt="13"/>
      <dgm:spPr/>
    </dgm:pt>
    <dgm:pt modelId="{8DB0EAAE-2C57-48AD-BB6D-315F0D63FBD2}" type="pres">
      <dgm:prSet presAssocID="{925A0F63-F3C7-49B9-AC33-49011944FC2E}" presName="node" presStyleLbl="node1" presStyleIdx="4" presStyleCnt="14">
        <dgm:presLayoutVars>
          <dgm:bulletEnabled val="1"/>
        </dgm:presLayoutVars>
      </dgm:prSet>
      <dgm:spPr/>
    </dgm:pt>
    <dgm:pt modelId="{B507E9EF-3C2C-4889-8805-D2DDE895FBCB}" type="pres">
      <dgm:prSet presAssocID="{71B57F02-4FB9-4506-95AE-E278C845CC55}" presName="sibTrans" presStyleLbl="sibTrans1D1" presStyleIdx="4" presStyleCnt="13"/>
      <dgm:spPr/>
    </dgm:pt>
    <dgm:pt modelId="{9354354E-2CF5-43C6-A43F-0204D3BF0F0C}" type="pres">
      <dgm:prSet presAssocID="{71B57F02-4FB9-4506-95AE-E278C845CC55}" presName="connectorText" presStyleLbl="sibTrans1D1" presStyleIdx="4" presStyleCnt="13"/>
      <dgm:spPr/>
    </dgm:pt>
    <dgm:pt modelId="{C8209A22-463E-484C-B5A7-C5B007EC23E6}" type="pres">
      <dgm:prSet presAssocID="{0466FC03-D184-4D2A-AD8D-2E1B3D649D24}" presName="node" presStyleLbl="node1" presStyleIdx="5" presStyleCnt="14">
        <dgm:presLayoutVars>
          <dgm:bulletEnabled val="1"/>
        </dgm:presLayoutVars>
      </dgm:prSet>
      <dgm:spPr/>
    </dgm:pt>
    <dgm:pt modelId="{C97FE73C-F9F9-44DF-97AA-4420FD81C4E1}" type="pres">
      <dgm:prSet presAssocID="{BEC44126-6CEC-49C3-A834-992208D0EE6E}" presName="sibTrans" presStyleLbl="sibTrans1D1" presStyleIdx="5" presStyleCnt="13"/>
      <dgm:spPr/>
    </dgm:pt>
    <dgm:pt modelId="{AB78270F-3119-4E35-97B6-A2F62A2B86B2}" type="pres">
      <dgm:prSet presAssocID="{BEC44126-6CEC-49C3-A834-992208D0EE6E}" presName="connectorText" presStyleLbl="sibTrans1D1" presStyleIdx="5" presStyleCnt="13"/>
      <dgm:spPr/>
    </dgm:pt>
    <dgm:pt modelId="{09B36975-86D6-4197-A94B-B49AED9E770E}" type="pres">
      <dgm:prSet presAssocID="{9716AE9C-0F4F-431F-BD88-350DAFE5B6E3}" presName="node" presStyleLbl="node1" presStyleIdx="6" presStyleCnt="14">
        <dgm:presLayoutVars>
          <dgm:bulletEnabled val="1"/>
        </dgm:presLayoutVars>
      </dgm:prSet>
      <dgm:spPr/>
    </dgm:pt>
    <dgm:pt modelId="{7804EAB0-BF0D-4D94-A659-8BBADF706A5F}" type="pres">
      <dgm:prSet presAssocID="{EFB44E29-0A76-4BEE-AF66-3F047C422BA3}" presName="sibTrans" presStyleLbl="sibTrans1D1" presStyleIdx="6" presStyleCnt="13"/>
      <dgm:spPr/>
    </dgm:pt>
    <dgm:pt modelId="{AA777FD2-6034-4CEA-B8F9-3B500190303D}" type="pres">
      <dgm:prSet presAssocID="{EFB44E29-0A76-4BEE-AF66-3F047C422BA3}" presName="connectorText" presStyleLbl="sibTrans1D1" presStyleIdx="6" presStyleCnt="13"/>
      <dgm:spPr/>
    </dgm:pt>
    <dgm:pt modelId="{01E8CF9A-0F32-42F6-B047-50F9233BCDD7}" type="pres">
      <dgm:prSet presAssocID="{C9AB1DB9-326C-450F-BEE7-F1571A39F85E}" presName="node" presStyleLbl="node1" presStyleIdx="7" presStyleCnt="14">
        <dgm:presLayoutVars>
          <dgm:bulletEnabled val="1"/>
        </dgm:presLayoutVars>
      </dgm:prSet>
      <dgm:spPr/>
    </dgm:pt>
    <dgm:pt modelId="{08B755FA-18FA-44A8-B93A-A61535EA1F1A}" type="pres">
      <dgm:prSet presAssocID="{7E4DB93A-EAFB-4778-B03F-A046AC1B4ECC}" presName="sibTrans" presStyleLbl="sibTrans1D1" presStyleIdx="7" presStyleCnt="13"/>
      <dgm:spPr/>
    </dgm:pt>
    <dgm:pt modelId="{96337336-6FF2-49EB-B779-929B80A54E66}" type="pres">
      <dgm:prSet presAssocID="{7E4DB93A-EAFB-4778-B03F-A046AC1B4ECC}" presName="connectorText" presStyleLbl="sibTrans1D1" presStyleIdx="7" presStyleCnt="13"/>
      <dgm:spPr/>
    </dgm:pt>
    <dgm:pt modelId="{8CD5A322-9E97-47BB-96EE-2491521229A5}" type="pres">
      <dgm:prSet presAssocID="{9F56D317-A694-4661-876F-5BD67E8F3EA7}" presName="node" presStyleLbl="node1" presStyleIdx="8" presStyleCnt="14">
        <dgm:presLayoutVars>
          <dgm:bulletEnabled val="1"/>
        </dgm:presLayoutVars>
      </dgm:prSet>
      <dgm:spPr/>
    </dgm:pt>
    <dgm:pt modelId="{5017782B-5A2F-43AA-A514-652A6C8F74DD}" type="pres">
      <dgm:prSet presAssocID="{C5C29E9F-3C26-4059-8632-7CA646929E99}" presName="sibTrans" presStyleLbl="sibTrans1D1" presStyleIdx="8" presStyleCnt="13"/>
      <dgm:spPr/>
    </dgm:pt>
    <dgm:pt modelId="{61E059EA-2701-49D5-9D14-372F838CE60E}" type="pres">
      <dgm:prSet presAssocID="{C5C29E9F-3C26-4059-8632-7CA646929E99}" presName="connectorText" presStyleLbl="sibTrans1D1" presStyleIdx="8" presStyleCnt="13"/>
      <dgm:spPr/>
    </dgm:pt>
    <dgm:pt modelId="{6B03573A-CE57-410B-A61E-3EEDB62CE92A}" type="pres">
      <dgm:prSet presAssocID="{E6AD43F2-23EB-4A03-ADFA-D78CE127DD75}" presName="node" presStyleLbl="node1" presStyleIdx="9" presStyleCnt="14">
        <dgm:presLayoutVars>
          <dgm:bulletEnabled val="1"/>
        </dgm:presLayoutVars>
      </dgm:prSet>
      <dgm:spPr/>
    </dgm:pt>
    <dgm:pt modelId="{8A3D1F17-9AA0-4639-B823-5C1A60B35409}" type="pres">
      <dgm:prSet presAssocID="{3A5B057D-5C7C-4609-87FB-DA398E79ACA6}" presName="sibTrans" presStyleLbl="sibTrans1D1" presStyleIdx="9" presStyleCnt="13"/>
      <dgm:spPr/>
    </dgm:pt>
    <dgm:pt modelId="{65C0F5E8-9617-4EC3-AB05-F39D08D61CAC}" type="pres">
      <dgm:prSet presAssocID="{3A5B057D-5C7C-4609-87FB-DA398E79ACA6}" presName="connectorText" presStyleLbl="sibTrans1D1" presStyleIdx="9" presStyleCnt="13"/>
      <dgm:spPr/>
    </dgm:pt>
    <dgm:pt modelId="{1E5D4443-83DE-4F42-B21E-00DA6F8A58EC}" type="pres">
      <dgm:prSet presAssocID="{81CB5164-9E10-49D9-A5EA-B3427DECB153}" presName="node" presStyleLbl="node1" presStyleIdx="10" presStyleCnt="14">
        <dgm:presLayoutVars>
          <dgm:bulletEnabled val="1"/>
        </dgm:presLayoutVars>
      </dgm:prSet>
      <dgm:spPr/>
    </dgm:pt>
    <dgm:pt modelId="{142ECD9F-5FA1-4F2A-99C9-BA44B7C40A0C}" type="pres">
      <dgm:prSet presAssocID="{737EB5C0-7A31-4109-9ADA-8A081621BFB3}" presName="sibTrans" presStyleLbl="sibTrans1D1" presStyleIdx="10" presStyleCnt="13"/>
      <dgm:spPr/>
    </dgm:pt>
    <dgm:pt modelId="{48A8407C-D557-468B-B60F-734157482227}" type="pres">
      <dgm:prSet presAssocID="{737EB5C0-7A31-4109-9ADA-8A081621BFB3}" presName="connectorText" presStyleLbl="sibTrans1D1" presStyleIdx="10" presStyleCnt="13"/>
      <dgm:spPr/>
    </dgm:pt>
    <dgm:pt modelId="{9316BC35-F013-486C-9D45-5F670767ACB3}" type="pres">
      <dgm:prSet presAssocID="{58D5F337-C3D0-412D-997F-947417DCCFD1}" presName="node" presStyleLbl="node1" presStyleIdx="11" presStyleCnt="14">
        <dgm:presLayoutVars>
          <dgm:bulletEnabled val="1"/>
        </dgm:presLayoutVars>
      </dgm:prSet>
      <dgm:spPr/>
    </dgm:pt>
    <dgm:pt modelId="{F2AD79D7-002F-4A4C-8CB4-E3A72873C773}" type="pres">
      <dgm:prSet presAssocID="{67B34181-7F36-429E-90CF-4509ACEE75EF}" presName="sibTrans" presStyleLbl="sibTrans1D1" presStyleIdx="11" presStyleCnt="13"/>
      <dgm:spPr/>
    </dgm:pt>
    <dgm:pt modelId="{52935C7F-D7F9-4A9D-B034-406AD931C4D3}" type="pres">
      <dgm:prSet presAssocID="{67B34181-7F36-429E-90CF-4509ACEE75EF}" presName="connectorText" presStyleLbl="sibTrans1D1" presStyleIdx="11" presStyleCnt="13"/>
      <dgm:spPr/>
    </dgm:pt>
    <dgm:pt modelId="{F5AE6728-E116-4CA3-8F2F-39D009AFFB5C}" type="pres">
      <dgm:prSet presAssocID="{570B549C-28B0-482C-9392-99AC4C691FD0}" presName="node" presStyleLbl="node1" presStyleIdx="12" presStyleCnt="14">
        <dgm:presLayoutVars>
          <dgm:bulletEnabled val="1"/>
        </dgm:presLayoutVars>
      </dgm:prSet>
      <dgm:spPr/>
    </dgm:pt>
    <dgm:pt modelId="{3301C9E8-EABC-4ABD-B0C9-EE79D8BF37D6}" type="pres">
      <dgm:prSet presAssocID="{3DAC7630-CACB-4A57-9397-A5D494A4CFD5}" presName="sibTrans" presStyleLbl="sibTrans1D1" presStyleIdx="12" presStyleCnt="13"/>
      <dgm:spPr/>
    </dgm:pt>
    <dgm:pt modelId="{24A0F8B0-51FE-4553-80C9-C75EA9B82CCB}" type="pres">
      <dgm:prSet presAssocID="{3DAC7630-CACB-4A57-9397-A5D494A4CFD5}" presName="connectorText" presStyleLbl="sibTrans1D1" presStyleIdx="12" presStyleCnt="13"/>
      <dgm:spPr/>
    </dgm:pt>
    <dgm:pt modelId="{5988E529-DC77-419C-8083-FD5F3548A9D3}" type="pres">
      <dgm:prSet presAssocID="{666C79C6-8D83-46BC-B936-DA9E32483824}" presName="node" presStyleLbl="node1" presStyleIdx="13" presStyleCnt="14">
        <dgm:presLayoutVars>
          <dgm:bulletEnabled val="1"/>
        </dgm:presLayoutVars>
      </dgm:prSet>
      <dgm:spPr/>
    </dgm:pt>
  </dgm:ptLst>
  <dgm:cxnLst>
    <dgm:cxn modelId="{C0A1AC00-033D-404B-8C83-55C272D6EF1E}" type="presOf" srcId="{3DAC7630-CACB-4A57-9397-A5D494A4CFD5}" destId="{24A0F8B0-51FE-4553-80C9-C75EA9B82CCB}" srcOrd="1" destOrd="0" presId="urn:microsoft.com/office/officeart/2016/7/layout/RepeatingBendingProcessNew"/>
    <dgm:cxn modelId="{AB740B02-A082-4A57-B55E-293396DAC749}" srcId="{DFD9AD2A-D912-4DBA-8DE2-E91CD35F8F0B}" destId="{666C79C6-8D83-46BC-B936-DA9E32483824}" srcOrd="13" destOrd="0" parTransId="{DAC75889-5CDA-46D9-908F-1E61FCC25146}" sibTransId="{61D358CA-122D-4F41-9E5D-9694BAC108DF}"/>
    <dgm:cxn modelId="{2355A502-EE0B-4D7D-8320-282F07119323}" type="presOf" srcId="{DFD9AD2A-D912-4DBA-8DE2-E91CD35F8F0B}" destId="{220858BC-A937-4DD9-894D-7D452C972472}" srcOrd="0" destOrd="0" presId="urn:microsoft.com/office/officeart/2016/7/layout/RepeatingBendingProcessNew"/>
    <dgm:cxn modelId="{037B7106-AE95-41B4-8A6E-73F6CE789ED3}" type="presOf" srcId="{C9AB1DB9-326C-450F-BEE7-F1571A39F85E}" destId="{01E8CF9A-0F32-42F6-B047-50F9233BCDD7}" srcOrd="0" destOrd="0" presId="urn:microsoft.com/office/officeart/2016/7/layout/RepeatingBendingProcessNew"/>
    <dgm:cxn modelId="{6573880B-E332-436A-BB03-AB85B603E608}" srcId="{DFD9AD2A-D912-4DBA-8DE2-E91CD35F8F0B}" destId="{C00F30B8-D727-4388-86EB-7852618B9C77}" srcOrd="2" destOrd="0" parTransId="{88B01F37-140A-4E8C-A56F-A01D782F3D06}" sibTransId="{DAE81B12-893D-4AA1-9FEE-D09B106E9676}"/>
    <dgm:cxn modelId="{37C72B11-420E-4555-A167-F1B260ED1D65}" srcId="{DFD9AD2A-D912-4DBA-8DE2-E91CD35F8F0B}" destId="{523A88DD-67C6-4867-B753-33D4D4FFC65B}" srcOrd="3" destOrd="0" parTransId="{4874A74C-8997-40AF-B4D8-11FF79F7F128}" sibTransId="{5E6B3519-61E1-4D7F-9025-82F5226761BF}"/>
    <dgm:cxn modelId="{ADA03B11-3C8C-4F39-BF4F-BD3B9DA588DA}" type="presOf" srcId="{0466FC03-D184-4D2A-AD8D-2E1B3D649D24}" destId="{C8209A22-463E-484C-B5A7-C5B007EC23E6}" srcOrd="0" destOrd="0" presId="urn:microsoft.com/office/officeart/2016/7/layout/RepeatingBendingProcessNew"/>
    <dgm:cxn modelId="{62901212-6349-4982-8E3E-48C3AB85CC17}" srcId="{DFD9AD2A-D912-4DBA-8DE2-E91CD35F8F0B}" destId="{81CB5164-9E10-49D9-A5EA-B3427DECB153}" srcOrd="10" destOrd="0" parTransId="{8A12790D-87DD-4683-86DD-AD696586072C}" sibTransId="{737EB5C0-7A31-4109-9ADA-8A081621BFB3}"/>
    <dgm:cxn modelId="{15D96D16-1BD1-4A50-8269-FC089F98E648}" type="presOf" srcId="{C5C29E9F-3C26-4059-8632-7CA646929E99}" destId="{61E059EA-2701-49D5-9D14-372F838CE60E}" srcOrd="1" destOrd="0" presId="urn:microsoft.com/office/officeart/2016/7/layout/RepeatingBendingProcessNew"/>
    <dgm:cxn modelId="{7410801E-FDAA-4E0A-8F80-FEF5B2D14EB9}" type="presOf" srcId="{737EB5C0-7A31-4109-9ADA-8A081621BFB3}" destId="{142ECD9F-5FA1-4F2A-99C9-BA44B7C40A0C}" srcOrd="0" destOrd="0" presId="urn:microsoft.com/office/officeart/2016/7/layout/RepeatingBendingProcessNew"/>
    <dgm:cxn modelId="{02A7732A-AA67-4EC9-8999-8DFF227626A0}" type="presOf" srcId="{B8B6A894-DE83-420E-904B-9C9A2876FC99}" destId="{C7A30544-EAF5-4AAC-BA9D-D86BB60B8733}" srcOrd="0" destOrd="0" presId="urn:microsoft.com/office/officeart/2016/7/layout/RepeatingBendingProcessNew"/>
    <dgm:cxn modelId="{A0CB392E-AB3F-419D-81CD-FDF6CF4E124B}" type="presOf" srcId="{737EB5C0-7A31-4109-9ADA-8A081621BFB3}" destId="{48A8407C-D557-468B-B60F-734157482227}" srcOrd="1" destOrd="0" presId="urn:microsoft.com/office/officeart/2016/7/layout/RepeatingBendingProcessNew"/>
    <dgm:cxn modelId="{421DE42F-D49D-484E-B99F-279814A75B92}" srcId="{DFD9AD2A-D912-4DBA-8DE2-E91CD35F8F0B}" destId="{9F56D317-A694-4661-876F-5BD67E8F3EA7}" srcOrd="8" destOrd="0" parTransId="{53238CF0-906F-4B7E-8912-01316B954F23}" sibTransId="{C5C29E9F-3C26-4059-8632-7CA646929E99}"/>
    <dgm:cxn modelId="{22276031-D1D1-451B-B9A6-8D42125F3C53}" srcId="{DFD9AD2A-D912-4DBA-8DE2-E91CD35F8F0B}" destId="{9716AE9C-0F4F-431F-BD88-350DAFE5B6E3}" srcOrd="6" destOrd="0" parTransId="{2B9B97FB-7489-479F-BD99-2973067DFC12}" sibTransId="{EFB44E29-0A76-4BEE-AF66-3F047C422BA3}"/>
    <dgm:cxn modelId="{D4F40B32-843A-4BF5-922B-37980112B392}" type="presOf" srcId="{B0543218-9D9E-4665-9F5C-00963BE9DFA6}" destId="{CA12AB41-C03A-4821-A072-511C201454D7}" srcOrd="1" destOrd="0" presId="urn:microsoft.com/office/officeart/2016/7/layout/RepeatingBendingProcessNew"/>
    <dgm:cxn modelId="{9D1C7D32-3CD0-4BA9-B2E6-DB6B68BBEBA0}" type="presOf" srcId="{71B57F02-4FB9-4506-95AE-E278C845CC55}" destId="{9354354E-2CF5-43C6-A43F-0204D3BF0F0C}" srcOrd="1" destOrd="0" presId="urn:microsoft.com/office/officeart/2016/7/layout/RepeatingBendingProcessNew"/>
    <dgm:cxn modelId="{540B1D3B-F7B1-4AA1-BED1-559E1C410FA1}" type="presOf" srcId="{DAE81B12-893D-4AA1-9FEE-D09B106E9676}" destId="{81BA8BC0-1BAD-4761-BB37-251F8D00C821}" srcOrd="1" destOrd="0" presId="urn:microsoft.com/office/officeart/2016/7/layout/RepeatingBendingProcessNew"/>
    <dgm:cxn modelId="{86A1E55B-FAD2-4116-A76C-68528DB362BF}" type="presOf" srcId="{925A0F63-F3C7-49B9-AC33-49011944FC2E}" destId="{8DB0EAAE-2C57-48AD-BB6D-315F0D63FBD2}" srcOrd="0" destOrd="0" presId="urn:microsoft.com/office/officeart/2016/7/layout/RepeatingBendingProcessNew"/>
    <dgm:cxn modelId="{6670C561-9DDC-4702-8D02-E45FB143DEF0}" srcId="{DFD9AD2A-D912-4DBA-8DE2-E91CD35F8F0B}" destId="{0466FC03-D184-4D2A-AD8D-2E1B3D649D24}" srcOrd="5" destOrd="0" parTransId="{1D9F70DD-44A0-4594-8006-0EF91F92644C}" sibTransId="{BEC44126-6CEC-49C3-A834-992208D0EE6E}"/>
    <dgm:cxn modelId="{9416C861-5764-4F06-8F70-1FF69FB1DF20}" srcId="{DFD9AD2A-D912-4DBA-8DE2-E91CD35F8F0B}" destId="{85949084-41AB-48CD-89B3-25CCC949E759}" srcOrd="1" destOrd="0" parTransId="{EE4A2BF1-D32E-4FFF-A9AB-F623E60230C1}" sibTransId="{B8B6A894-DE83-420E-904B-9C9A2876FC99}"/>
    <dgm:cxn modelId="{FD7A2662-0897-49C9-803B-EAC3566CF93F}" type="presOf" srcId="{85949084-41AB-48CD-89B3-25CCC949E759}" destId="{FA55ED50-1536-4BB8-ACD2-AE37808D00F4}" srcOrd="0" destOrd="0" presId="urn:microsoft.com/office/officeart/2016/7/layout/RepeatingBendingProcessNew"/>
    <dgm:cxn modelId="{91DC6262-156E-43C3-A09D-2973AEF33395}" type="presOf" srcId="{5E6B3519-61E1-4D7F-9025-82F5226761BF}" destId="{B4AF79E0-73AD-4D14-8585-26A43D347056}" srcOrd="0" destOrd="0" presId="urn:microsoft.com/office/officeart/2016/7/layout/RepeatingBendingProcessNew"/>
    <dgm:cxn modelId="{B5660343-938C-42D9-8542-87BF10407A90}" type="presOf" srcId="{58D5F337-C3D0-412D-997F-947417DCCFD1}" destId="{9316BC35-F013-486C-9D45-5F670767ACB3}" srcOrd="0" destOrd="0" presId="urn:microsoft.com/office/officeart/2016/7/layout/RepeatingBendingProcessNew"/>
    <dgm:cxn modelId="{7BE6D148-A354-4822-8DF9-3CBD026EC51F}" type="presOf" srcId="{077F3D84-6AFD-4490-93A3-1C64F1C20336}" destId="{C880FE7B-150D-4BB0-B0F5-5801B485DAD7}" srcOrd="0" destOrd="0" presId="urn:microsoft.com/office/officeart/2016/7/layout/RepeatingBendingProcessNew"/>
    <dgm:cxn modelId="{3CD2826B-EF3C-48EE-B347-9C1B12E263C0}" type="presOf" srcId="{666C79C6-8D83-46BC-B936-DA9E32483824}" destId="{5988E529-DC77-419C-8083-FD5F3548A9D3}" srcOrd="0" destOrd="0" presId="urn:microsoft.com/office/officeart/2016/7/layout/RepeatingBendingProcessNew"/>
    <dgm:cxn modelId="{8606884D-3F8E-4CD4-8ECA-7541FA7E4116}" type="presOf" srcId="{EFB44E29-0A76-4BEE-AF66-3F047C422BA3}" destId="{7804EAB0-BF0D-4D94-A659-8BBADF706A5F}" srcOrd="0" destOrd="0" presId="urn:microsoft.com/office/officeart/2016/7/layout/RepeatingBendingProcessNew"/>
    <dgm:cxn modelId="{529DFF50-EED3-4B6D-A90A-F8037F0DBB98}" type="presOf" srcId="{71B57F02-4FB9-4506-95AE-E278C845CC55}" destId="{B507E9EF-3C2C-4889-8805-D2DDE895FBCB}" srcOrd="0" destOrd="0" presId="urn:microsoft.com/office/officeart/2016/7/layout/RepeatingBendingProcessNew"/>
    <dgm:cxn modelId="{861C0E73-1A5F-4F7C-9570-0218DFC6FD49}" type="presOf" srcId="{B8B6A894-DE83-420E-904B-9C9A2876FC99}" destId="{C26D59B5-F07A-4A87-B539-71EA6E6DC0A2}" srcOrd="1" destOrd="0" presId="urn:microsoft.com/office/officeart/2016/7/layout/RepeatingBendingProcessNew"/>
    <dgm:cxn modelId="{A1164254-73BE-4BDD-AA60-C06C852CBABA}" type="presOf" srcId="{BEC44126-6CEC-49C3-A834-992208D0EE6E}" destId="{AB78270F-3119-4E35-97B6-A2F62A2B86B2}" srcOrd="1" destOrd="0" presId="urn:microsoft.com/office/officeart/2016/7/layout/RepeatingBendingProcessNew"/>
    <dgm:cxn modelId="{A8FC055A-FACB-4E85-A43A-D32724DAE700}" type="presOf" srcId="{9F56D317-A694-4661-876F-5BD67E8F3EA7}" destId="{8CD5A322-9E97-47BB-96EE-2491521229A5}" srcOrd="0" destOrd="0" presId="urn:microsoft.com/office/officeart/2016/7/layout/RepeatingBendingProcessNew"/>
    <dgm:cxn modelId="{BCD38C5A-537E-4E34-BC68-60B687064636}" type="presOf" srcId="{3DAC7630-CACB-4A57-9397-A5D494A4CFD5}" destId="{3301C9E8-EABC-4ABD-B0C9-EE79D8BF37D6}" srcOrd="0" destOrd="0" presId="urn:microsoft.com/office/officeart/2016/7/layout/RepeatingBendingProcessNew"/>
    <dgm:cxn modelId="{4C31EB7A-8301-474B-A197-1FA05E2BF8BA}" srcId="{DFD9AD2A-D912-4DBA-8DE2-E91CD35F8F0B}" destId="{077F3D84-6AFD-4490-93A3-1C64F1C20336}" srcOrd="0" destOrd="0" parTransId="{A9C5822B-259C-4B07-AF98-F4C29085CC8A}" sibTransId="{B0543218-9D9E-4665-9F5C-00963BE9DFA6}"/>
    <dgm:cxn modelId="{B35CE27B-DC68-4AA8-95F8-219A0F5C31B2}" type="presOf" srcId="{3A5B057D-5C7C-4609-87FB-DA398E79ACA6}" destId="{65C0F5E8-9617-4EC3-AB05-F39D08D61CAC}" srcOrd="1" destOrd="0" presId="urn:microsoft.com/office/officeart/2016/7/layout/RepeatingBendingProcessNew"/>
    <dgm:cxn modelId="{2DB94881-502A-455A-966E-521F07781296}" srcId="{DFD9AD2A-D912-4DBA-8DE2-E91CD35F8F0B}" destId="{925A0F63-F3C7-49B9-AC33-49011944FC2E}" srcOrd="4" destOrd="0" parTransId="{B8D809AB-879A-4860-B058-B5616121305D}" sibTransId="{71B57F02-4FB9-4506-95AE-E278C845CC55}"/>
    <dgm:cxn modelId="{55373983-7745-49B9-A041-392F31EC72F2}" type="presOf" srcId="{81CB5164-9E10-49D9-A5EA-B3427DECB153}" destId="{1E5D4443-83DE-4F42-B21E-00DA6F8A58EC}" srcOrd="0" destOrd="0" presId="urn:microsoft.com/office/officeart/2016/7/layout/RepeatingBendingProcessNew"/>
    <dgm:cxn modelId="{2E034F83-6E43-4A89-A7E3-D801228579D6}" type="presOf" srcId="{DAE81B12-893D-4AA1-9FEE-D09B106E9676}" destId="{D4B8E810-0235-4117-864A-1062E97B68A5}" srcOrd="0" destOrd="0" presId="urn:microsoft.com/office/officeart/2016/7/layout/RepeatingBendingProcessNew"/>
    <dgm:cxn modelId="{BD95D284-585F-45D0-A738-276907C2AC75}" type="presOf" srcId="{67B34181-7F36-429E-90CF-4509ACEE75EF}" destId="{52935C7F-D7F9-4A9D-B034-406AD931C4D3}" srcOrd="1" destOrd="0" presId="urn:microsoft.com/office/officeart/2016/7/layout/RepeatingBendingProcessNew"/>
    <dgm:cxn modelId="{153CAE87-37DE-4251-807C-10680AD3C16D}" type="presOf" srcId="{570B549C-28B0-482C-9392-99AC4C691FD0}" destId="{F5AE6728-E116-4CA3-8F2F-39D009AFFB5C}" srcOrd="0" destOrd="0" presId="urn:microsoft.com/office/officeart/2016/7/layout/RepeatingBendingProcessNew"/>
    <dgm:cxn modelId="{1167C18E-EC88-4602-B5FB-D0C754B7F646}" type="presOf" srcId="{7E4DB93A-EAFB-4778-B03F-A046AC1B4ECC}" destId="{08B755FA-18FA-44A8-B93A-A61535EA1F1A}" srcOrd="0" destOrd="0" presId="urn:microsoft.com/office/officeart/2016/7/layout/RepeatingBendingProcessNew"/>
    <dgm:cxn modelId="{42E65F93-4C71-4D9A-8CBA-1FEBCD1E7A99}" srcId="{DFD9AD2A-D912-4DBA-8DE2-E91CD35F8F0B}" destId="{C9AB1DB9-326C-450F-BEE7-F1571A39F85E}" srcOrd="7" destOrd="0" parTransId="{C61C9537-55F3-4F9F-A846-0EC55FF16C67}" sibTransId="{7E4DB93A-EAFB-4778-B03F-A046AC1B4ECC}"/>
    <dgm:cxn modelId="{70255CA5-5E29-4B22-8679-E030C5B28CC7}" srcId="{DFD9AD2A-D912-4DBA-8DE2-E91CD35F8F0B}" destId="{58D5F337-C3D0-412D-997F-947417DCCFD1}" srcOrd="11" destOrd="0" parTransId="{27EB3DDB-DF1B-445B-9CE2-EF1F8ECA27ED}" sibTransId="{67B34181-7F36-429E-90CF-4509ACEE75EF}"/>
    <dgm:cxn modelId="{44C6FAA8-4DF5-4F2D-AC09-8A57FF52FBCD}" type="presOf" srcId="{B0543218-9D9E-4665-9F5C-00963BE9DFA6}" destId="{B7A88776-3A8A-445F-8323-672A5D5DD668}" srcOrd="0" destOrd="0" presId="urn:microsoft.com/office/officeart/2016/7/layout/RepeatingBendingProcessNew"/>
    <dgm:cxn modelId="{57BAC4AE-F4AB-4417-AFF9-4697591B532E}" type="presOf" srcId="{E6AD43F2-23EB-4A03-ADFA-D78CE127DD75}" destId="{6B03573A-CE57-410B-A61E-3EEDB62CE92A}" srcOrd="0" destOrd="0" presId="urn:microsoft.com/office/officeart/2016/7/layout/RepeatingBendingProcessNew"/>
    <dgm:cxn modelId="{22C638B5-A8C3-486B-A0A1-4430DF665C68}" type="presOf" srcId="{EFB44E29-0A76-4BEE-AF66-3F047C422BA3}" destId="{AA777FD2-6034-4CEA-B8F9-3B500190303D}" srcOrd="1" destOrd="0" presId="urn:microsoft.com/office/officeart/2016/7/layout/RepeatingBendingProcessNew"/>
    <dgm:cxn modelId="{C1C294B6-E3FC-46D4-9E3A-B5A149A63A6F}" srcId="{DFD9AD2A-D912-4DBA-8DE2-E91CD35F8F0B}" destId="{E6AD43F2-23EB-4A03-ADFA-D78CE127DD75}" srcOrd="9" destOrd="0" parTransId="{A151C645-C972-4997-AE05-F2778A585DC3}" sibTransId="{3A5B057D-5C7C-4609-87FB-DA398E79ACA6}"/>
    <dgm:cxn modelId="{EFB404BA-78BC-4D4F-A9A9-6BE450878EC0}" type="presOf" srcId="{5E6B3519-61E1-4D7F-9025-82F5226761BF}" destId="{A2B8D21B-C9FB-4E4E-893D-3DDC511534A6}" srcOrd="1" destOrd="0" presId="urn:microsoft.com/office/officeart/2016/7/layout/RepeatingBendingProcessNew"/>
    <dgm:cxn modelId="{B836E3BF-3C9A-4A49-BC87-E7AD3C377653}" type="presOf" srcId="{67B34181-7F36-429E-90CF-4509ACEE75EF}" destId="{F2AD79D7-002F-4A4C-8CB4-E3A72873C773}" srcOrd="0" destOrd="0" presId="urn:microsoft.com/office/officeart/2016/7/layout/RepeatingBendingProcessNew"/>
    <dgm:cxn modelId="{25F719C4-E0A1-440B-A8C8-3C6A3D6B4D38}" type="presOf" srcId="{C5C29E9F-3C26-4059-8632-7CA646929E99}" destId="{5017782B-5A2F-43AA-A514-652A6C8F74DD}" srcOrd="0" destOrd="0" presId="urn:microsoft.com/office/officeart/2016/7/layout/RepeatingBendingProcessNew"/>
    <dgm:cxn modelId="{43A31FD4-693A-4DD1-84D2-0F8B50DAF9D0}" type="presOf" srcId="{523A88DD-67C6-4867-B753-33D4D4FFC65B}" destId="{2AD88A9B-3AEA-4E47-B4F2-782B93D1075A}" srcOrd="0" destOrd="0" presId="urn:microsoft.com/office/officeart/2016/7/layout/RepeatingBendingProcessNew"/>
    <dgm:cxn modelId="{E8F780DF-833D-455F-BA80-80E87B50D0C3}" type="presOf" srcId="{9716AE9C-0F4F-431F-BD88-350DAFE5B6E3}" destId="{09B36975-86D6-4197-A94B-B49AED9E770E}" srcOrd="0" destOrd="0" presId="urn:microsoft.com/office/officeart/2016/7/layout/RepeatingBendingProcessNew"/>
    <dgm:cxn modelId="{67A776E0-3A1E-4575-AE9A-AD5CCC124634}" type="presOf" srcId="{7E4DB93A-EAFB-4778-B03F-A046AC1B4ECC}" destId="{96337336-6FF2-49EB-B779-929B80A54E66}" srcOrd="1" destOrd="0" presId="urn:microsoft.com/office/officeart/2016/7/layout/RepeatingBendingProcessNew"/>
    <dgm:cxn modelId="{4A14E9E3-5D45-4167-AA99-A5050369DBF3}" type="presOf" srcId="{BEC44126-6CEC-49C3-A834-992208D0EE6E}" destId="{C97FE73C-F9F9-44DF-97AA-4420FD81C4E1}" srcOrd="0" destOrd="0" presId="urn:microsoft.com/office/officeart/2016/7/layout/RepeatingBendingProcessNew"/>
    <dgm:cxn modelId="{CF2DFEE4-5A98-4058-81C1-537D6040DB9C}" type="presOf" srcId="{C00F30B8-D727-4388-86EB-7852618B9C77}" destId="{FC456D36-2516-4FF0-99D8-59D351D9E179}" srcOrd="0" destOrd="0" presId="urn:microsoft.com/office/officeart/2016/7/layout/RepeatingBendingProcessNew"/>
    <dgm:cxn modelId="{7F89DBF8-DAE0-45F0-AE54-1AF493B48E63}" srcId="{DFD9AD2A-D912-4DBA-8DE2-E91CD35F8F0B}" destId="{570B549C-28B0-482C-9392-99AC4C691FD0}" srcOrd="12" destOrd="0" parTransId="{E902091F-0310-4BF7-B479-EA2C27909CE0}" sibTransId="{3DAC7630-CACB-4A57-9397-A5D494A4CFD5}"/>
    <dgm:cxn modelId="{9B923FFE-3977-44CE-8D5E-01B8449CBA57}" type="presOf" srcId="{3A5B057D-5C7C-4609-87FB-DA398E79ACA6}" destId="{8A3D1F17-9AA0-4639-B823-5C1A60B35409}" srcOrd="0" destOrd="0" presId="urn:microsoft.com/office/officeart/2016/7/layout/RepeatingBendingProcessNew"/>
    <dgm:cxn modelId="{33E32B3F-79F4-44FF-B9FC-F0B01AA70ECE}" type="presParOf" srcId="{220858BC-A937-4DD9-894D-7D452C972472}" destId="{C880FE7B-150D-4BB0-B0F5-5801B485DAD7}" srcOrd="0" destOrd="0" presId="urn:microsoft.com/office/officeart/2016/7/layout/RepeatingBendingProcessNew"/>
    <dgm:cxn modelId="{9532C147-CB46-43BC-8B52-D0750E7D03F3}" type="presParOf" srcId="{220858BC-A937-4DD9-894D-7D452C972472}" destId="{B7A88776-3A8A-445F-8323-672A5D5DD668}" srcOrd="1" destOrd="0" presId="urn:microsoft.com/office/officeart/2016/7/layout/RepeatingBendingProcessNew"/>
    <dgm:cxn modelId="{0F2828BD-0151-4688-80E5-30E2917A35D7}" type="presParOf" srcId="{B7A88776-3A8A-445F-8323-672A5D5DD668}" destId="{CA12AB41-C03A-4821-A072-511C201454D7}" srcOrd="0" destOrd="0" presId="urn:microsoft.com/office/officeart/2016/7/layout/RepeatingBendingProcessNew"/>
    <dgm:cxn modelId="{65AA0B88-1C8C-43CB-B06B-93AA69E632EA}" type="presParOf" srcId="{220858BC-A937-4DD9-894D-7D452C972472}" destId="{FA55ED50-1536-4BB8-ACD2-AE37808D00F4}" srcOrd="2" destOrd="0" presId="urn:microsoft.com/office/officeart/2016/7/layout/RepeatingBendingProcessNew"/>
    <dgm:cxn modelId="{7DFCBF62-BC92-4415-89DD-6DB99915AC3F}" type="presParOf" srcId="{220858BC-A937-4DD9-894D-7D452C972472}" destId="{C7A30544-EAF5-4AAC-BA9D-D86BB60B8733}" srcOrd="3" destOrd="0" presId="urn:microsoft.com/office/officeart/2016/7/layout/RepeatingBendingProcessNew"/>
    <dgm:cxn modelId="{F50B284C-C68B-40FC-ABE3-3FABFC9E36B0}" type="presParOf" srcId="{C7A30544-EAF5-4AAC-BA9D-D86BB60B8733}" destId="{C26D59B5-F07A-4A87-B539-71EA6E6DC0A2}" srcOrd="0" destOrd="0" presId="urn:microsoft.com/office/officeart/2016/7/layout/RepeatingBendingProcessNew"/>
    <dgm:cxn modelId="{EF0AD71F-1CCE-4140-B706-83F4F1F4750C}" type="presParOf" srcId="{220858BC-A937-4DD9-894D-7D452C972472}" destId="{FC456D36-2516-4FF0-99D8-59D351D9E179}" srcOrd="4" destOrd="0" presId="urn:microsoft.com/office/officeart/2016/7/layout/RepeatingBendingProcessNew"/>
    <dgm:cxn modelId="{3D3E1232-C819-435A-A88D-5FA792E4551F}" type="presParOf" srcId="{220858BC-A937-4DD9-894D-7D452C972472}" destId="{D4B8E810-0235-4117-864A-1062E97B68A5}" srcOrd="5" destOrd="0" presId="urn:microsoft.com/office/officeart/2016/7/layout/RepeatingBendingProcessNew"/>
    <dgm:cxn modelId="{04471FF4-C38E-408B-BA75-5BE7D01C8426}" type="presParOf" srcId="{D4B8E810-0235-4117-864A-1062E97B68A5}" destId="{81BA8BC0-1BAD-4761-BB37-251F8D00C821}" srcOrd="0" destOrd="0" presId="urn:microsoft.com/office/officeart/2016/7/layout/RepeatingBendingProcessNew"/>
    <dgm:cxn modelId="{7FBDC089-E6EE-451D-94B1-8C28345AA9DE}" type="presParOf" srcId="{220858BC-A937-4DD9-894D-7D452C972472}" destId="{2AD88A9B-3AEA-4E47-B4F2-782B93D1075A}" srcOrd="6" destOrd="0" presId="urn:microsoft.com/office/officeart/2016/7/layout/RepeatingBendingProcessNew"/>
    <dgm:cxn modelId="{6F313EF4-908A-43C2-89B6-7D9EEFB20B22}" type="presParOf" srcId="{220858BC-A937-4DD9-894D-7D452C972472}" destId="{B4AF79E0-73AD-4D14-8585-26A43D347056}" srcOrd="7" destOrd="0" presId="urn:microsoft.com/office/officeart/2016/7/layout/RepeatingBendingProcessNew"/>
    <dgm:cxn modelId="{BD5F5CA3-082F-49F2-875F-7F806019EBD0}" type="presParOf" srcId="{B4AF79E0-73AD-4D14-8585-26A43D347056}" destId="{A2B8D21B-C9FB-4E4E-893D-3DDC511534A6}" srcOrd="0" destOrd="0" presId="urn:microsoft.com/office/officeart/2016/7/layout/RepeatingBendingProcessNew"/>
    <dgm:cxn modelId="{B4E6B147-7F7A-4FF1-A7AD-2E1630606DE7}" type="presParOf" srcId="{220858BC-A937-4DD9-894D-7D452C972472}" destId="{8DB0EAAE-2C57-48AD-BB6D-315F0D63FBD2}" srcOrd="8" destOrd="0" presId="urn:microsoft.com/office/officeart/2016/7/layout/RepeatingBendingProcessNew"/>
    <dgm:cxn modelId="{D6015566-EE4F-4BBC-83E7-4CEDBD385793}" type="presParOf" srcId="{220858BC-A937-4DD9-894D-7D452C972472}" destId="{B507E9EF-3C2C-4889-8805-D2DDE895FBCB}" srcOrd="9" destOrd="0" presId="urn:microsoft.com/office/officeart/2016/7/layout/RepeatingBendingProcessNew"/>
    <dgm:cxn modelId="{985EC62C-4E40-4974-800C-33D0764C01E5}" type="presParOf" srcId="{B507E9EF-3C2C-4889-8805-D2DDE895FBCB}" destId="{9354354E-2CF5-43C6-A43F-0204D3BF0F0C}" srcOrd="0" destOrd="0" presId="urn:microsoft.com/office/officeart/2016/7/layout/RepeatingBendingProcessNew"/>
    <dgm:cxn modelId="{5574858B-BB3B-4BB1-8C0F-9AFAF0E80330}" type="presParOf" srcId="{220858BC-A937-4DD9-894D-7D452C972472}" destId="{C8209A22-463E-484C-B5A7-C5B007EC23E6}" srcOrd="10" destOrd="0" presId="urn:microsoft.com/office/officeart/2016/7/layout/RepeatingBendingProcessNew"/>
    <dgm:cxn modelId="{4753A63A-5F08-494C-A61F-17FC586115C5}" type="presParOf" srcId="{220858BC-A937-4DD9-894D-7D452C972472}" destId="{C97FE73C-F9F9-44DF-97AA-4420FD81C4E1}" srcOrd="11" destOrd="0" presId="urn:microsoft.com/office/officeart/2016/7/layout/RepeatingBendingProcessNew"/>
    <dgm:cxn modelId="{F61198C5-2423-4FDF-BFB4-7269CBB25ABD}" type="presParOf" srcId="{C97FE73C-F9F9-44DF-97AA-4420FD81C4E1}" destId="{AB78270F-3119-4E35-97B6-A2F62A2B86B2}" srcOrd="0" destOrd="0" presId="urn:microsoft.com/office/officeart/2016/7/layout/RepeatingBendingProcessNew"/>
    <dgm:cxn modelId="{97E2C772-FE66-47D5-9260-2DC26CE6A8D2}" type="presParOf" srcId="{220858BC-A937-4DD9-894D-7D452C972472}" destId="{09B36975-86D6-4197-A94B-B49AED9E770E}" srcOrd="12" destOrd="0" presId="urn:microsoft.com/office/officeart/2016/7/layout/RepeatingBendingProcessNew"/>
    <dgm:cxn modelId="{F41735E8-FD73-4A37-BE2D-82BB5CDD5EE0}" type="presParOf" srcId="{220858BC-A937-4DD9-894D-7D452C972472}" destId="{7804EAB0-BF0D-4D94-A659-8BBADF706A5F}" srcOrd="13" destOrd="0" presId="urn:microsoft.com/office/officeart/2016/7/layout/RepeatingBendingProcessNew"/>
    <dgm:cxn modelId="{FBC6C792-D6CC-4F7E-B444-C2A228E6BDF9}" type="presParOf" srcId="{7804EAB0-BF0D-4D94-A659-8BBADF706A5F}" destId="{AA777FD2-6034-4CEA-B8F9-3B500190303D}" srcOrd="0" destOrd="0" presId="urn:microsoft.com/office/officeart/2016/7/layout/RepeatingBendingProcessNew"/>
    <dgm:cxn modelId="{A88F2A10-AF4E-430A-936B-EE671AC14E4A}" type="presParOf" srcId="{220858BC-A937-4DD9-894D-7D452C972472}" destId="{01E8CF9A-0F32-42F6-B047-50F9233BCDD7}" srcOrd="14" destOrd="0" presId="urn:microsoft.com/office/officeart/2016/7/layout/RepeatingBendingProcessNew"/>
    <dgm:cxn modelId="{4CBAB4E7-D690-4BCF-AC4D-56E6BD6F5022}" type="presParOf" srcId="{220858BC-A937-4DD9-894D-7D452C972472}" destId="{08B755FA-18FA-44A8-B93A-A61535EA1F1A}" srcOrd="15" destOrd="0" presId="urn:microsoft.com/office/officeart/2016/7/layout/RepeatingBendingProcessNew"/>
    <dgm:cxn modelId="{E77EDDAF-B3E8-4345-86AA-C9E0FC1D422F}" type="presParOf" srcId="{08B755FA-18FA-44A8-B93A-A61535EA1F1A}" destId="{96337336-6FF2-49EB-B779-929B80A54E66}" srcOrd="0" destOrd="0" presId="urn:microsoft.com/office/officeart/2016/7/layout/RepeatingBendingProcessNew"/>
    <dgm:cxn modelId="{6B6F4E1C-DEDC-49D5-8FBF-05A2ADCF61A5}" type="presParOf" srcId="{220858BC-A937-4DD9-894D-7D452C972472}" destId="{8CD5A322-9E97-47BB-96EE-2491521229A5}" srcOrd="16" destOrd="0" presId="urn:microsoft.com/office/officeart/2016/7/layout/RepeatingBendingProcessNew"/>
    <dgm:cxn modelId="{3A21E227-001A-4454-A9DB-9C4E32B40ABE}" type="presParOf" srcId="{220858BC-A937-4DD9-894D-7D452C972472}" destId="{5017782B-5A2F-43AA-A514-652A6C8F74DD}" srcOrd="17" destOrd="0" presId="urn:microsoft.com/office/officeart/2016/7/layout/RepeatingBendingProcessNew"/>
    <dgm:cxn modelId="{B75D3FD6-4553-4386-AE98-88499EF96B00}" type="presParOf" srcId="{5017782B-5A2F-43AA-A514-652A6C8F74DD}" destId="{61E059EA-2701-49D5-9D14-372F838CE60E}" srcOrd="0" destOrd="0" presId="urn:microsoft.com/office/officeart/2016/7/layout/RepeatingBendingProcessNew"/>
    <dgm:cxn modelId="{55EFF8BC-FC64-47C3-A7AC-C14CFD5F527F}" type="presParOf" srcId="{220858BC-A937-4DD9-894D-7D452C972472}" destId="{6B03573A-CE57-410B-A61E-3EEDB62CE92A}" srcOrd="18" destOrd="0" presId="urn:microsoft.com/office/officeart/2016/7/layout/RepeatingBendingProcessNew"/>
    <dgm:cxn modelId="{A38A19CA-7167-4B6D-B269-06EB54CF341B}" type="presParOf" srcId="{220858BC-A937-4DD9-894D-7D452C972472}" destId="{8A3D1F17-9AA0-4639-B823-5C1A60B35409}" srcOrd="19" destOrd="0" presId="urn:microsoft.com/office/officeart/2016/7/layout/RepeatingBendingProcessNew"/>
    <dgm:cxn modelId="{F87E10B8-AF8C-41C1-8DBD-8668E681E882}" type="presParOf" srcId="{8A3D1F17-9AA0-4639-B823-5C1A60B35409}" destId="{65C0F5E8-9617-4EC3-AB05-F39D08D61CAC}" srcOrd="0" destOrd="0" presId="urn:microsoft.com/office/officeart/2016/7/layout/RepeatingBendingProcessNew"/>
    <dgm:cxn modelId="{DBF8F490-66A3-45EB-9A21-13FA3A63B87B}" type="presParOf" srcId="{220858BC-A937-4DD9-894D-7D452C972472}" destId="{1E5D4443-83DE-4F42-B21E-00DA6F8A58EC}" srcOrd="20" destOrd="0" presId="urn:microsoft.com/office/officeart/2016/7/layout/RepeatingBendingProcessNew"/>
    <dgm:cxn modelId="{BF8B0305-BA25-45B4-879E-E348B11A5DFE}" type="presParOf" srcId="{220858BC-A937-4DD9-894D-7D452C972472}" destId="{142ECD9F-5FA1-4F2A-99C9-BA44B7C40A0C}" srcOrd="21" destOrd="0" presId="urn:microsoft.com/office/officeart/2016/7/layout/RepeatingBendingProcessNew"/>
    <dgm:cxn modelId="{225D5C07-4939-4A00-B773-06413C53667F}" type="presParOf" srcId="{142ECD9F-5FA1-4F2A-99C9-BA44B7C40A0C}" destId="{48A8407C-D557-468B-B60F-734157482227}" srcOrd="0" destOrd="0" presId="urn:microsoft.com/office/officeart/2016/7/layout/RepeatingBendingProcessNew"/>
    <dgm:cxn modelId="{05EAD3A1-4D0B-46FF-A053-E485F96B7076}" type="presParOf" srcId="{220858BC-A937-4DD9-894D-7D452C972472}" destId="{9316BC35-F013-486C-9D45-5F670767ACB3}" srcOrd="22" destOrd="0" presId="urn:microsoft.com/office/officeart/2016/7/layout/RepeatingBendingProcessNew"/>
    <dgm:cxn modelId="{63119C61-EBEC-4698-A5D8-59F0B9FF164E}" type="presParOf" srcId="{220858BC-A937-4DD9-894D-7D452C972472}" destId="{F2AD79D7-002F-4A4C-8CB4-E3A72873C773}" srcOrd="23" destOrd="0" presId="urn:microsoft.com/office/officeart/2016/7/layout/RepeatingBendingProcessNew"/>
    <dgm:cxn modelId="{0A57FE6B-9A91-4043-83D1-DD4FA4DFBEC6}" type="presParOf" srcId="{F2AD79D7-002F-4A4C-8CB4-E3A72873C773}" destId="{52935C7F-D7F9-4A9D-B034-406AD931C4D3}" srcOrd="0" destOrd="0" presId="urn:microsoft.com/office/officeart/2016/7/layout/RepeatingBendingProcessNew"/>
    <dgm:cxn modelId="{1AD5D77A-4FE1-4D1F-A4EF-52563F258B1A}" type="presParOf" srcId="{220858BC-A937-4DD9-894D-7D452C972472}" destId="{F5AE6728-E116-4CA3-8F2F-39D009AFFB5C}" srcOrd="24" destOrd="0" presId="urn:microsoft.com/office/officeart/2016/7/layout/RepeatingBendingProcessNew"/>
    <dgm:cxn modelId="{3D80C1C7-5ABD-495F-A08E-A7EE4076A230}" type="presParOf" srcId="{220858BC-A937-4DD9-894D-7D452C972472}" destId="{3301C9E8-EABC-4ABD-B0C9-EE79D8BF37D6}" srcOrd="25" destOrd="0" presId="urn:microsoft.com/office/officeart/2016/7/layout/RepeatingBendingProcessNew"/>
    <dgm:cxn modelId="{2CBD42CD-A916-456A-AF1C-0C542C071341}" type="presParOf" srcId="{3301C9E8-EABC-4ABD-B0C9-EE79D8BF37D6}" destId="{24A0F8B0-51FE-4553-80C9-C75EA9B82CCB}" srcOrd="0" destOrd="0" presId="urn:microsoft.com/office/officeart/2016/7/layout/RepeatingBendingProcessNew"/>
    <dgm:cxn modelId="{E344E1CC-4A61-4A31-89FB-7AD62E18C473}" type="presParOf" srcId="{220858BC-A937-4DD9-894D-7D452C972472}" destId="{5988E529-DC77-419C-8083-FD5F3548A9D3}" srcOrd="2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B654BD-2D7B-430F-B839-E9861F88DB8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1216A5-4869-4DC7-BBCF-BF9287C6FE66}">
      <dgm:prSet/>
      <dgm:spPr/>
      <dgm:t>
        <a:bodyPr/>
        <a:lstStyle/>
        <a:p>
          <a:r>
            <a:rPr lang="en-US"/>
            <a:t>Måndagar och onsdagar  17:00-18:30 (konstgräs resp. 7-mannaplanen)</a:t>
          </a:r>
        </a:p>
      </dgm:t>
    </dgm:pt>
    <dgm:pt modelId="{122CA0D1-2092-4603-836B-7F0DABE1FF5B}" type="parTrans" cxnId="{A0B00107-450A-4870-B96A-E15B9DF4BC99}">
      <dgm:prSet/>
      <dgm:spPr/>
      <dgm:t>
        <a:bodyPr/>
        <a:lstStyle/>
        <a:p>
          <a:endParaRPr lang="en-US"/>
        </a:p>
      </dgm:t>
    </dgm:pt>
    <dgm:pt modelId="{5D7D6EDC-0BC0-4549-A3E3-006FDE59A3B6}" type="sibTrans" cxnId="{A0B00107-450A-4870-B96A-E15B9DF4BC99}">
      <dgm:prSet/>
      <dgm:spPr/>
      <dgm:t>
        <a:bodyPr/>
        <a:lstStyle/>
        <a:p>
          <a:endParaRPr lang="en-US"/>
        </a:p>
      </dgm:t>
    </dgm:pt>
    <dgm:pt modelId="{8ABA5F63-DFCB-4933-9C14-73DA128B0446}">
      <dgm:prSet/>
      <dgm:spPr/>
      <dgm:t>
        <a:bodyPr/>
        <a:lstStyle/>
        <a:p>
          <a:r>
            <a:rPr lang="en-US"/>
            <a:t>Hospitering F13</a:t>
          </a:r>
        </a:p>
      </dgm:t>
    </dgm:pt>
    <dgm:pt modelId="{BF2BB8D8-53A8-4A64-8A9A-7ADBB9E46BD7}" type="parTrans" cxnId="{CC6FDD95-B462-4B87-A63E-794C070FE08C}">
      <dgm:prSet/>
      <dgm:spPr/>
      <dgm:t>
        <a:bodyPr/>
        <a:lstStyle/>
        <a:p>
          <a:endParaRPr lang="en-US"/>
        </a:p>
      </dgm:t>
    </dgm:pt>
    <dgm:pt modelId="{9B91E940-B920-4FA9-AEB9-A89E45BAF7A0}" type="sibTrans" cxnId="{CC6FDD95-B462-4B87-A63E-794C070FE08C}">
      <dgm:prSet/>
      <dgm:spPr/>
      <dgm:t>
        <a:bodyPr/>
        <a:lstStyle/>
        <a:p>
          <a:endParaRPr lang="en-US"/>
        </a:p>
      </dgm:t>
    </dgm:pt>
    <dgm:pt modelId="{EED9A083-45CB-4FAB-A116-578ED458FECE}">
      <dgm:prSet/>
      <dgm:spPr/>
      <dgm:t>
        <a:bodyPr/>
        <a:lstStyle/>
        <a:p>
          <a:r>
            <a:rPr lang="en-US"/>
            <a:t>Vi närvarorapporterar i laget.se</a:t>
          </a:r>
        </a:p>
      </dgm:t>
    </dgm:pt>
    <dgm:pt modelId="{9ED1CF72-7648-4DBC-AA43-971776CC5A1F}" type="parTrans" cxnId="{94783C64-2D22-4750-8581-460A8DC18791}">
      <dgm:prSet/>
      <dgm:spPr/>
      <dgm:t>
        <a:bodyPr/>
        <a:lstStyle/>
        <a:p>
          <a:endParaRPr lang="en-US"/>
        </a:p>
      </dgm:t>
    </dgm:pt>
    <dgm:pt modelId="{D790862C-63B6-4B01-AE9D-C5AF3883BBD6}" type="sibTrans" cxnId="{94783C64-2D22-4750-8581-460A8DC18791}">
      <dgm:prSet/>
      <dgm:spPr/>
      <dgm:t>
        <a:bodyPr/>
        <a:lstStyle/>
        <a:p>
          <a:endParaRPr lang="en-US"/>
        </a:p>
      </dgm:t>
    </dgm:pt>
    <dgm:pt modelId="{E075433C-9AD3-464E-B181-F9149DE06858}">
      <dgm:prSet/>
      <dgm:spPr/>
      <dgm:t>
        <a:bodyPr/>
        <a:lstStyle/>
        <a:p>
          <a:r>
            <a:rPr lang="en-US"/>
            <a:t>Supertext</a:t>
          </a:r>
        </a:p>
      </dgm:t>
    </dgm:pt>
    <dgm:pt modelId="{1823F87F-7DEB-4A5E-BAE8-E6AC45E90257}" type="parTrans" cxnId="{FB2B7009-AAE2-47D8-B06D-2690538ED269}">
      <dgm:prSet/>
      <dgm:spPr/>
      <dgm:t>
        <a:bodyPr/>
        <a:lstStyle/>
        <a:p>
          <a:endParaRPr lang="en-US"/>
        </a:p>
      </dgm:t>
    </dgm:pt>
    <dgm:pt modelId="{2FCAC9B2-701C-422B-A825-0270EC3EEC03}" type="sibTrans" cxnId="{FB2B7009-AAE2-47D8-B06D-2690538ED269}">
      <dgm:prSet/>
      <dgm:spPr/>
      <dgm:t>
        <a:bodyPr/>
        <a:lstStyle/>
        <a:p>
          <a:endParaRPr lang="en-US"/>
        </a:p>
      </dgm:t>
    </dgm:pt>
    <dgm:pt modelId="{6AC45489-99C5-478B-9FCB-25D642262B48}">
      <dgm:prSet/>
      <dgm:spPr/>
      <dgm:t>
        <a:bodyPr/>
        <a:lstStyle/>
        <a:p>
          <a:r>
            <a:rPr lang="en-US"/>
            <a:t>Målvaktsträning 30-45 min varannan vecka (Hilda, Ezme, Ebba G, Agnes)</a:t>
          </a:r>
        </a:p>
      </dgm:t>
    </dgm:pt>
    <dgm:pt modelId="{F1DC6B09-7A90-405F-99ED-2E2698C920B4}" type="parTrans" cxnId="{0664B6D2-E076-4643-94B1-D819B4016D5C}">
      <dgm:prSet/>
      <dgm:spPr/>
      <dgm:t>
        <a:bodyPr/>
        <a:lstStyle/>
        <a:p>
          <a:endParaRPr lang="en-US"/>
        </a:p>
      </dgm:t>
    </dgm:pt>
    <dgm:pt modelId="{9829CF22-263A-4639-8F99-E6F407194340}" type="sibTrans" cxnId="{0664B6D2-E076-4643-94B1-D819B4016D5C}">
      <dgm:prSet/>
      <dgm:spPr/>
      <dgm:t>
        <a:bodyPr/>
        <a:lstStyle/>
        <a:p>
          <a:endParaRPr lang="en-US"/>
        </a:p>
      </dgm:t>
    </dgm:pt>
    <dgm:pt modelId="{4B0A6CEB-198C-4D6E-B307-52B9D5172100}">
      <dgm:prSet/>
      <dgm:spPr/>
      <dgm:t>
        <a:bodyPr/>
        <a:lstStyle/>
        <a:p>
          <a:r>
            <a:rPr lang="en-US" dirty="0" err="1"/>
            <a:t>Anmäl</a:t>
          </a:r>
          <a:r>
            <a:rPr lang="en-US" dirty="0"/>
            <a:t> era barn till </a:t>
          </a:r>
          <a:r>
            <a:rPr lang="en-US" dirty="0" err="1"/>
            <a:t>träning</a:t>
          </a:r>
          <a:r>
            <a:rPr lang="en-US" dirty="0"/>
            <a:t> och match, och </a:t>
          </a:r>
          <a:r>
            <a:rPr lang="en-US" dirty="0" err="1"/>
            <a:t>gärna</a:t>
          </a:r>
          <a:r>
            <a:rPr lang="en-US" dirty="0"/>
            <a:t> </a:t>
          </a:r>
          <a:r>
            <a:rPr lang="en-US" dirty="0" err="1"/>
            <a:t>skyndsamt</a:t>
          </a:r>
          <a:r>
            <a:rPr lang="en-US" dirty="0"/>
            <a:t> </a:t>
          </a:r>
          <a:r>
            <a:rPr lang="en-US" dirty="0" err="1"/>
            <a:t>när</a:t>
          </a:r>
          <a:r>
            <a:rPr lang="en-US" dirty="0"/>
            <a:t> vi </a:t>
          </a:r>
          <a:r>
            <a:rPr lang="en-US" dirty="0" err="1"/>
            <a:t>skrivit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Supertext</a:t>
          </a:r>
          <a:r>
            <a:rPr lang="en-US" dirty="0"/>
            <a:t>! 50% </a:t>
          </a:r>
          <a:r>
            <a:rPr lang="en-US" dirty="0" err="1"/>
            <a:t>gäller</a:t>
          </a:r>
          <a:r>
            <a:rPr lang="en-US" dirty="0"/>
            <a:t> </a:t>
          </a:r>
          <a:r>
            <a:rPr lang="en-US" dirty="0" err="1"/>
            <a:t>även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år</a:t>
          </a:r>
          <a:r>
            <a:rPr lang="en-US" dirty="0"/>
            <a:t>, </a:t>
          </a:r>
          <a:r>
            <a:rPr lang="en-US" dirty="0" err="1"/>
            <a:t>tränar</a:t>
          </a:r>
          <a:r>
            <a:rPr lang="en-US" dirty="0"/>
            <a:t> man </a:t>
          </a:r>
          <a:r>
            <a:rPr lang="en-US" dirty="0" err="1"/>
            <a:t>så</a:t>
          </a:r>
          <a:r>
            <a:rPr lang="en-US" dirty="0"/>
            <a:t> </a:t>
          </a:r>
          <a:r>
            <a:rPr lang="en-US" dirty="0" err="1"/>
            <a:t>spelar</a:t>
          </a:r>
          <a:r>
            <a:rPr lang="en-US" dirty="0"/>
            <a:t> man! </a:t>
          </a:r>
        </a:p>
      </dgm:t>
    </dgm:pt>
    <dgm:pt modelId="{E6F76B1D-2C6C-4789-A908-61D27AAC412B}" type="parTrans" cxnId="{48A765F7-0378-4625-AEB8-3DDE91E8ABB6}">
      <dgm:prSet/>
      <dgm:spPr/>
      <dgm:t>
        <a:bodyPr/>
        <a:lstStyle/>
        <a:p>
          <a:endParaRPr lang="en-US"/>
        </a:p>
      </dgm:t>
    </dgm:pt>
    <dgm:pt modelId="{9B2ADC66-0BFE-4E20-B296-A3C86F4515F8}" type="sibTrans" cxnId="{48A765F7-0378-4625-AEB8-3DDE91E8ABB6}">
      <dgm:prSet/>
      <dgm:spPr/>
      <dgm:t>
        <a:bodyPr/>
        <a:lstStyle/>
        <a:p>
          <a:endParaRPr lang="en-US"/>
        </a:p>
      </dgm:t>
    </dgm:pt>
    <dgm:pt modelId="{99129BC2-288B-41B1-9B66-566E99D0C337}">
      <dgm:prSet/>
      <dgm:spPr/>
      <dgm:t>
        <a:bodyPr/>
        <a:lstStyle/>
        <a:p>
          <a:r>
            <a:rPr lang="en-US" dirty="0"/>
            <a:t>Meddela </a:t>
          </a:r>
          <a:r>
            <a:rPr lang="en-US" dirty="0" err="1"/>
            <a:t>eventuella</a:t>
          </a:r>
          <a:r>
            <a:rPr lang="en-US" dirty="0"/>
            <a:t> </a:t>
          </a:r>
          <a:r>
            <a:rPr lang="en-US" dirty="0" err="1"/>
            <a:t>förhinder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delta </a:t>
          </a:r>
          <a:r>
            <a:rPr lang="en-US" dirty="0" err="1"/>
            <a:t>i</a:t>
          </a:r>
          <a:r>
            <a:rPr lang="en-US" dirty="0"/>
            <a:t> god tid, </a:t>
          </a:r>
          <a:r>
            <a:rPr lang="en-US" dirty="0" err="1"/>
            <a:t>minst</a:t>
          </a:r>
          <a:r>
            <a:rPr lang="en-US" dirty="0"/>
            <a:t> 3 h före match vid </a:t>
          </a:r>
          <a:r>
            <a:rPr lang="en-US" dirty="0" err="1"/>
            <a:t>sjukdom</a:t>
          </a:r>
          <a:endParaRPr lang="en-US" dirty="0"/>
        </a:p>
      </dgm:t>
    </dgm:pt>
    <dgm:pt modelId="{D0EA69B8-00D4-4D44-B37E-B226821B255A}" type="parTrans" cxnId="{0FA65E96-65EA-4FA4-8147-AEFE1DB14493}">
      <dgm:prSet/>
      <dgm:spPr/>
      <dgm:t>
        <a:bodyPr/>
        <a:lstStyle/>
        <a:p>
          <a:endParaRPr lang="en-US"/>
        </a:p>
      </dgm:t>
    </dgm:pt>
    <dgm:pt modelId="{4A403CAF-5DF1-4FC7-86D7-421B5CE15297}" type="sibTrans" cxnId="{0FA65E96-65EA-4FA4-8147-AEFE1DB14493}">
      <dgm:prSet/>
      <dgm:spPr/>
      <dgm:t>
        <a:bodyPr/>
        <a:lstStyle/>
        <a:p>
          <a:endParaRPr lang="en-US"/>
        </a:p>
      </dgm:t>
    </dgm:pt>
    <dgm:pt modelId="{D748387C-2017-4FF7-817F-4F6E5AF7A125}">
      <dgm:prSet/>
      <dgm:spPr/>
      <dgm:t>
        <a:bodyPr/>
        <a:lstStyle/>
        <a:p>
          <a:r>
            <a:rPr lang="en-US" dirty="0" err="1"/>
            <a:t>Behöver</a:t>
          </a:r>
          <a:r>
            <a:rPr lang="en-US" dirty="0"/>
            <a:t> </a:t>
          </a:r>
          <a:r>
            <a:rPr lang="en-US" dirty="0" err="1"/>
            <a:t>ert</a:t>
          </a:r>
          <a:r>
            <a:rPr lang="en-US" dirty="0"/>
            <a:t> barn </a:t>
          </a:r>
          <a:r>
            <a:rPr lang="en-US" dirty="0" err="1"/>
            <a:t>skjuts</a:t>
          </a:r>
          <a:r>
            <a:rPr lang="en-US" dirty="0"/>
            <a:t> till match? Det </a:t>
          </a:r>
          <a:r>
            <a:rPr lang="en-US" dirty="0" err="1"/>
            <a:t>löser</a:t>
          </a:r>
          <a:r>
            <a:rPr lang="en-US" dirty="0"/>
            <a:t> </a:t>
          </a:r>
          <a:r>
            <a:rPr lang="en-US" dirty="0" err="1"/>
            <a:t>ni</a:t>
          </a:r>
          <a:r>
            <a:rPr lang="en-US" dirty="0"/>
            <a:t> </a:t>
          </a:r>
          <a:r>
            <a:rPr lang="en-US" dirty="0" err="1"/>
            <a:t>själva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grupperna</a:t>
          </a:r>
          <a:r>
            <a:rPr lang="en-US" dirty="0"/>
            <a:t>. </a:t>
          </a:r>
          <a:r>
            <a:rPr lang="en-US" dirty="0" err="1"/>
            <a:t>Alla</a:t>
          </a:r>
          <a:r>
            <a:rPr lang="en-US" dirty="0"/>
            <a:t> </a:t>
          </a:r>
          <a:r>
            <a:rPr lang="en-US" dirty="0" err="1"/>
            <a:t>telefonnummer</a:t>
          </a:r>
          <a:r>
            <a:rPr lang="en-US" dirty="0"/>
            <a:t> </a:t>
          </a:r>
          <a:r>
            <a:rPr lang="en-US" dirty="0" err="1"/>
            <a:t>finns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supertext</a:t>
          </a:r>
          <a:r>
            <a:rPr lang="en-US" dirty="0"/>
            <a:t>!</a:t>
          </a:r>
        </a:p>
      </dgm:t>
    </dgm:pt>
    <dgm:pt modelId="{6F5E4DFD-7BD6-4636-99DE-923AF5A9ECA1}" type="parTrans" cxnId="{750B0EA4-14D1-4389-8F76-6F139E3CAD5A}">
      <dgm:prSet/>
      <dgm:spPr/>
      <dgm:t>
        <a:bodyPr/>
        <a:lstStyle/>
        <a:p>
          <a:endParaRPr lang="sv-SE"/>
        </a:p>
      </dgm:t>
    </dgm:pt>
    <dgm:pt modelId="{E7DF9F5A-4092-4636-8B53-022E76D9D1ED}" type="sibTrans" cxnId="{750B0EA4-14D1-4389-8F76-6F139E3CAD5A}">
      <dgm:prSet/>
      <dgm:spPr/>
      <dgm:t>
        <a:bodyPr/>
        <a:lstStyle/>
        <a:p>
          <a:endParaRPr lang="sv-SE"/>
        </a:p>
      </dgm:t>
    </dgm:pt>
    <dgm:pt modelId="{80FF1B26-F8DC-4841-9DF2-6AEAC4DF034D}" type="pres">
      <dgm:prSet presAssocID="{2EB654BD-2D7B-430F-B839-E9861F88DB8E}" presName="linear" presStyleCnt="0">
        <dgm:presLayoutVars>
          <dgm:animLvl val="lvl"/>
          <dgm:resizeHandles val="exact"/>
        </dgm:presLayoutVars>
      </dgm:prSet>
      <dgm:spPr/>
    </dgm:pt>
    <dgm:pt modelId="{A9881597-62A6-485A-A256-8B314BE9F927}" type="pres">
      <dgm:prSet presAssocID="{CA1216A5-4869-4DC7-BBCF-BF9287C6FE6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D527FD9-4E7F-43DA-AB44-FD54247860DF}" type="pres">
      <dgm:prSet presAssocID="{5D7D6EDC-0BC0-4549-A3E3-006FDE59A3B6}" presName="spacer" presStyleCnt="0"/>
      <dgm:spPr/>
    </dgm:pt>
    <dgm:pt modelId="{6EB6FD1D-EF88-4165-BFA2-00009150E004}" type="pres">
      <dgm:prSet presAssocID="{8ABA5F63-DFCB-4933-9C14-73DA128B044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E2969B3-96AE-4A1C-9C65-B8763DC83075}" type="pres">
      <dgm:prSet presAssocID="{9B91E940-B920-4FA9-AEB9-A89E45BAF7A0}" presName="spacer" presStyleCnt="0"/>
      <dgm:spPr/>
    </dgm:pt>
    <dgm:pt modelId="{DA0FAFF0-F888-4669-93F3-56A301D6309F}" type="pres">
      <dgm:prSet presAssocID="{EED9A083-45CB-4FAB-A116-578ED458FEC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2795FE1F-5A2A-44EE-8227-040884BC8FB9}" type="pres">
      <dgm:prSet presAssocID="{D790862C-63B6-4B01-AE9D-C5AF3883BBD6}" presName="spacer" presStyleCnt="0"/>
      <dgm:spPr/>
    </dgm:pt>
    <dgm:pt modelId="{FB3F4202-6FC6-44CB-850D-EA4B011DDC31}" type="pres">
      <dgm:prSet presAssocID="{E075433C-9AD3-464E-B181-F9149DE0685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ABCC868B-25C0-43A1-B19F-FA37CE9D3E0F}" type="pres">
      <dgm:prSet presAssocID="{2FCAC9B2-701C-422B-A825-0270EC3EEC03}" presName="spacer" presStyleCnt="0"/>
      <dgm:spPr/>
    </dgm:pt>
    <dgm:pt modelId="{0ACAC9A4-B10F-49E2-AD23-BED08E5BBEE1}" type="pres">
      <dgm:prSet presAssocID="{6AC45489-99C5-478B-9FCB-25D642262B4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D6D1E35B-6BDC-4CDC-867F-193619B11561}" type="pres">
      <dgm:prSet presAssocID="{9829CF22-263A-4639-8F99-E6F407194340}" presName="spacer" presStyleCnt="0"/>
      <dgm:spPr/>
    </dgm:pt>
    <dgm:pt modelId="{6C272558-B2AA-45A4-9AF9-28D4BB1FB5E1}" type="pres">
      <dgm:prSet presAssocID="{4B0A6CEB-198C-4D6E-B307-52B9D5172100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B0CFBB78-7B8E-4F68-8448-378387225C5D}" type="pres">
      <dgm:prSet presAssocID="{9B2ADC66-0BFE-4E20-B296-A3C86F4515F8}" presName="spacer" presStyleCnt="0"/>
      <dgm:spPr/>
    </dgm:pt>
    <dgm:pt modelId="{A2077561-6484-48D6-8E70-A5EFEAD6F329}" type="pres">
      <dgm:prSet presAssocID="{99129BC2-288B-41B1-9B66-566E99D0C337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78BB329-22F4-4316-85B2-2F15C21E4A40}" type="pres">
      <dgm:prSet presAssocID="{4A403CAF-5DF1-4FC7-86D7-421B5CE15297}" presName="spacer" presStyleCnt="0"/>
      <dgm:spPr/>
    </dgm:pt>
    <dgm:pt modelId="{068AB649-7E1B-4673-BF66-1A380E9D9335}" type="pres">
      <dgm:prSet presAssocID="{D748387C-2017-4FF7-817F-4F6E5AF7A12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0B00107-450A-4870-B96A-E15B9DF4BC99}" srcId="{2EB654BD-2D7B-430F-B839-E9861F88DB8E}" destId="{CA1216A5-4869-4DC7-BBCF-BF9287C6FE66}" srcOrd="0" destOrd="0" parTransId="{122CA0D1-2092-4603-836B-7F0DABE1FF5B}" sibTransId="{5D7D6EDC-0BC0-4549-A3E3-006FDE59A3B6}"/>
    <dgm:cxn modelId="{FB2B7009-AAE2-47D8-B06D-2690538ED269}" srcId="{2EB654BD-2D7B-430F-B839-E9861F88DB8E}" destId="{E075433C-9AD3-464E-B181-F9149DE06858}" srcOrd="3" destOrd="0" parTransId="{1823F87F-7DEB-4A5E-BAE8-E6AC45E90257}" sibTransId="{2FCAC9B2-701C-422B-A825-0270EC3EEC03}"/>
    <dgm:cxn modelId="{42227811-4BDF-46B7-953C-1915F77A4704}" type="presOf" srcId="{EED9A083-45CB-4FAB-A116-578ED458FECE}" destId="{DA0FAFF0-F888-4669-93F3-56A301D6309F}" srcOrd="0" destOrd="0" presId="urn:microsoft.com/office/officeart/2005/8/layout/vList2"/>
    <dgm:cxn modelId="{2464A32B-2C45-4C2D-8760-5248BCD86ACC}" type="presOf" srcId="{E075433C-9AD3-464E-B181-F9149DE06858}" destId="{FB3F4202-6FC6-44CB-850D-EA4B011DDC31}" srcOrd="0" destOrd="0" presId="urn:microsoft.com/office/officeart/2005/8/layout/vList2"/>
    <dgm:cxn modelId="{94783C64-2D22-4750-8581-460A8DC18791}" srcId="{2EB654BD-2D7B-430F-B839-E9861F88DB8E}" destId="{EED9A083-45CB-4FAB-A116-578ED458FECE}" srcOrd="2" destOrd="0" parTransId="{9ED1CF72-7648-4DBC-AA43-971776CC5A1F}" sibTransId="{D790862C-63B6-4B01-AE9D-C5AF3883BBD6}"/>
    <dgm:cxn modelId="{9A68697D-E11F-4A45-A7AE-7B242FE3A511}" type="presOf" srcId="{4B0A6CEB-198C-4D6E-B307-52B9D5172100}" destId="{6C272558-B2AA-45A4-9AF9-28D4BB1FB5E1}" srcOrd="0" destOrd="0" presId="urn:microsoft.com/office/officeart/2005/8/layout/vList2"/>
    <dgm:cxn modelId="{B12D737D-8C88-4A09-8E0F-8E2E1385FAA8}" type="presOf" srcId="{8ABA5F63-DFCB-4933-9C14-73DA128B0446}" destId="{6EB6FD1D-EF88-4165-BFA2-00009150E004}" srcOrd="0" destOrd="0" presId="urn:microsoft.com/office/officeart/2005/8/layout/vList2"/>
    <dgm:cxn modelId="{AAC0A584-4A03-4C19-AF58-3064F5BA851E}" type="presOf" srcId="{6AC45489-99C5-478B-9FCB-25D642262B48}" destId="{0ACAC9A4-B10F-49E2-AD23-BED08E5BBEE1}" srcOrd="0" destOrd="0" presId="urn:microsoft.com/office/officeart/2005/8/layout/vList2"/>
    <dgm:cxn modelId="{9EE87F86-1BBD-4E73-BBEA-40D27423D2A6}" type="presOf" srcId="{D748387C-2017-4FF7-817F-4F6E5AF7A125}" destId="{068AB649-7E1B-4673-BF66-1A380E9D9335}" srcOrd="0" destOrd="0" presId="urn:microsoft.com/office/officeart/2005/8/layout/vList2"/>
    <dgm:cxn modelId="{CC6FDD95-B462-4B87-A63E-794C070FE08C}" srcId="{2EB654BD-2D7B-430F-B839-E9861F88DB8E}" destId="{8ABA5F63-DFCB-4933-9C14-73DA128B0446}" srcOrd="1" destOrd="0" parTransId="{BF2BB8D8-53A8-4A64-8A9A-7ADBB9E46BD7}" sibTransId="{9B91E940-B920-4FA9-AEB9-A89E45BAF7A0}"/>
    <dgm:cxn modelId="{0FA65E96-65EA-4FA4-8147-AEFE1DB14493}" srcId="{2EB654BD-2D7B-430F-B839-E9861F88DB8E}" destId="{99129BC2-288B-41B1-9B66-566E99D0C337}" srcOrd="6" destOrd="0" parTransId="{D0EA69B8-00D4-4D44-B37E-B226821B255A}" sibTransId="{4A403CAF-5DF1-4FC7-86D7-421B5CE15297}"/>
    <dgm:cxn modelId="{97B30D99-54A4-4AA1-AC64-696D18DBCC80}" type="presOf" srcId="{CA1216A5-4869-4DC7-BBCF-BF9287C6FE66}" destId="{A9881597-62A6-485A-A256-8B314BE9F927}" srcOrd="0" destOrd="0" presId="urn:microsoft.com/office/officeart/2005/8/layout/vList2"/>
    <dgm:cxn modelId="{750B0EA4-14D1-4389-8F76-6F139E3CAD5A}" srcId="{2EB654BD-2D7B-430F-B839-E9861F88DB8E}" destId="{D748387C-2017-4FF7-817F-4F6E5AF7A125}" srcOrd="7" destOrd="0" parTransId="{6F5E4DFD-7BD6-4636-99DE-923AF5A9ECA1}" sibTransId="{E7DF9F5A-4092-4636-8B53-022E76D9D1ED}"/>
    <dgm:cxn modelId="{437B7DA6-5518-45EA-A7ED-D62DD7A170F4}" type="presOf" srcId="{2EB654BD-2D7B-430F-B839-E9861F88DB8E}" destId="{80FF1B26-F8DC-4841-9DF2-6AEAC4DF034D}" srcOrd="0" destOrd="0" presId="urn:microsoft.com/office/officeart/2005/8/layout/vList2"/>
    <dgm:cxn modelId="{0664B6D2-E076-4643-94B1-D819B4016D5C}" srcId="{2EB654BD-2D7B-430F-B839-E9861F88DB8E}" destId="{6AC45489-99C5-478B-9FCB-25D642262B48}" srcOrd="4" destOrd="0" parTransId="{F1DC6B09-7A90-405F-99ED-2E2698C920B4}" sibTransId="{9829CF22-263A-4639-8F99-E6F407194340}"/>
    <dgm:cxn modelId="{BC6B80E1-A752-47EF-BB1C-1F9C30F7327C}" type="presOf" srcId="{99129BC2-288B-41B1-9B66-566E99D0C337}" destId="{A2077561-6484-48D6-8E70-A5EFEAD6F329}" srcOrd="0" destOrd="0" presId="urn:microsoft.com/office/officeart/2005/8/layout/vList2"/>
    <dgm:cxn modelId="{48A765F7-0378-4625-AEB8-3DDE91E8ABB6}" srcId="{2EB654BD-2D7B-430F-B839-E9861F88DB8E}" destId="{4B0A6CEB-198C-4D6E-B307-52B9D5172100}" srcOrd="5" destOrd="0" parTransId="{E6F76B1D-2C6C-4789-A908-61D27AAC412B}" sibTransId="{9B2ADC66-0BFE-4E20-B296-A3C86F4515F8}"/>
    <dgm:cxn modelId="{92F1F186-5569-4859-BE47-5932FEA87A64}" type="presParOf" srcId="{80FF1B26-F8DC-4841-9DF2-6AEAC4DF034D}" destId="{A9881597-62A6-485A-A256-8B314BE9F927}" srcOrd="0" destOrd="0" presId="urn:microsoft.com/office/officeart/2005/8/layout/vList2"/>
    <dgm:cxn modelId="{E059F65E-0430-4334-9427-61CE1E9DF029}" type="presParOf" srcId="{80FF1B26-F8DC-4841-9DF2-6AEAC4DF034D}" destId="{BD527FD9-4E7F-43DA-AB44-FD54247860DF}" srcOrd="1" destOrd="0" presId="urn:microsoft.com/office/officeart/2005/8/layout/vList2"/>
    <dgm:cxn modelId="{9F09723F-7BE1-47D5-8169-16AE35876FA6}" type="presParOf" srcId="{80FF1B26-F8DC-4841-9DF2-6AEAC4DF034D}" destId="{6EB6FD1D-EF88-4165-BFA2-00009150E004}" srcOrd="2" destOrd="0" presId="urn:microsoft.com/office/officeart/2005/8/layout/vList2"/>
    <dgm:cxn modelId="{86C37DAA-BABE-49BE-A69D-33C9FD4744B3}" type="presParOf" srcId="{80FF1B26-F8DC-4841-9DF2-6AEAC4DF034D}" destId="{DE2969B3-96AE-4A1C-9C65-B8763DC83075}" srcOrd="3" destOrd="0" presId="urn:microsoft.com/office/officeart/2005/8/layout/vList2"/>
    <dgm:cxn modelId="{12902262-C303-4A93-9834-05C62E60650D}" type="presParOf" srcId="{80FF1B26-F8DC-4841-9DF2-6AEAC4DF034D}" destId="{DA0FAFF0-F888-4669-93F3-56A301D6309F}" srcOrd="4" destOrd="0" presId="urn:microsoft.com/office/officeart/2005/8/layout/vList2"/>
    <dgm:cxn modelId="{0756A991-E137-410B-9312-5234405CD7F6}" type="presParOf" srcId="{80FF1B26-F8DC-4841-9DF2-6AEAC4DF034D}" destId="{2795FE1F-5A2A-44EE-8227-040884BC8FB9}" srcOrd="5" destOrd="0" presId="urn:microsoft.com/office/officeart/2005/8/layout/vList2"/>
    <dgm:cxn modelId="{F3331092-C52E-49DC-BB66-04492756DA92}" type="presParOf" srcId="{80FF1B26-F8DC-4841-9DF2-6AEAC4DF034D}" destId="{FB3F4202-6FC6-44CB-850D-EA4B011DDC31}" srcOrd="6" destOrd="0" presId="urn:microsoft.com/office/officeart/2005/8/layout/vList2"/>
    <dgm:cxn modelId="{AC0C780A-E7D2-43B0-B3B0-9B8D80AB58D4}" type="presParOf" srcId="{80FF1B26-F8DC-4841-9DF2-6AEAC4DF034D}" destId="{ABCC868B-25C0-43A1-B19F-FA37CE9D3E0F}" srcOrd="7" destOrd="0" presId="urn:microsoft.com/office/officeart/2005/8/layout/vList2"/>
    <dgm:cxn modelId="{E50A6E87-6921-439A-B4BF-C20EB8CB9F7B}" type="presParOf" srcId="{80FF1B26-F8DC-4841-9DF2-6AEAC4DF034D}" destId="{0ACAC9A4-B10F-49E2-AD23-BED08E5BBEE1}" srcOrd="8" destOrd="0" presId="urn:microsoft.com/office/officeart/2005/8/layout/vList2"/>
    <dgm:cxn modelId="{F4580572-A245-4E8A-9C5F-11D7561E9392}" type="presParOf" srcId="{80FF1B26-F8DC-4841-9DF2-6AEAC4DF034D}" destId="{D6D1E35B-6BDC-4CDC-867F-193619B11561}" srcOrd="9" destOrd="0" presId="urn:microsoft.com/office/officeart/2005/8/layout/vList2"/>
    <dgm:cxn modelId="{5636A967-BF6B-4D10-9EF5-30DDD0670F2A}" type="presParOf" srcId="{80FF1B26-F8DC-4841-9DF2-6AEAC4DF034D}" destId="{6C272558-B2AA-45A4-9AF9-28D4BB1FB5E1}" srcOrd="10" destOrd="0" presId="urn:microsoft.com/office/officeart/2005/8/layout/vList2"/>
    <dgm:cxn modelId="{95E91104-6477-4730-B091-9F39185DF2A0}" type="presParOf" srcId="{80FF1B26-F8DC-4841-9DF2-6AEAC4DF034D}" destId="{B0CFBB78-7B8E-4F68-8448-378387225C5D}" srcOrd="11" destOrd="0" presId="urn:microsoft.com/office/officeart/2005/8/layout/vList2"/>
    <dgm:cxn modelId="{F91B019D-C02C-42D9-8252-946B4A3E1824}" type="presParOf" srcId="{80FF1B26-F8DC-4841-9DF2-6AEAC4DF034D}" destId="{A2077561-6484-48D6-8E70-A5EFEAD6F329}" srcOrd="12" destOrd="0" presId="urn:microsoft.com/office/officeart/2005/8/layout/vList2"/>
    <dgm:cxn modelId="{0E6D64A7-F2DF-4EF8-A8C5-D0A6D00227B8}" type="presParOf" srcId="{80FF1B26-F8DC-4841-9DF2-6AEAC4DF034D}" destId="{F78BB329-22F4-4316-85B2-2F15C21E4A40}" srcOrd="13" destOrd="0" presId="urn:microsoft.com/office/officeart/2005/8/layout/vList2"/>
    <dgm:cxn modelId="{CD5FF2CE-2649-4D8F-9E23-CB0271730856}" type="presParOf" srcId="{80FF1B26-F8DC-4841-9DF2-6AEAC4DF034D}" destId="{068AB649-7E1B-4673-BF66-1A380E9D933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08DF9D-834F-4424-9640-20E391DAFB5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4C947B-61A1-40AE-A2BB-50EF01B6361C}">
      <dgm:prSet/>
      <dgm:spPr/>
      <dgm:t>
        <a:bodyPr/>
        <a:lstStyle/>
        <a:p>
          <a:r>
            <a:rPr lang="en-US" b="1" dirty="0" err="1"/>
            <a:t>Kontaktuppgifter</a:t>
          </a:r>
          <a:r>
            <a:rPr lang="en-US" b="1"/>
            <a:t> F14</a:t>
          </a:r>
          <a:endParaRPr lang="en-US"/>
        </a:p>
      </dgm:t>
    </dgm:pt>
    <dgm:pt modelId="{6DFC0024-881C-49F6-A9CE-F81587330F82}" type="parTrans" cxnId="{0BCDBDEB-DD04-488A-AEA6-8405060FB97B}">
      <dgm:prSet/>
      <dgm:spPr/>
      <dgm:t>
        <a:bodyPr/>
        <a:lstStyle/>
        <a:p>
          <a:endParaRPr lang="en-US"/>
        </a:p>
      </dgm:t>
    </dgm:pt>
    <dgm:pt modelId="{E056B71D-6267-4E11-A35A-EE040505D6F2}" type="sibTrans" cxnId="{0BCDBDEB-DD04-488A-AEA6-8405060FB97B}">
      <dgm:prSet/>
      <dgm:spPr/>
      <dgm:t>
        <a:bodyPr/>
        <a:lstStyle/>
        <a:p>
          <a:endParaRPr lang="en-US"/>
        </a:p>
      </dgm:t>
    </dgm:pt>
    <dgm:pt modelId="{1B839E5C-30BE-4A18-8931-85487004EEAE}">
      <dgm:prSet/>
      <dgm:spPr/>
      <dgm:t>
        <a:bodyPr/>
        <a:lstStyle/>
        <a:p>
          <a:r>
            <a:rPr lang="en-US"/>
            <a:t>Martin Letterblad 072-209 99 28</a:t>
          </a:r>
        </a:p>
      </dgm:t>
    </dgm:pt>
    <dgm:pt modelId="{A3B06E03-3C55-4BD5-A24F-2BD680B74AFD}" type="parTrans" cxnId="{425D3F51-8E4B-4061-A6FA-1E449BC8E8B5}">
      <dgm:prSet/>
      <dgm:spPr/>
      <dgm:t>
        <a:bodyPr/>
        <a:lstStyle/>
        <a:p>
          <a:endParaRPr lang="en-US"/>
        </a:p>
      </dgm:t>
    </dgm:pt>
    <dgm:pt modelId="{F3E288E7-3A46-4ECF-886C-0FE1C0EF83E3}" type="sibTrans" cxnId="{425D3F51-8E4B-4061-A6FA-1E449BC8E8B5}">
      <dgm:prSet/>
      <dgm:spPr/>
      <dgm:t>
        <a:bodyPr/>
        <a:lstStyle/>
        <a:p>
          <a:endParaRPr lang="en-US"/>
        </a:p>
      </dgm:t>
    </dgm:pt>
    <dgm:pt modelId="{F184DA32-8FC7-4210-9C81-6A73FF83E9F9}">
      <dgm:prSet/>
      <dgm:spPr/>
      <dgm:t>
        <a:bodyPr/>
        <a:lstStyle/>
        <a:p>
          <a:r>
            <a:rPr lang="en-US"/>
            <a:t>Andreas Lysell 070-334 54 02</a:t>
          </a:r>
        </a:p>
      </dgm:t>
    </dgm:pt>
    <dgm:pt modelId="{B93C574E-8499-4099-85E8-BBBC03391060}" type="parTrans" cxnId="{38757BB7-F2BF-4376-BE6F-2FDE20842C29}">
      <dgm:prSet/>
      <dgm:spPr/>
      <dgm:t>
        <a:bodyPr/>
        <a:lstStyle/>
        <a:p>
          <a:endParaRPr lang="en-US"/>
        </a:p>
      </dgm:t>
    </dgm:pt>
    <dgm:pt modelId="{31FAE14A-0AC3-434F-A74C-F923F22917DD}" type="sibTrans" cxnId="{38757BB7-F2BF-4376-BE6F-2FDE20842C29}">
      <dgm:prSet/>
      <dgm:spPr/>
      <dgm:t>
        <a:bodyPr/>
        <a:lstStyle/>
        <a:p>
          <a:endParaRPr lang="en-US"/>
        </a:p>
      </dgm:t>
    </dgm:pt>
    <dgm:pt modelId="{51201D40-8CA9-420D-BCAF-7C666BA866F4}">
      <dgm:prSet/>
      <dgm:spPr/>
      <dgm:t>
        <a:bodyPr/>
        <a:lstStyle/>
        <a:p>
          <a:r>
            <a:rPr lang="en-US"/>
            <a:t>Elin Folkesson 073-826 05 87</a:t>
          </a:r>
        </a:p>
      </dgm:t>
    </dgm:pt>
    <dgm:pt modelId="{82DE84F2-5D99-4742-B26E-D7F100938011}" type="parTrans" cxnId="{A1E2B720-8458-4148-A53F-C07BDDE4C25C}">
      <dgm:prSet/>
      <dgm:spPr/>
      <dgm:t>
        <a:bodyPr/>
        <a:lstStyle/>
        <a:p>
          <a:endParaRPr lang="en-US"/>
        </a:p>
      </dgm:t>
    </dgm:pt>
    <dgm:pt modelId="{74830F47-1972-43A0-BEE4-B78B9BDA15E8}" type="sibTrans" cxnId="{A1E2B720-8458-4148-A53F-C07BDDE4C25C}">
      <dgm:prSet/>
      <dgm:spPr/>
      <dgm:t>
        <a:bodyPr/>
        <a:lstStyle/>
        <a:p>
          <a:endParaRPr lang="en-US"/>
        </a:p>
      </dgm:t>
    </dgm:pt>
    <dgm:pt modelId="{44101371-D459-49C3-B0B5-740670EBB056}">
      <dgm:prSet/>
      <dgm:spPr/>
      <dgm:t>
        <a:bodyPr/>
        <a:lstStyle/>
        <a:p>
          <a:r>
            <a:rPr lang="en-US"/>
            <a:t>Christoffer Nordström 070-357 17 69</a:t>
          </a:r>
        </a:p>
      </dgm:t>
    </dgm:pt>
    <dgm:pt modelId="{F8F77FB0-E9A3-4742-B821-E96671C50D08}" type="parTrans" cxnId="{4340BE55-246C-4FE5-A331-5DF35C084F68}">
      <dgm:prSet/>
      <dgm:spPr/>
      <dgm:t>
        <a:bodyPr/>
        <a:lstStyle/>
        <a:p>
          <a:endParaRPr lang="en-US"/>
        </a:p>
      </dgm:t>
    </dgm:pt>
    <dgm:pt modelId="{03BB3F79-85F7-4022-BA8C-520E0180CF8A}" type="sibTrans" cxnId="{4340BE55-246C-4FE5-A331-5DF35C084F68}">
      <dgm:prSet/>
      <dgm:spPr/>
      <dgm:t>
        <a:bodyPr/>
        <a:lstStyle/>
        <a:p>
          <a:endParaRPr lang="en-US"/>
        </a:p>
      </dgm:t>
    </dgm:pt>
    <dgm:pt modelId="{E2417244-BEAB-42B8-94AC-CD0C738209AC}">
      <dgm:prSet/>
      <dgm:spPr/>
      <dgm:t>
        <a:bodyPr/>
        <a:lstStyle/>
        <a:p>
          <a:r>
            <a:rPr lang="en-US"/>
            <a:t>Tobias Andersson 076-023 13 30</a:t>
          </a:r>
        </a:p>
      </dgm:t>
    </dgm:pt>
    <dgm:pt modelId="{01AF795C-084D-4A02-819F-7DE303B175DA}" type="parTrans" cxnId="{A1277FE3-1A8C-4554-8983-FBD63270262D}">
      <dgm:prSet/>
      <dgm:spPr/>
      <dgm:t>
        <a:bodyPr/>
        <a:lstStyle/>
        <a:p>
          <a:endParaRPr lang="en-US"/>
        </a:p>
      </dgm:t>
    </dgm:pt>
    <dgm:pt modelId="{16C118B0-7164-4A23-A0DF-810EE3D2D5AC}" type="sibTrans" cxnId="{A1277FE3-1A8C-4554-8983-FBD63270262D}">
      <dgm:prSet/>
      <dgm:spPr/>
      <dgm:t>
        <a:bodyPr/>
        <a:lstStyle/>
        <a:p>
          <a:endParaRPr lang="en-US"/>
        </a:p>
      </dgm:t>
    </dgm:pt>
    <dgm:pt modelId="{8721A06F-C5DD-4DF2-AD55-779F92207197}">
      <dgm:prSet/>
      <dgm:spPr/>
      <dgm:t>
        <a:bodyPr/>
        <a:lstStyle/>
        <a:p>
          <a:r>
            <a:rPr lang="en-US"/>
            <a:t>Louise Hageltorn 073-907 02 66</a:t>
          </a:r>
        </a:p>
      </dgm:t>
    </dgm:pt>
    <dgm:pt modelId="{3403C998-7EE7-49A6-A5D7-F5CE61B5C279}" type="parTrans" cxnId="{9EEFFDF6-3A5C-4B8D-97DE-6BE877E8ED57}">
      <dgm:prSet/>
      <dgm:spPr/>
      <dgm:t>
        <a:bodyPr/>
        <a:lstStyle/>
        <a:p>
          <a:endParaRPr lang="en-US"/>
        </a:p>
      </dgm:t>
    </dgm:pt>
    <dgm:pt modelId="{01017BB5-B31E-4D65-8A43-FBC9E49A2F6D}" type="sibTrans" cxnId="{9EEFFDF6-3A5C-4B8D-97DE-6BE877E8ED57}">
      <dgm:prSet/>
      <dgm:spPr/>
      <dgm:t>
        <a:bodyPr/>
        <a:lstStyle/>
        <a:p>
          <a:endParaRPr lang="en-US"/>
        </a:p>
      </dgm:t>
    </dgm:pt>
    <dgm:pt modelId="{16C959BB-4122-42C9-8128-F550D418BB33}">
      <dgm:prSet/>
      <dgm:spPr/>
      <dgm:t>
        <a:bodyPr/>
        <a:lstStyle/>
        <a:p>
          <a:r>
            <a:rPr lang="en-US"/>
            <a:t>Vid sjukdomar och kort varsel vill vi att ni </a:t>
          </a:r>
          <a:r>
            <a:rPr lang="en-US" u="sng"/>
            <a:t>ringer</a:t>
          </a:r>
          <a:r>
            <a:rPr lang="en-US"/>
            <a:t>, ej sms då det kan missas!</a:t>
          </a:r>
        </a:p>
      </dgm:t>
    </dgm:pt>
    <dgm:pt modelId="{CD589927-AF31-4D7F-8634-727D92717920}" type="parTrans" cxnId="{B97D3808-2C82-4339-B814-891AAB19E35F}">
      <dgm:prSet/>
      <dgm:spPr/>
      <dgm:t>
        <a:bodyPr/>
        <a:lstStyle/>
        <a:p>
          <a:endParaRPr lang="en-US"/>
        </a:p>
      </dgm:t>
    </dgm:pt>
    <dgm:pt modelId="{355E8B13-6C4F-4F9B-BFBF-C47016AE673C}" type="sibTrans" cxnId="{B97D3808-2C82-4339-B814-891AAB19E35F}">
      <dgm:prSet/>
      <dgm:spPr/>
      <dgm:t>
        <a:bodyPr/>
        <a:lstStyle/>
        <a:p>
          <a:endParaRPr lang="en-US"/>
        </a:p>
      </dgm:t>
    </dgm:pt>
    <dgm:pt modelId="{34D1214F-9694-4758-963B-76EE5D0C94DD}" type="pres">
      <dgm:prSet presAssocID="{2B08DF9D-834F-4424-9640-20E391DAFB58}" presName="vert0" presStyleCnt="0">
        <dgm:presLayoutVars>
          <dgm:dir/>
          <dgm:animOne val="branch"/>
          <dgm:animLvl val="lvl"/>
        </dgm:presLayoutVars>
      </dgm:prSet>
      <dgm:spPr/>
    </dgm:pt>
    <dgm:pt modelId="{C29A33BA-D1CF-465C-BE8F-F7CF0D91A2C2}" type="pres">
      <dgm:prSet presAssocID="{954C947B-61A1-40AE-A2BB-50EF01B6361C}" presName="thickLine" presStyleLbl="alignNode1" presStyleIdx="0" presStyleCnt="8"/>
      <dgm:spPr/>
    </dgm:pt>
    <dgm:pt modelId="{6D7C49BB-0297-4423-B9D5-1BB9156B34E0}" type="pres">
      <dgm:prSet presAssocID="{954C947B-61A1-40AE-A2BB-50EF01B6361C}" presName="horz1" presStyleCnt="0"/>
      <dgm:spPr/>
    </dgm:pt>
    <dgm:pt modelId="{6222E1BA-2B36-488A-904F-FD6DB5AC1E71}" type="pres">
      <dgm:prSet presAssocID="{954C947B-61A1-40AE-A2BB-50EF01B6361C}" presName="tx1" presStyleLbl="revTx" presStyleIdx="0" presStyleCnt="8"/>
      <dgm:spPr/>
    </dgm:pt>
    <dgm:pt modelId="{3E9FB7C6-4E0B-46D0-9720-D7D6AA0C1412}" type="pres">
      <dgm:prSet presAssocID="{954C947B-61A1-40AE-A2BB-50EF01B6361C}" presName="vert1" presStyleCnt="0"/>
      <dgm:spPr/>
    </dgm:pt>
    <dgm:pt modelId="{C7DF3A77-2877-4E4A-8F89-3B421A142C6B}" type="pres">
      <dgm:prSet presAssocID="{1B839E5C-30BE-4A18-8931-85487004EEAE}" presName="thickLine" presStyleLbl="alignNode1" presStyleIdx="1" presStyleCnt="8"/>
      <dgm:spPr/>
    </dgm:pt>
    <dgm:pt modelId="{45A223A9-9CEF-4FE6-BB98-B0CF470C9E2E}" type="pres">
      <dgm:prSet presAssocID="{1B839E5C-30BE-4A18-8931-85487004EEAE}" presName="horz1" presStyleCnt="0"/>
      <dgm:spPr/>
    </dgm:pt>
    <dgm:pt modelId="{94D653EC-0AA5-490B-B146-E77CD0CF6E84}" type="pres">
      <dgm:prSet presAssocID="{1B839E5C-30BE-4A18-8931-85487004EEAE}" presName="tx1" presStyleLbl="revTx" presStyleIdx="1" presStyleCnt="8"/>
      <dgm:spPr/>
    </dgm:pt>
    <dgm:pt modelId="{F3BA070E-F2BF-46FD-A071-BC7FACA91DEC}" type="pres">
      <dgm:prSet presAssocID="{1B839E5C-30BE-4A18-8931-85487004EEAE}" presName="vert1" presStyleCnt="0"/>
      <dgm:spPr/>
    </dgm:pt>
    <dgm:pt modelId="{3EA6AD7F-B123-4B70-9CF5-0E6ACAF51B5D}" type="pres">
      <dgm:prSet presAssocID="{F184DA32-8FC7-4210-9C81-6A73FF83E9F9}" presName="thickLine" presStyleLbl="alignNode1" presStyleIdx="2" presStyleCnt="8"/>
      <dgm:spPr/>
    </dgm:pt>
    <dgm:pt modelId="{16C99F23-D044-4766-88F8-4C224FC6F77A}" type="pres">
      <dgm:prSet presAssocID="{F184DA32-8FC7-4210-9C81-6A73FF83E9F9}" presName="horz1" presStyleCnt="0"/>
      <dgm:spPr/>
    </dgm:pt>
    <dgm:pt modelId="{6B6FAA70-A691-4EE1-A85A-9FEFAA019775}" type="pres">
      <dgm:prSet presAssocID="{F184DA32-8FC7-4210-9C81-6A73FF83E9F9}" presName="tx1" presStyleLbl="revTx" presStyleIdx="2" presStyleCnt="8"/>
      <dgm:spPr/>
    </dgm:pt>
    <dgm:pt modelId="{ABC26B42-21E9-4871-B7E8-ACFF185ADDBD}" type="pres">
      <dgm:prSet presAssocID="{F184DA32-8FC7-4210-9C81-6A73FF83E9F9}" presName="vert1" presStyleCnt="0"/>
      <dgm:spPr/>
    </dgm:pt>
    <dgm:pt modelId="{E47474FC-ECBC-4B58-97E2-01AA32E05479}" type="pres">
      <dgm:prSet presAssocID="{51201D40-8CA9-420D-BCAF-7C666BA866F4}" presName="thickLine" presStyleLbl="alignNode1" presStyleIdx="3" presStyleCnt="8"/>
      <dgm:spPr/>
    </dgm:pt>
    <dgm:pt modelId="{E838ACF5-B717-4E76-8573-0B8E072F4F57}" type="pres">
      <dgm:prSet presAssocID="{51201D40-8CA9-420D-BCAF-7C666BA866F4}" presName="horz1" presStyleCnt="0"/>
      <dgm:spPr/>
    </dgm:pt>
    <dgm:pt modelId="{7A40293B-54AC-462E-9F6F-9045CB613A06}" type="pres">
      <dgm:prSet presAssocID="{51201D40-8CA9-420D-BCAF-7C666BA866F4}" presName="tx1" presStyleLbl="revTx" presStyleIdx="3" presStyleCnt="8"/>
      <dgm:spPr/>
    </dgm:pt>
    <dgm:pt modelId="{115A625A-4FCA-49E3-886F-04FF50193DEA}" type="pres">
      <dgm:prSet presAssocID="{51201D40-8CA9-420D-BCAF-7C666BA866F4}" presName="vert1" presStyleCnt="0"/>
      <dgm:spPr/>
    </dgm:pt>
    <dgm:pt modelId="{C2018605-DDE6-4E6B-82CF-3B97DB9FDD59}" type="pres">
      <dgm:prSet presAssocID="{44101371-D459-49C3-B0B5-740670EBB056}" presName="thickLine" presStyleLbl="alignNode1" presStyleIdx="4" presStyleCnt="8"/>
      <dgm:spPr/>
    </dgm:pt>
    <dgm:pt modelId="{4EE2EEBB-B10B-4605-A82D-61C41C6C360D}" type="pres">
      <dgm:prSet presAssocID="{44101371-D459-49C3-B0B5-740670EBB056}" presName="horz1" presStyleCnt="0"/>
      <dgm:spPr/>
    </dgm:pt>
    <dgm:pt modelId="{BB7F8FE8-1090-4639-A089-4381003EEAA8}" type="pres">
      <dgm:prSet presAssocID="{44101371-D459-49C3-B0B5-740670EBB056}" presName="tx1" presStyleLbl="revTx" presStyleIdx="4" presStyleCnt="8"/>
      <dgm:spPr/>
    </dgm:pt>
    <dgm:pt modelId="{7A3F46E0-058E-45CB-A1EE-03FB028EAE82}" type="pres">
      <dgm:prSet presAssocID="{44101371-D459-49C3-B0B5-740670EBB056}" presName="vert1" presStyleCnt="0"/>
      <dgm:spPr/>
    </dgm:pt>
    <dgm:pt modelId="{79E6A6D7-8350-4063-8E79-E563E7485F76}" type="pres">
      <dgm:prSet presAssocID="{E2417244-BEAB-42B8-94AC-CD0C738209AC}" presName="thickLine" presStyleLbl="alignNode1" presStyleIdx="5" presStyleCnt="8"/>
      <dgm:spPr/>
    </dgm:pt>
    <dgm:pt modelId="{FB273971-548F-4063-B86E-02E6AA56C0A9}" type="pres">
      <dgm:prSet presAssocID="{E2417244-BEAB-42B8-94AC-CD0C738209AC}" presName="horz1" presStyleCnt="0"/>
      <dgm:spPr/>
    </dgm:pt>
    <dgm:pt modelId="{4B5AFCDE-EF40-490C-8B77-3D45BD275339}" type="pres">
      <dgm:prSet presAssocID="{E2417244-BEAB-42B8-94AC-CD0C738209AC}" presName="tx1" presStyleLbl="revTx" presStyleIdx="5" presStyleCnt="8"/>
      <dgm:spPr/>
    </dgm:pt>
    <dgm:pt modelId="{271B658A-0312-4E95-99F6-7777D62BD4F5}" type="pres">
      <dgm:prSet presAssocID="{E2417244-BEAB-42B8-94AC-CD0C738209AC}" presName="vert1" presStyleCnt="0"/>
      <dgm:spPr/>
    </dgm:pt>
    <dgm:pt modelId="{8E14D65F-A085-4366-A9D7-EC133CE796FC}" type="pres">
      <dgm:prSet presAssocID="{8721A06F-C5DD-4DF2-AD55-779F92207197}" presName="thickLine" presStyleLbl="alignNode1" presStyleIdx="6" presStyleCnt="8"/>
      <dgm:spPr/>
    </dgm:pt>
    <dgm:pt modelId="{F95C20AC-0646-4D5A-B88B-B1D6B1403763}" type="pres">
      <dgm:prSet presAssocID="{8721A06F-C5DD-4DF2-AD55-779F92207197}" presName="horz1" presStyleCnt="0"/>
      <dgm:spPr/>
    </dgm:pt>
    <dgm:pt modelId="{AEB15AA0-9CB7-4A6F-81B8-45934425F729}" type="pres">
      <dgm:prSet presAssocID="{8721A06F-C5DD-4DF2-AD55-779F92207197}" presName="tx1" presStyleLbl="revTx" presStyleIdx="6" presStyleCnt="8"/>
      <dgm:spPr/>
    </dgm:pt>
    <dgm:pt modelId="{D9711FA6-3B29-4B1F-9C0A-9BFDE3034415}" type="pres">
      <dgm:prSet presAssocID="{8721A06F-C5DD-4DF2-AD55-779F92207197}" presName="vert1" presStyleCnt="0"/>
      <dgm:spPr/>
    </dgm:pt>
    <dgm:pt modelId="{75A91CC6-E255-4B6F-9F22-6CE4A9ACDE9E}" type="pres">
      <dgm:prSet presAssocID="{16C959BB-4122-42C9-8128-F550D418BB33}" presName="thickLine" presStyleLbl="alignNode1" presStyleIdx="7" presStyleCnt="8"/>
      <dgm:spPr/>
    </dgm:pt>
    <dgm:pt modelId="{2FAF3FAB-3D4C-47DF-88FF-1568D8B5C1CE}" type="pres">
      <dgm:prSet presAssocID="{16C959BB-4122-42C9-8128-F550D418BB33}" presName="horz1" presStyleCnt="0"/>
      <dgm:spPr/>
    </dgm:pt>
    <dgm:pt modelId="{CE7DD9D2-3976-43BB-8549-BE51F71A67C9}" type="pres">
      <dgm:prSet presAssocID="{16C959BB-4122-42C9-8128-F550D418BB33}" presName="tx1" presStyleLbl="revTx" presStyleIdx="7" presStyleCnt="8"/>
      <dgm:spPr/>
    </dgm:pt>
    <dgm:pt modelId="{5476F1A3-7024-404F-AA0D-7D5E07DE4DA7}" type="pres">
      <dgm:prSet presAssocID="{16C959BB-4122-42C9-8128-F550D418BB33}" presName="vert1" presStyleCnt="0"/>
      <dgm:spPr/>
    </dgm:pt>
  </dgm:ptLst>
  <dgm:cxnLst>
    <dgm:cxn modelId="{B97D3808-2C82-4339-B814-891AAB19E35F}" srcId="{2B08DF9D-834F-4424-9640-20E391DAFB58}" destId="{16C959BB-4122-42C9-8128-F550D418BB33}" srcOrd="7" destOrd="0" parTransId="{CD589927-AF31-4D7F-8634-727D92717920}" sibTransId="{355E8B13-6C4F-4F9B-BFBF-C47016AE673C}"/>
    <dgm:cxn modelId="{A1E2B720-8458-4148-A53F-C07BDDE4C25C}" srcId="{2B08DF9D-834F-4424-9640-20E391DAFB58}" destId="{51201D40-8CA9-420D-BCAF-7C666BA866F4}" srcOrd="3" destOrd="0" parTransId="{82DE84F2-5D99-4742-B26E-D7F100938011}" sibTransId="{74830F47-1972-43A0-BEE4-B78B9BDA15E8}"/>
    <dgm:cxn modelId="{D44BF03B-DCC8-4F41-BC46-2B55D9B9B88A}" type="presOf" srcId="{8721A06F-C5DD-4DF2-AD55-779F92207197}" destId="{AEB15AA0-9CB7-4A6F-81B8-45934425F729}" srcOrd="0" destOrd="0" presId="urn:microsoft.com/office/officeart/2008/layout/LinedList"/>
    <dgm:cxn modelId="{814C5368-95DA-4A74-97EE-3A818EBABB04}" type="presOf" srcId="{954C947B-61A1-40AE-A2BB-50EF01B6361C}" destId="{6222E1BA-2B36-488A-904F-FD6DB5AC1E71}" srcOrd="0" destOrd="0" presId="urn:microsoft.com/office/officeart/2008/layout/LinedList"/>
    <dgm:cxn modelId="{425D3F51-8E4B-4061-A6FA-1E449BC8E8B5}" srcId="{2B08DF9D-834F-4424-9640-20E391DAFB58}" destId="{1B839E5C-30BE-4A18-8931-85487004EEAE}" srcOrd="1" destOrd="0" parTransId="{A3B06E03-3C55-4BD5-A24F-2BD680B74AFD}" sibTransId="{F3E288E7-3A46-4ECF-886C-0FE1C0EF83E3}"/>
    <dgm:cxn modelId="{6F880554-D6CA-4564-B429-7F08F16E866E}" type="presOf" srcId="{1B839E5C-30BE-4A18-8931-85487004EEAE}" destId="{94D653EC-0AA5-490B-B146-E77CD0CF6E84}" srcOrd="0" destOrd="0" presId="urn:microsoft.com/office/officeart/2008/layout/LinedList"/>
    <dgm:cxn modelId="{4340BE55-246C-4FE5-A331-5DF35C084F68}" srcId="{2B08DF9D-834F-4424-9640-20E391DAFB58}" destId="{44101371-D459-49C3-B0B5-740670EBB056}" srcOrd="4" destOrd="0" parTransId="{F8F77FB0-E9A3-4742-B821-E96671C50D08}" sibTransId="{03BB3F79-85F7-4022-BA8C-520E0180CF8A}"/>
    <dgm:cxn modelId="{C89EF9AA-1C04-484A-ACE0-890D611D69FF}" type="presOf" srcId="{F184DA32-8FC7-4210-9C81-6A73FF83E9F9}" destId="{6B6FAA70-A691-4EE1-A85A-9FEFAA019775}" srcOrd="0" destOrd="0" presId="urn:microsoft.com/office/officeart/2008/layout/LinedList"/>
    <dgm:cxn modelId="{0DBA70B3-2A0D-4745-86F2-21CC5C1E91FD}" type="presOf" srcId="{E2417244-BEAB-42B8-94AC-CD0C738209AC}" destId="{4B5AFCDE-EF40-490C-8B77-3D45BD275339}" srcOrd="0" destOrd="0" presId="urn:microsoft.com/office/officeart/2008/layout/LinedList"/>
    <dgm:cxn modelId="{38757BB7-F2BF-4376-BE6F-2FDE20842C29}" srcId="{2B08DF9D-834F-4424-9640-20E391DAFB58}" destId="{F184DA32-8FC7-4210-9C81-6A73FF83E9F9}" srcOrd="2" destOrd="0" parTransId="{B93C574E-8499-4099-85E8-BBBC03391060}" sibTransId="{31FAE14A-0AC3-434F-A74C-F923F22917DD}"/>
    <dgm:cxn modelId="{18CDE2BA-F728-463E-93DC-5BB8619AE984}" type="presOf" srcId="{2B08DF9D-834F-4424-9640-20E391DAFB58}" destId="{34D1214F-9694-4758-963B-76EE5D0C94DD}" srcOrd="0" destOrd="0" presId="urn:microsoft.com/office/officeart/2008/layout/LinedList"/>
    <dgm:cxn modelId="{97D074C9-A89E-4C7B-8CFF-D68CD55D7C38}" type="presOf" srcId="{44101371-D459-49C3-B0B5-740670EBB056}" destId="{BB7F8FE8-1090-4639-A089-4381003EEAA8}" srcOrd="0" destOrd="0" presId="urn:microsoft.com/office/officeart/2008/layout/LinedList"/>
    <dgm:cxn modelId="{1F3EAFD8-DC9F-4767-9E9D-0A72B9D1ED17}" type="presOf" srcId="{16C959BB-4122-42C9-8128-F550D418BB33}" destId="{CE7DD9D2-3976-43BB-8549-BE51F71A67C9}" srcOrd="0" destOrd="0" presId="urn:microsoft.com/office/officeart/2008/layout/LinedList"/>
    <dgm:cxn modelId="{A1277FE3-1A8C-4554-8983-FBD63270262D}" srcId="{2B08DF9D-834F-4424-9640-20E391DAFB58}" destId="{E2417244-BEAB-42B8-94AC-CD0C738209AC}" srcOrd="5" destOrd="0" parTransId="{01AF795C-084D-4A02-819F-7DE303B175DA}" sibTransId="{16C118B0-7164-4A23-A0DF-810EE3D2D5AC}"/>
    <dgm:cxn modelId="{0BCDBDEB-DD04-488A-AEA6-8405060FB97B}" srcId="{2B08DF9D-834F-4424-9640-20E391DAFB58}" destId="{954C947B-61A1-40AE-A2BB-50EF01B6361C}" srcOrd="0" destOrd="0" parTransId="{6DFC0024-881C-49F6-A9CE-F81587330F82}" sibTransId="{E056B71D-6267-4E11-A35A-EE040505D6F2}"/>
    <dgm:cxn modelId="{BBC06DF3-12DA-419E-9D7A-B119CBF272C2}" type="presOf" srcId="{51201D40-8CA9-420D-BCAF-7C666BA866F4}" destId="{7A40293B-54AC-462E-9F6F-9045CB613A06}" srcOrd="0" destOrd="0" presId="urn:microsoft.com/office/officeart/2008/layout/LinedList"/>
    <dgm:cxn modelId="{9EEFFDF6-3A5C-4B8D-97DE-6BE877E8ED57}" srcId="{2B08DF9D-834F-4424-9640-20E391DAFB58}" destId="{8721A06F-C5DD-4DF2-AD55-779F92207197}" srcOrd="6" destOrd="0" parTransId="{3403C998-7EE7-49A6-A5D7-F5CE61B5C279}" sibTransId="{01017BB5-B31E-4D65-8A43-FBC9E49A2F6D}"/>
    <dgm:cxn modelId="{4474BCE6-1183-4378-A3EB-359A5988165E}" type="presParOf" srcId="{34D1214F-9694-4758-963B-76EE5D0C94DD}" destId="{C29A33BA-D1CF-465C-BE8F-F7CF0D91A2C2}" srcOrd="0" destOrd="0" presId="urn:microsoft.com/office/officeart/2008/layout/LinedList"/>
    <dgm:cxn modelId="{7AEF2149-6D05-4ACA-93BC-28AF4962BF35}" type="presParOf" srcId="{34D1214F-9694-4758-963B-76EE5D0C94DD}" destId="{6D7C49BB-0297-4423-B9D5-1BB9156B34E0}" srcOrd="1" destOrd="0" presId="urn:microsoft.com/office/officeart/2008/layout/LinedList"/>
    <dgm:cxn modelId="{FC11372F-EE22-483F-AAEC-0D1922EBCB6A}" type="presParOf" srcId="{6D7C49BB-0297-4423-B9D5-1BB9156B34E0}" destId="{6222E1BA-2B36-488A-904F-FD6DB5AC1E71}" srcOrd="0" destOrd="0" presId="urn:microsoft.com/office/officeart/2008/layout/LinedList"/>
    <dgm:cxn modelId="{09125805-B9C9-49C4-A41E-517E19CE183A}" type="presParOf" srcId="{6D7C49BB-0297-4423-B9D5-1BB9156B34E0}" destId="{3E9FB7C6-4E0B-46D0-9720-D7D6AA0C1412}" srcOrd="1" destOrd="0" presId="urn:microsoft.com/office/officeart/2008/layout/LinedList"/>
    <dgm:cxn modelId="{F310D0C3-CA9A-42C8-8957-3833D16EED5B}" type="presParOf" srcId="{34D1214F-9694-4758-963B-76EE5D0C94DD}" destId="{C7DF3A77-2877-4E4A-8F89-3B421A142C6B}" srcOrd="2" destOrd="0" presId="urn:microsoft.com/office/officeart/2008/layout/LinedList"/>
    <dgm:cxn modelId="{C63D6AE2-B331-428B-811B-0063E9135473}" type="presParOf" srcId="{34D1214F-9694-4758-963B-76EE5D0C94DD}" destId="{45A223A9-9CEF-4FE6-BB98-B0CF470C9E2E}" srcOrd="3" destOrd="0" presId="urn:microsoft.com/office/officeart/2008/layout/LinedList"/>
    <dgm:cxn modelId="{21202C2B-613B-4A5F-B763-3CF44C3BD944}" type="presParOf" srcId="{45A223A9-9CEF-4FE6-BB98-B0CF470C9E2E}" destId="{94D653EC-0AA5-490B-B146-E77CD0CF6E84}" srcOrd="0" destOrd="0" presId="urn:microsoft.com/office/officeart/2008/layout/LinedList"/>
    <dgm:cxn modelId="{64F98FAB-D2E2-4112-B447-18A21EB30916}" type="presParOf" srcId="{45A223A9-9CEF-4FE6-BB98-B0CF470C9E2E}" destId="{F3BA070E-F2BF-46FD-A071-BC7FACA91DEC}" srcOrd="1" destOrd="0" presId="urn:microsoft.com/office/officeart/2008/layout/LinedList"/>
    <dgm:cxn modelId="{65DD6325-1648-4B79-BA9C-47D8B693B799}" type="presParOf" srcId="{34D1214F-9694-4758-963B-76EE5D0C94DD}" destId="{3EA6AD7F-B123-4B70-9CF5-0E6ACAF51B5D}" srcOrd="4" destOrd="0" presId="urn:microsoft.com/office/officeart/2008/layout/LinedList"/>
    <dgm:cxn modelId="{366053C4-4B3D-426C-A4C8-BB923E057F69}" type="presParOf" srcId="{34D1214F-9694-4758-963B-76EE5D0C94DD}" destId="{16C99F23-D044-4766-88F8-4C224FC6F77A}" srcOrd="5" destOrd="0" presId="urn:microsoft.com/office/officeart/2008/layout/LinedList"/>
    <dgm:cxn modelId="{4CDC1EDD-BF8B-4A53-998C-E0E1038079BF}" type="presParOf" srcId="{16C99F23-D044-4766-88F8-4C224FC6F77A}" destId="{6B6FAA70-A691-4EE1-A85A-9FEFAA019775}" srcOrd="0" destOrd="0" presId="urn:microsoft.com/office/officeart/2008/layout/LinedList"/>
    <dgm:cxn modelId="{F4FD5BE3-1CF5-4DAB-B942-C64388EB8F25}" type="presParOf" srcId="{16C99F23-D044-4766-88F8-4C224FC6F77A}" destId="{ABC26B42-21E9-4871-B7E8-ACFF185ADDBD}" srcOrd="1" destOrd="0" presId="urn:microsoft.com/office/officeart/2008/layout/LinedList"/>
    <dgm:cxn modelId="{EEDF399A-3C07-41B5-9415-4B6FC8EFFF94}" type="presParOf" srcId="{34D1214F-9694-4758-963B-76EE5D0C94DD}" destId="{E47474FC-ECBC-4B58-97E2-01AA32E05479}" srcOrd="6" destOrd="0" presId="urn:microsoft.com/office/officeart/2008/layout/LinedList"/>
    <dgm:cxn modelId="{CCB7AA34-0907-47B6-A8DE-8BACD1502D75}" type="presParOf" srcId="{34D1214F-9694-4758-963B-76EE5D0C94DD}" destId="{E838ACF5-B717-4E76-8573-0B8E072F4F57}" srcOrd="7" destOrd="0" presId="urn:microsoft.com/office/officeart/2008/layout/LinedList"/>
    <dgm:cxn modelId="{A842799A-4929-42BB-B7F7-C7CBC2CEEEBB}" type="presParOf" srcId="{E838ACF5-B717-4E76-8573-0B8E072F4F57}" destId="{7A40293B-54AC-462E-9F6F-9045CB613A06}" srcOrd="0" destOrd="0" presId="urn:microsoft.com/office/officeart/2008/layout/LinedList"/>
    <dgm:cxn modelId="{808BDBA0-6916-40BC-808E-94B5CBFCB66F}" type="presParOf" srcId="{E838ACF5-B717-4E76-8573-0B8E072F4F57}" destId="{115A625A-4FCA-49E3-886F-04FF50193DEA}" srcOrd="1" destOrd="0" presId="urn:microsoft.com/office/officeart/2008/layout/LinedList"/>
    <dgm:cxn modelId="{562AD436-25CB-4F2F-9DEE-59756AEE802D}" type="presParOf" srcId="{34D1214F-9694-4758-963B-76EE5D0C94DD}" destId="{C2018605-DDE6-4E6B-82CF-3B97DB9FDD59}" srcOrd="8" destOrd="0" presId="urn:microsoft.com/office/officeart/2008/layout/LinedList"/>
    <dgm:cxn modelId="{1795AA96-7C78-45FE-8BC4-A2D864816A0C}" type="presParOf" srcId="{34D1214F-9694-4758-963B-76EE5D0C94DD}" destId="{4EE2EEBB-B10B-4605-A82D-61C41C6C360D}" srcOrd="9" destOrd="0" presId="urn:microsoft.com/office/officeart/2008/layout/LinedList"/>
    <dgm:cxn modelId="{CC09C51E-943D-4728-BF72-EAA4A0217447}" type="presParOf" srcId="{4EE2EEBB-B10B-4605-A82D-61C41C6C360D}" destId="{BB7F8FE8-1090-4639-A089-4381003EEAA8}" srcOrd="0" destOrd="0" presId="urn:microsoft.com/office/officeart/2008/layout/LinedList"/>
    <dgm:cxn modelId="{A7EE8EBF-CBCF-45E5-B4DB-A3210F47B8C6}" type="presParOf" srcId="{4EE2EEBB-B10B-4605-A82D-61C41C6C360D}" destId="{7A3F46E0-058E-45CB-A1EE-03FB028EAE82}" srcOrd="1" destOrd="0" presId="urn:microsoft.com/office/officeart/2008/layout/LinedList"/>
    <dgm:cxn modelId="{AA7386DF-7447-4C9C-A7AC-8FB3530C033B}" type="presParOf" srcId="{34D1214F-9694-4758-963B-76EE5D0C94DD}" destId="{79E6A6D7-8350-4063-8E79-E563E7485F76}" srcOrd="10" destOrd="0" presId="urn:microsoft.com/office/officeart/2008/layout/LinedList"/>
    <dgm:cxn modelId="{A385E4C4-786C-4D8A-BA92-C7DB5E124507}" type="presParOf" srcId="{34D1214F-9694-4758-963B-76EE5D0C94DD}" destId="{FB273971-548F-4063-B86E-02E6AA56C0A9}" srcOrd="11" destOrd="0" presId="urn:microsoft.com/office/officeart/2008/layout/LinedList"/>
    <dgm:cxn modelId="{759525FB-0314-40DA-BBA5-027F049E3A6D}" type="presParOf" srcId="{FB273971-548F-4063-B86E-02E6AA56C0A9}" destId="{4B5AFCDE-EF40-490C-8B77-3D45BD275339}" srcOrd="0" destOrd="0" presId="urn:microsoft.com/office/officeart/2008/layout/LinedList"/>
    <dgm:cxn modelId="{FFAA57F1-EEF0-4011-AA2B-0ACBA88BE7D7}" type="presParOf" srcId="{FB273971-548F-4063-B86E-02E6AA56C0A9}" destId="{271B658A-0312-4E95-99F6-7777D62BD4F5}" srcOrd="1" destOrd="0" presId="urn:microsoft.com/office/officeart/2008/layout/LinedList"/>
    <dgm:cxn modelId="{5AFDD2D4-A707-44E4-9362-6BCD4D3B5FF4}" type="presParOf" srcId="{34D1214F-9694-4758-963B-76EE5D0C94DD}" destId="{8E14D65F-A085-4366-A9D7-EC133CE796FC}" srcOrd="12" destOrd="0" presId="urn:microsoft.com/office/officeart/2008/layout/LinedList"/>
    <dgm:cxn modelId="{A965547B-3906-4039-82B2-C4A8121354E4}" type="presParOf" srcId="{34D1214F-9694-4758-963B-76EE5D0C94DD}" destId="{F95C20AC-0646-4D5A-B88B-B1D6B1403763}" srcOrd="13" destOrd="0" presId="urn:microsoft.com/office/officeart/2008/layout/LinedList"/>
    <dgm:cxn modelId="{5CF48A5E-B2C1-4C7F-AEA1-764834356026}" type="presParOf" srcId="{F95C20AC-0646-4D5A-B88B-B1D6B1403763}" destId="{AEB15AA0-9CB7-4A6F-81B8-45934425F729}" srcOrd="0" destOrd="0" presId="urn:microsoft.com/office/officeart/2008/layout/LinedList"/>
    <dgm:cxn modelId="{F5705F60-1E69-4E58-A8E9-E90A969A1B8D}" type="presParOf" srcId="{F95C20AC-0646-4D5A-B88B-B1D6B1403763}" destId="{D9711FA6-3B29-4B1F-9C0A-9BFDE3034415}" srcOrd="1" destOrd="0" presId="urn:microsoft.com/office/officeart/2008/layout/LinedList"/>
    <dgm:cxn modelId="{53972385-2566-49D5-A1B3-C8CE0FD2DF92}" type="presParOf" srcId="{34D1214F-9694-4758-963B-76EE5D0C94DD}" destId="{75A91CC6-E255-4B6F-9F22-6CE4A9ACDE9E}" srcOrd="14" destOrd="0" presId="urn:microsoft.com/office/officeart/2008/layout/LinedList"/>
    <dgm:cxn modelId="{11663876-AE47-426A-AD1D-68717D87B8E6}" type="presParOf" srcId="{34D1214F-9694-4758-963B-76EE5D0C94DD}" destId="{2FAF3FAB-3D4C-47DF-88FF-1568D8B5C1CE}" srcOrd="15" destOrd="0" presId="urn:microsoft.com/office/officeart/2008/layout/LinedList"/>
    <dgm:cxn modelId="{C0BAA7E6-E8DF-4E9D-B7A8-846C0A827A9C}" type="presParOf" srcId="{2FAF3FAB-3D4C-47DF-88FF-1568D8B5C1CE}" destId="{CE7DD9D2-3976-43BB-8549-BE51F71A67C9}" srcOrd="0" destOrd="0" presId="urn:microsoft.com/office/officeart/2008/layout/LinedList"/>
    <dgm:cxn modelId="{2013EFB9-7B9F-41B8-8CE6-3676391DDF7B}" type="presParOf" srcId="{2FAF3FAB-3D4C-47DF-88FF-1568D8B5C1CE}" destId="{5476F1A3-7024-404F-AA0D-7D5E07DE4D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9707C-9E00-40DE-BF24-62BDC24E0749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21004-B4E8-43C0-92C4-22D8DB630C70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Presentation </a:t>
          </a:r>
          <a:r>
            <a:rPr lang="en-US" sz="4200" kern="1200" dirty="0" err="1"/>
            <a:t>tränare</a:t>
          </a:r>
          <a:endParaRPr lang="en-US" sz="4200" kern="1200" dirty="0"/>
        </a:p>
      </dsp:txBody>
      <dsp:txXfrm>
        <a:off x="0" y="2703"/>
        <a:ext cx="6900512" cy="921789"/>
      </dsp:txXfrm>
    </dsp:sp>
    <dsp:sp modelId="{4450ACE8-D1E2-4306-98E7-50869B6289EF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2C7CE-306B-4A63-81E6-D46D263C58C4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Ny </a:t>
          </a:r>
          <a:r>
            <a:rPr lang="en-US" sz="4200" kern="1200" dirty="0" err="1"/>
            <a:t>nivåindelning</a:t>
          </a:r>
          <a:endParaRPr lang="en-US" sz="4200" kern="1200" dirty="0"/>
        </a:p>
      </dsp:txBody>
      <dsp:txXfrm>
        <a:off x="0" y="924492"/>
        <a:ext cx="6900512" cy="921789"/>
      </dsp:txXfrm>
    </dsp:sp>
    <dsp:sp modelId="{88934C40-9273-4BE5-AE00-A624E344BC49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4CDD4-9FCC-4E1F-87BF-400D817C4F06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Matcher och kläder</a:t>
          </a:r>
        </a:p>
      </dsp:txBody>
      <dsp:txXfrm>
        <a:off x="0" y="1846281"/>
        <a:ext cx="6900512" cy="921789"/>
      </dsp:txXfrm>
    </dsp:sp>
    <dsp:sp modelId="{01971908-61D8-4B9A-8529-CDDA87BECDA1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A721D0-C488-4980-8FA1-DCF6F88D6B28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Cup</a:t>
          </a:r>
        </a:p>
      </dsp:txBody>
      <dsp:txXfrm>
        <a:off x="0" y="2768070"/>
        <a:ext cx="6900512" cy="921789"/>
      </dsp:txXfrm>
    </dsp:sp>
    <dsp:sp modelId="{0422B55A-A6FF-4077-90DE-66C39D48C935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B64E2-70DE-409D-B3AA-F74728D6B21E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Kiosk och </a:t>
          </a:r>
          <a:r>
            <a:rPr lang="en-US" sz="4200" kern="1200" dirty="0" err="1"/>
            <a:t>försäljning</a:t>
          </a:r>
          <a:r>
            <a:rPr lang="en-US" sz="4200" kern="1200" dirty="0"/>
            <a:t> till </a:t>
          </a:r>
          <a:r>
            <a:rPr lang="en-US" sz="4200" kern="1200" dirty="0" err="1"/>
            <a:t>laget</a:t>
          </a:r>
          <a:endParaRPr lang="en-US" sz="4200" kern="1200" dirty="0"/>
        </a:p>
      </dsp:txBody>
      <dsp:txXfrm>
        <a:off x="0" y="3689859"/>
        <a:ext cx="6900512" cy="921789"/>
      </dsp:txXfrm>
    </dsp:sp>
    <dsp:sp modelId="{6B4AA103-B2B4-49F4-9AE1-C23B3D1CB8A3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9A9D9-0F29-47BE-A789-FE99252C3ED4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Träningar och deltagande</a:t>
          </a:r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28AB6-13A4-403F-839B-D6E830EE4376}">
      <dsp:nvSpPr>
        <dsp:cNvPr id="0" name=""/>
        <dsp:cNvSpPr/>
      </dsp:nvSpPr>
      <dsp:spPr>
        <a:xfrm>
          <a:off x="0" y="3650"/>
          <a:ext cx="6900512" cy="13109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7-manna</a:t>
          </a:r>
        </a:p>
      </dsp:txBody>
      <dsp:txXfrm>
        <a:off x="63994" y="67644"/>
        <a:ext cx="6772524" cy="1182942"/>
      </dsp:txXfrm>
    </dsp:sp>
    <dsp:sp modelId="{BDF54A82-4EBB-41F1-93CE-F14E248D3D91}">
      <dsp:nvSpPr>
        <dsp:cNvPr id="0" name=""/>
        <dsp:cNvSpPr/>
      </dsp:nvSpPr>
      <dsp:spPr>
        <a:xfrm>
          <a:off x="0" y="1409620"/>
          <a:ext cx="6900512" cy="131093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Schema och grupper, se separat blad.</a:t>
          </a:r>
        </a:p>
      </dsp:txBody>
      <dsp:txXfrm>
        <a:off x="63994" y="1473614"/>
        <a:ext cx="6772524" cy="1182942"/>
      </dsp:txXfrm>
    </dsp:sp>
    <dsp:sp modelId="{6F69D59F-97A4-4A66-A475-DBBE078FA81C}">
      <dsp:nvSpPr>
        <dsp:cNvPr id="0" name=""/>
        <dsp:cNvSpPr/>
      </dsp:nvSpPr>
      <dsp:spPr>
        <a:xfrm>
          <a:off x="0" y="2815590"/>
          <a:ext cx="6900512" cy="131093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Matchkläder (40 grader)</a:t>
          </a:r>
        </a:p>
      </dsp:txBody>
      <dsp:txXfrm>
        <a:off x="63994" y="2879584"/>
        <a:ext cx="6772524" cy="1182942"/>
      </dsp:txXfrm>
    </dsp:sp>
    <dsp:sp modelId="{1A137F3C-A303-47C6-A968-CEEF798B3A69}">
      <dsp:nvSpPr>
        <dsp:cNvPr id="0" name=""/>
        <dsp:cNvSpPr/>
      </dsp:nvSpPr>
      <dsp:spPr>
        <a:xfrm>
          <a:off x="0" y="4221560"/>
          <a:ext cx="6900512" cy="13109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Ska lämnas </a:t>
          </a:r>
          <a:r>
            <a:rPr lang="en-US" sz="3300" kern="1200" dirty="0" err="1"/>
            <a:t>tillbaka</a:t>
          </a:r>
          <a:r>
            <a:rPr lang="en-US" sz="3300" kern="1200" dirty="0"/>
            <a:t> </a:t>
          </a:r>
          <a:r>
            <a:rPr lang="en-US" sz="3300" kern="1200" dirty="0" err="1"/>
            <a:t>komplett</a:t>
          </a:r>
          <a:r>
            <a:rPr lang="en-US" sz="3300" kern="1200" dirty="0"/>
            <a:t> </a:t>
          </a:r>
          <a:r>
            <a:rPr lang="en-US" sz="3300" kern="1200" dirty="0" err="1"/>
            <a:t>i</a:t>
          </a:r>
          <a:r>
            <a:rPr lang="en-US" sz="3300" kern="1200" dirty="0"/>
            <a:t> </a:t>
          </a:r>
          <a:r>
            <a:rPr lang="en-US" sz="3300" kern="1200" dirty="0" err="1"/>
            <a:t>slutet</a:t>
          </a:r>
          <a:r>
            <a:rPr lang="en-US" sz="3300" kern="1200" dirty="0"/>
            <a:t> av </a:t>
          </a:r>
          <a:r>
            <a:rPr lang="en-US" sz="3300" kern="1200" dirty="0" err="1"/>
            <a:t>säsongen</a:t>
          </a:r>
          <a:endParaRPr lang="en-US" sz="3300" kern="1200" dirty="0"/>
        </a:p>
      </dsp:txBody>
      <dsp:txXfrm>
        <a:off x="63994" y="4285554"/>
        <a:ext cx="6772524" cy="1182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88776-3A8A-445F-8323-672A5D5DD668}">
      <dsp:nvSpPr>
        <dsp:cNvPr id="0" name=""/>
        <dsp:cNvSpPr/>
      </dsp:nvSpPr>
      <dsp:spPr>
        <a:xfrm>
          <a:off x="1778971" y="657533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7480" y="701213"/>
        <a:ext cx="20400" cy="4080"/>
      </dsp:txXfrm>
    </dsp:sp>
    <dsp:sp modelId="{C880FE7B-150D-4BB0-B0F5-5801B485DAD7}">
      <dsp:nvSpPr>
        <dsp:cNvPr id="0" name=""/>
        <dsp:cNvSpPr/>
      </dsp:nvSpPr>
      <dsp:spPr>
        <a:xfrm>
          <a:off x="6777" y="171055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25/4 Vrigstad </a:t>
          </a:r>
          <a:r>
            <a:rPr lang="en-US" sz="1600" u="sng" kern="1200"/>
            <a:t>Hemma</a:t>
          </a:r>
          <a:r>
            <a:rPr lang="en-US" sz="1600" kern="1200"/>
            <a:t> – Grupp 1 och 2</a:t>
          </a:r>
        </a:p>
      </dsp:txBody>
      <dsp:txXfrm>
        <a:off x="6777" y="171055"/>
        <a:ext cx="1773994" cy="1064396"/>
      </dsp:txXfrm>
    </dsp:sp>
    <dsp:sp modelId="{C7A30544-EAF5-4AAC-BA9D-D86BB60B8733}">
      <dsp:nvSpPr>
        <dsp:cNvPr id="0" name=""/>
        <dsp:cNvSpPr/>
      </dsp:nvSpPr>
      <dsp:spPr>
        <a:xfrm>
          <a:off x="3960984" y="657533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2">
              <a:hueOff val="-121280"/>
              <a:satOff val="-6994"/>
              <a:lumOff val="7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9493" y="701213"/>
        <a:ext cx="20400" cy="4080"/>
      </dsp:txXfrm>
    </dsp:sp>
    <dsp:sp modelId="{FA55ED50-1536-4BB8-ACD2-AE37808D00F4}">
      <dsp:nvSpPr>
        <dsp:cNvPr id="0" name=""/>
        <dsp:cNvSpPr/>
      </dsp:nvSpPr>
      <dsp:spPr>
        <a:xfrm>
          <a:off x="2188790" y="171055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111951"/>
                <a:satOff val="-6456"/>
                <a:lumOff val="6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1951"/>
                <a:satOff val="-6456"/>
                <a:lumOff val="6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1951"/>
                <a:satOff val="-6456"/>
                <a:lumOff val="6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25/4 Tranås </a:t>
          </a:r>
          <a:r>
            <a:rPr lang="en-US" sz="1600" u="sng" kern="1200"/>
            <a:t>Borta</a:t>
          </a:r>
          <a:r>
            <a:rPr lang="en-US" sz="1600" kern="1200"/>
            <a:t> – Grupp 3 och 4</a:t>
          </a:r>
        </a:p>
      </dsp:txBody>
      <dsp:txXfrm>
        <a:off x="2188790" y="171055"/>
        <a:ext cx="1773994" cy="1064396"/>
      </dsp:txXfrm>
    </dsp:sp>
    <dsp:sp modelId="{D4B8E810-0235-4117-864A-1062E97B68A5}">
      <dsp:nvSpPr>
        <dsp:cNvPr id="0" name=""/>
        <dsp:cNvSpPr/>
      </dsp:nvSpPr>
      <dsp:spPr>
        <a:xfrm>
          <a:off x="6142997" y="657533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21505" y="701213"/>
        <a:ext cx="20400" cy="4080"/>
      </dsp:txXfrm>
    </dsp:sp>
    <dsp:sp modelId="{FC456D36-2516-4FF0-99D8-59D351D9E179}">
      <dsp:nvSpPr>
        <dsp:cNvPr id="0" name=""/>
        <dsp:cNvSpPr/>
      </dsp:nvSpPr>
      <dsp:spPr>
        <a:xfrm>
          <a:off x="4370802" y="171055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223902"/>
                <a:satOff val="-12912"/>
                <a:lumOff val="1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23902"/>
                <a:satOff val="-12912"/>
                <a:lumOff val="1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23902"/>
                <a:satOff val="-12912"/>
                <a:lumOff val="1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1/5 Östra Korsberga </a:t>
          </a:r>
          <a:r>
            <a:rPr lang="en-US" sz="1600" u="sng" kern="1200"/>
            <a:t>Hemma</a:t>
          </a:r>
          <a:r>
            <a:rPr lang="en-US" sz="1600" kern="1200"/>
            <a:t> – Grupp 3 och 4</a:t>
          </a:r>
        </a:p>
      </dsp:txBody>
      <dsp:txXfrm>
        <a:off x="4370802" y="171055"/>
        <a:ext cx="1773994" cy="1064396"/>
      </dsp:txXfrm>
    </dsp:sp>
    <dsp:sp modelId="{B4AF79E0-73AD-4D14-8585-26A43D347056}">
      <dsp:nvSpPr>
        <dsp:cNvPr id="0" name=""/>
        <dsp:cNvSpPr/>
      </dsp:nvSpPr>
      <dsp:spPr>
        <a:xfrm>
          <a:off x="8325009" y="657533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03518" y="701213"/>
        <a:ext cx="20400" cy="4080"/>
      </dsp:txXfrm>
    </dsp:sp>
    <dsp:sp modelId="{2AD88A9B-3AEA-4E47-B4F2-782B93D1075A}">
      <dsp:nvSpPr>
        <dsp:cNvPr id="0" name=""/>
        <dsp:cNvSpPr/>
      </dsp:nvSpPr>
      <dsp:spPr>
        <a:xfrm>
          <a:off x="6552815" y="171055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335853"/>
                <a:satOff val="-19368"/>
                <a:lumOff val="19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35853"/>
                <a:satOff val="-19368"/>
                <a:lumOff val="19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35853"/>
                <a:satOff val="-19368"/>
                <a:lumOff val="19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3/5 Sävsjö </a:t>
          </a:r>
          <a:r>
            <a:rPr lang="en-US" sz="1600" u="sng" kern="1200"/>
            <a:t>Borta</a:t>
          </a:r>
          <a:r>
            <a:rPr lang="en-US" sz="1600" kern="1200"/>
            <a:t> – Grupp 1 och 2</a:t>
          </a:r>
        </a:p>
      </dsp:txBody>
      <dsp:txXfrm>
        <a:off x="6552815" y="171055"/>
        <a:ext cx="1773994" cy="1064396"/>
      </dsp:txXfrm>
    </dsp:sp>
    <dsp:sp modelId="{B507E9EF-3C2C-4889-8805-D2DDE895FBCB}">
      <dsp:nvSpPr>
        <dsp:cNvPr id="0" name=""/>
        <dsp:cNvSpPr/>
      </dsp:nvSpPr>
      <dsp:spPr>
        <a:xfrm>
          <a:off x="893774" y="1233652"/>
          <a:ext cx="8728050" cy="377418"/>
        </a:xfrm>
        <a:custGeom>
          <a:avLst/>
          <a:gdLst/>
          <a:ahLst/>
          <a:cxnLst/>
          <a:rect l="0" t="0" r="0" b="0"/>
          <a:pathLst>
            <a:path>
              <a:moveTo>
                <a:pt x="8728050" y="0"/>
              </a:moveTo>
              <a:lnTo>
                <a:pt x="8728050" y="205809"/>
              </a:lnTo>
              <a:lnTo>
                <a:pt x="0" y="205809"/>
              </a:lnTo>
              <a:lnTo>
                <a:pt x="0" y="377418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39360" y="1420321"/>
        <a:ext cx="436879" cy="4080"/>
      </dsp:txXfrm>
    </dsp:sp>
    <dsp:sp modelId="{8DB0EAAE-2C57-48AD-BB6D-315F0D63FBD2}">
      <dsp:nvSpPr>
        <dsp:cNvPr id="0" name=""/>
        <dsp:cNvSpPr/>
      </dsp:nvSpPr>
      <dsp:spPr>
        <a:xfrm>
          <a:off x="8734828" y="171055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447804"/>
                <a:satOff val="-25824"/>
                <a:lumOff val="26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47804"/>
                <a:satOff val="-25824"/>
                <a:lumOff val="26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47804"/>
                <a:satOff val="-25824"/>
                <a:lumOff val="26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10/5 Hultsjö </a:t>
          </a:r>
          <a:r>
            <a:rPr lang="en-US" sz="1600" u="sng" kern="1200"/>
            <a:t>Borta</a:t>
          </a:r>
          <a:r>
            <a:rPr lang="en-US" sz="1600" kern="1200"/>
            <a:t> – Grupp 2 och 4</a:t>
          </a:r>
        </a:p>
      </dsp:txBody>
      <dsp:txXfrm>
        <a:off x="8734828" y="171055"/>
        <a:ext cx="1773994" cy="1064396"/>
      </dsp:txXfrm>
    </dsp:sp>
    <dsp:sp modelId="{C97FE73C-F9F9-44DF-97AA-4420FD81C4E1}">
      <dsp:nvSpPr>
        <dsp:cNvPr id="0" name=""/>
        <dsp:cNvSpPr/>
      </dsp:nvSpPr>
      <dsp:spPr>
        <a:xfrm>
          <a:off x="1778971" y="2129948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2">
              <a:hueOff val="-606401"/>
              <a:satOff val="-34970"/>
              <a:lumOff val="359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7480" y="2173628"/>
        <a:ext cx="20400" cy="4080"/>
      </dsp:txXfrm>
    </dsp:sp>
    <dsp:sp modelId="{C8209A22-463E-484C-B5A7-C5B007EC23E6}">
      <dsp:nvSpPr>
        <dsp:cNvPr id="0" name=""/>
        <dsp:cNvSpPr/>
      </dsp:nvSpPr>
      <dsp:spPr>
        <a:xfrm>
          <a:off x="6777" y="1643470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559755"/>
                <a:satOff val="-32280"/>
                <a:lumOff val="33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59755"/>
                <a:satOff val="-32280"/>
                <a:lumOff val="33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59755"/>
                <a:satOff val="-32280"/>
                <a:lumOff val="33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14/5 Nässjö FF2 </a:t>
          </a:r>
          <a:r>
            <a:rPr lang="en-US" sz="1600" u="sng" kern="1200"/>
            <a:t>Borta</a:t>
          </a:r>
          <a:r>
            <a:rPr lang="en-US" sz="1600" kern="1200"/>
            <a:t> – Grupp 2 och 4</a:t>
          </a:r>
        </a:p>
      </dsp:txBody>
      <dsp:txXfrm>
        <a:off x="6777" y="1643470"/>
        <a:ext cx="1773994" cy="1064396"/>
      </dsp:txXfrm>
    </dsp:sp>
    <dsp:sp modelId="{7804EAB0-BF0D-4D94-A659-8BBADF706A5F}">
      <dsp:nvSpPr>
        <dsp:cNvPr id="0" name=""/>
        <dsp:cNvSpPr/>
      </dsp:nvSpPr>
      <dsp:spPr>
        <a:xfrm>
          <a:off x="3960984" y="2129948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9493" y="2173628"/>
        <a:ext cx="20400" cy="4080"/>
      </dsp:txXfrm>
    </dsp:sp>
    <dsp:sp modelId="{09B36975-86D6-4197-A94B-B49AED9E770E}">
      <dsp:nvSpPr>
        <dsp:cNvPr id="0" name=""/>
        <dsp:cNvSpPr/>
      </dsp:nvSpPr>
      <dsp:spPr>
        <a:xfrm>
          <a:off x="2188790" y="1643470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671706"/>
                <a:satOff val="-38736"/>
                <a:lumOff val="39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71706"/>
                <a:satOff val="-38736"/>
                <a:lumOff val="39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71706"/>
                <a:satOff val="-38736"/>
                <a:lumOff val="39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15/5 Österbymo </a:t>
          </a:r>
          <a:r>
            <a:rPr lang="en-US" sz="1600" u="sng" kern="1200"/>
            <a:t>Hemma</a:t>
          </a:r>
          <a:r>
            <a:rPr lang="en-US" sz="1600" kern="1200"/>
            <a:t> – Grupp 1 och 3</a:t>
          </a:r>
        </a:p>
      </dsp:txBody>
      <dsp:txXfrm>
        <a:off x="2188790" y="1643470"/>
        <a:ext cx="1773994" cy="1064396"/>
      </dsp:txXfrm>
    </dsp:sp>
    <dsp:sp modelId="{08B755FA-18FA-44A8-B93A-A61535EA1F1A}">
      <dsp:nvSpPr>
        <dsp:cNvPr id="0" name=""/>
        <dsp:cNvSpPr/>
      </dsp:nvSpPr>
      <dsp:spPr>
        <a:xfrm>
          <a:off x="6142997" y="2129948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2">
              <a:hueOff val="-848962"/>
              <a:satOff val="-48958"/>
              <a:lumOff val="503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21505" y="2173628"/>
        <a:ext cx="20400" cy="4080"/>
      </dsp:txXfrm>
    </dsp:sp>
    <dsp:sp modelId="{01E8CF9A-0F32-42F6-B047-50F9233BCDD7}">
      <dsp:nvSpPr>
        <dsp:cNvPr id="0" name=""/>
        <dsp:cNvSpPr/>
      </dsp:nvSpPr>
      <dsp:spPr>
        <a:xfrm>
          <a:off x="4370802" y="1643470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783657"/>
                <a:satOff val="-45192"/>
                <a:lumOff val="4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83657"/>
                <a:satOff val="-45192"/>
                <a:lumOff val="4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83657"/>
                <a:satOff val="-45192"/>
                <a:lumOff val="4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23/5 Bäckseda </a:t>
          </a:r>
          <a:r>
            <a:rPr lang="en-US" sz="1600" u="sng" kern="1200"/>
            <a:t>Hemma</a:t>
          </a:r>
          <a:r>
            <a:rPr lang="en-US" sz="1600" kern="1200"/>
            <a:t> – Grupp 1 och 3</a:t>
          </a:r>
        </a:p>
      </dsp:txBody>
      <dsp:txXfrm>
        <a:off x="4370802" y="1643470"/>
        <a:ext cx="1773994" cy="1064396"/>
      </dsp:txXfrm>
    </dsp:sp>
    <dsp:sp modelId="{5017782B-5A2F-43AA-A514-652A6C8F74DD}">
      <dsp:nvSpPr>
        <dsp:cNvPr id="0" name=""/>
        <dsp:cNvSpPr/>
      </dsp:nvSpPr>
      <dsp:spPr>
        <a:xfrm>
          <a:off x="8325009" y="2129948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03518" y="2173628"/>
        <a:ext cx="20400" cy="4080"/>
      </dsp:txXfrm>
    </dsp:sp>
    <dsp:sp modelId="{8CD5A322-9E97-47BB-96EE-2491521229A5}">
      <dsp:nvSpPr>
        <dsp:cNvPr id="0" name=""/>
        <dsp:cNvSpPr/>
      </dsp:nvSpPr>
      <dsp:spPr>
        <a:xfrm>
          <a:off x="6552815" y="1643470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895608"/>
                <a:satOff val="-51648"/>
                <a:lumOff val="53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95608"/>
                <a:satOff val="-51648"/>
                <a:lumOff val="53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95608"/>
                <a:satOff val="-51648"/>
                <a:lumOff val="53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24/5 Nässjö FF3 </a:t>
          </a:r>
          <a:r>
            <a:rPr lang="en-US" sz="1600" u="sng" kern="1200"/>
            <a:t>Borta</a:t>
          </a:r>
          <a:r>
            <a:rPr lang="en-US" sz="1600" kern="1200"/>
            <a:t> – Grupp 2 och 3</a:t>
          </a:r>
        </a:p>
      </dsp:txBody>
      <dsp:txXfrm>
        <a:off x="6552815" y="1643470"/>
        <a:ext cx="1773994" cy="1064396"/>
      </dsp:txXfrm>
    </dsp:sp>
    <dsp:sp modelId="{8A3D1F17-9AA0-4639-B823-5C1A60B35409}">
      <dsp:nvSpPr>
        <dsp:cNvPr id="0" name=""/>
        <dsp:cNvSpPr/>
      </dsp:nvSpPr>
      <dsp:spPr>
        <a:xfrm>
          <a:off x="893774" y="2706067"/>
          <a:ext cx="8728050" cy="377418"/>
        </a:xfrm>
        <a:custGeom>
          <a:avLst/>
          <a:gdLst/>
          <a:ahLst/>
          <a:cxnLst/>
          <a:rect l="0" t="0" r="0" b="0"/>
          <a:pathLst>
            <a:path>
              <a:moveTo>
                <a:pt x="8728050" y="0"/>
              </a:moveTo>
              <a:lnTo>
                <a:pt x="8728050" y="205809"/>
              </a:lnTo>
              <a:lnTo>
                <a:pt x="0" y="205809"/>
              </a:lnTo>
              <a:lnTo>
                <a:pt x="0" y="377418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39360" y="2892736"/>
        <a:ext cx="436879" cy="4080"/>
      </dsp:txXfrm>
    </dsp:sp>
    <dsp:sp modelId="{6B03573A-CE57-410B-A61E-3EEDB62CE92A}">
      <dsp:nvSpPr>
        <dsp:cNvPr id="0" name=""/>
        <dsp:cNvSpPr/>
      </dsp:nvSpPr>
      <dsp:spPr>
        <a:xfrm>
          <a:off x="8734828" y="1643470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1007559"/>
                <a:satOff val="-58104"/>
                <a:lumOff val="59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07559"/>
                <a:satOff val="-58104"/>
                <a:lumOff val="59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07559"/>
                <a:satOff val="-58104"/>
                <a:lumOff val="59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29/5 Vrigstad </a:t>
          </a:r>
          <a:r>
            <a:rPr lang="en-US" sz="1600" u="sng" kern="1200"/>
            <a:t>Hemma</a:t>
          </a:r>
          <a:r>
            <a:rPr lang="en-US" sz="1600" kern="1200"/>
            <a:t> – Grupp 1 och 4</a:t>
          </a:r>
        </a:p>
      </dsp:txBody>
      <dsp:txXfrm>
        <a:off x="8734828" y="1643470"/>
        <a:ext cx="1773994" cy="1064396"/>
      </dsp:txXfrm>
    </dsp:sp>
    <dsp:sp modelId="{142ECD9F-5FA1-4F2A-99C9-BA44B7C40A0C}">
      <dsp:nvSpPr>
        <dsp:cNvPr id="0" name=""/>
        <dsp:cNvSpPr/>
      </dsp:nvSpPr>
      <dsp:spPr>
        <a:xfrm>
          <a:off x="1778971" y="3602364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957480" y="3646043"/>
        <a:ext cx="20400" cy="4080"/>
      </dsp:txXfrm>
    </dsp:sp>
    <dsp:sp modelId="{1E5D4443-83DE-4F42-B21E-00DA6F8A58EC}">
      <dsp:nvSpPr>
        <dsp:cNvPr id="0" name=""/>
        <dsp:cNvSpPr/>
      </dsp:nvSpPr>
      <dsp:spPr>
        <a:xfrm>
          <a:off x="6777" y="3115885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1119510"/>
                <a:satOff val="-64560"/>
                <a:lumOff val="66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19510"/>
                <a:satOff val="-64560"/>
                <a:lumOff val="66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19510"/>
                <a:satOff val="-64560"/>
                <a:lumOff val="66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30/5 Nässjö FF1 </a:t>
          </a:r>
          <a:r>
            <a:rPr lang="en-US" sz="1600" u="sng" kern="1200"/>
            <a:t>Borta</a:t>
          </a:r>
          <a:r>
            <a:rPr lang="en-US" sz="1600" kern="1200"/>
            <a:t> – Grupp 2 och 3</a:t>
          </a:r>
        </a:p>
      </dsp:txBody>
      <dsp:txXfrm>
        <a:off x="6777" y="3115885"/>
        <a:ext cx="1773994" cy="1064396"/>
      </dsp:txXfrm>
    </dsp:sp>
    <dsp:sp modelId="{F2AD79D7-002F-4A4C-8CB4-E3A72873C773}">
      <dsp:nvSpPr>
        <dsp:cNvPr id="0" name=""/>
        <dsp:cNvSpPr/>
      </dsp:nvSpPr>
      <dsp:spPr>
        <a:xfrm>
          <a:off x="3960984" y="3602364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2">
              <a:hueOff val="-1334083"/>
              <a:satOff val="-76934"/>
              <a:lumOff val="79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39493" y="3646043"/>
        <a:ext cx="20400" cy="4080"/>
      </dsp:txXfrm>
    </dsp:sp>
    <dsp:sp modelId="{9316BC35-F013-486C-9D45-5F670767ACB3}">
      <dsp:nvSpPr>
        <dsp:cNvPr id="0" name=""/>
        <dsp:cNvSpPr/>
      </dsp:nvSpPr>
      <dsp:spPr>
        <a:xfrm>
          <a:off x="2188790" y="3115885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1231461"/>
                <a:satOff val="-71016"/>
                <a:lumOff val="73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31461"/>
                <a:satOff val="-71016"/>
                <a:lumOff val="73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31461"/>
                <a:satOff val="-71016"/>
                <a:lumOff val="73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5/6 Nässjö FF2 </a:t>
          </a:r>
          <a:r>
            <a:rPr lang="en-US" sz="1600" u="sng" kern="1200"/>
            <a:t>Hemma</a:t>
          </a:r>
          <a:r>
            <a:rPr lang="en-US" sz="1600" kern="1200"/>
            <a:t> – Grupp 1 och 4</a:t>
          </a:r>
        </a:p>
      </dsp:txBody>
      <dsp:txXfrm>
        <a:off x="2188790" y="3115885"/>
        <a:ext cx="1773994" cy="1064396"/>
      </dsp:txXfrm>
    </dsp:sp>
    <dsp:sp modelId="{3301C9E8-EABC-4ABD-B0C9-EE79D8BF37D6}">
      <dsp:nvSpPr>
        <dsp:cNvPr id="0" name=""/>
        <dsp:cNvSpPr/>
      </dsp:nvSpPr>
      <dsp:spPr>
        <a:xfrm>
          <a:off x="6142997" y="3602364"/>
          <a:ext cx="3774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7418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21505" y="3646043"/>
        <a:ext cx="20400" cy="4080"/>
      </dsp:txXfrm>
    </dsp:sp>
    <dsp:sp modelId="{F5AE6728-E116-4CA3-8F2F-39D009AFFB5C}">
      <dsp:nvSpPr>
        <dsp:cNvPr id="0" name=""/>
        <dsp:cNvSpPr/>
      </dsp:nvSpPr>
      <dsp:spPr>
        <a:xfrm>
          <a:off x="4370802" y="3115885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1343412"/>
                <a:satOff val="-77472"/>
                <a:lumOff val="79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43412"/>
                <a:satOff val="-77472"/>
                <a:lumOff val="79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43412"/>
                <a:satOff val="-77472"/>
                <a:lumOff val="79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7/6 Aneby</a:t>
          </a:r>
          <a:r>
            <a:rPr lang="en-US" sz="1600" u="sng" kern="1200"/>
            <a:t> Hemma</a:t>
          </a:r>
          <a:r>
            <a:rPr lang="en-US" sz="1600" kern="1200"/>
            <a:t> – Grupp 1 och 2</a:t>
          </a:r>
        </a:p>
      </dsp:txBody>
      <dsp:txXfrm>
        <a:off x="4370802" y="3115885"/>
        <a:ext cx="1773994" cy="1064396"/>
      </dsp:txXfrm>
    </dsp:sp>
    <dsp:sp modelId="{5988E529-DC77-419C-8083-FD5F3548A9D3}">
      <dsp:nvSpPr>
        <dsp:cNvPr id="0" name=""/>
        <dsp:cNvSpPr/>
      </dsp:nvSpPr>
      <dsp:spPr>
        <a:xfrm>
          <a:off x="6552815" y="3115885"/>
          <a:ext cx="1773994" cy="106439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927" tIns="91245" rIns="86927" bIns="9124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14/6 Eksjö</a:t>
          </a:r>
          <a:r>
            <a:rPr lang="en-US" sz="1600" u="sng" kern="1200"/>
            <a:t> Borta</a:t>
          </a:r>
          <a:r>
            <a:rPr lang="en-US" sz="1600" kern="1200"/>
            <a:t> – Grupp 3 och 4 </a:t>
          </a:r>
        </a:p>
      </dsp:txBody>
      <dsp:txXfrm>
        <a:off x="6552815" y="3115885"/>
        <a:ext cx="1773994" cy="1064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81597-62A6-485A-A256-8B314BE9F927}">
      <dsp:nvSpPr>
        <dsp:cNvPr id="0" name=""/>
        <dsp:cNvSpPr/>
      </dsp:nvSpPr>
      <dsp:spPr>
        <a:xfrm>
          <a:off x="0" y="64380"/>
          <a:ext cx="6900512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Måndagar och onsdagar  17:00-18:30 (konstgräs resp. 7-mannaplanen)</a:t>
          </a:r>
        </a:p>
      </dsp:txBody>
      <dsp:txXfrm>
        <a:off x="31028" y="95408"/>
        <a:ext cx="6838456" cy="573546"/>
      </dsp:txXfrm>
    </dsp:sp>
    <dsp:sp modelId="{6EB6FD1D-EF88-4165-BFA2-00009150E004}">
      <dsp:nvSpPr>
        <dsp:cNvPr id="0" name=""/>
        <dsp:cNvSpPr/>
      </dsp:nvSpPr>
      <dsp:spPr>
        <a:xfrm>
          <a:off x="0" y="746062"/>
          <a:ext cx="6900512" cy="635602"/>
        </a:xfrm>
        <a:prstGeom prst="round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Hospitering F13</a:t>
          </a:r>
        </a:p>
      </dsp:txBody>
      <dsp:txXfrm>
        <a:off x="31028" y="777090"/>
        <a:ext cx="6838456" cy="573546"/>
      </dsp:txXfrm>
    </dsp:sp>
    <dsp:sp modelId="{DA0FAFF0-F888-4669-93F3-56A301D6309F}">
      <dsp:nvSpPr>
        <dsp:cNvPr id="0" name=""/>
        <dsp:cNvSpPr/>
      </dsp:nvSpPr>
      <dsp:spPr>
        <a:xfrm>
          <a:off x="0" y="1427745"/>
          <a:ext cx="6900512" cy="635602"/>
        </a:xfrm>
        <a:prstGeom prst="round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Vi närvarorapporterar i laget.se</a:t>
          </a:r>
        </a:p>
      </dsp:txBody>
      <dsp:txXfrm>
        <a:off x="31028" y="1458773"/>
        <a:ext cx="6838456" cy="573546"/>
      </dsp:txXfrm>
    </dsp:sp>
    <dsp:sp modelId="{FB3F4202-6FC6-44CB-850D-EA4B011DDC31}">
      <dsp:nvSpPr>
        <dsp:cNvPr id="0" name=""/>
        <dsp:cNvSpPr/>
      </dsp:nvSpPr>
      <dsp:spPr>
        <a:xfrm>
          <a:off x="0" y="2109428"/>
          <a:ext cx="6900512" cy="635602"/>
        </a:xfrm>
        <a:prstGeom prst="round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Supertext</a:t>
          </a:r>
        </a:p>
      </dsp:txBody>
      <dsp:txXfrm>
        <a:off x="31028" y="2140456"/>
        <a:ext cx="6838456" cy="573546"/>
      </dsp:txXfrm>
    </dsp:sp>
    <dsp:sp modelId="{0ACAC9A4-B10F-49E2-AD23-BED08E5BBEE1}">
      <dsp:nvSpPr>
        <dsp:cNvPr id="0" name=""/>
        <dsp:cNvSpPr/>
      </dsp:nvSpPr>
      <dsp:spPr>
        <a:xfrm>
          <a:off x="0" y="2791110"/>
          <a:ext cx="6900512" cy="635602"/>
        </a:xfrm>
        <a:prstGeom prst="round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Målvaktsträning 30-45 min varannan vecka (Hilda, Ezme, Ebba G, Agnes)</a:t>
          </a:r>
        </a:p>
      </dsp:txBody>
      <dsp:txXfrm>
        <a:off x="31028" y="2822138"/>
        <a:ext cx="6838456" cy="573546"/>
      </dsp:txXfrm>
    </dsp:sp>
    <dsp:sp modelId="{6C272558-B2AA-45A4-9AF9-28D4BB1FB5E1}">
      <dsp:nvSpPr>
        <dsp:cNvPr id="0" name=""/>
        <dsp:cNvSpPr/>
      </dsp:nvSpPr>
      <dsp:spPr>
        <a:xfrm>
          <a:off x="0" y="3472793"/>
          <a:ext cx="6900512" cy="635602"/>
        </a:xfrm>
        <a:prstGeom prst="round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Anmäl</a:t>
          </a:r>
          <a:r>
            <a:rPr lang="en-US" sz="1600" kern="1200" dirty="0"/>
            <a:t> era barn till </a:t>
          </a:r>
          <a:r>
            <a:rPr lang="en-US" sz="1600" kern="1200" dirty="0" err="1"/>
            <a:t>träning</a:t>
          </a:r>
          <a:r>
            <a:rPr lang="en-US" sz="1600" kern="1200" dirty="0"/>
            <a:t> och match, och </a:t>
          </a:r>
          <a:r>
            <a:rPr lang="en-US" sz="1600" kern="1200" dirty="0" err="1"/>
            <a:t>gärna</a:t>
          </a:r>
          <a:r>
            <a:rPr lang="en-US" sz="1600" kern="1200" dirty="0"/>
            <a:t> </a:t>
          </a:r>
          <a:r>
            <a:rPr lang="en-US" sz="1600" kern="1200" dirty="0" err="1"/>
            <a:t>skyndsamt</a:t>
          </a:r>
          <a:r>
            <a:rPr lang="en-US" sz="1600" kern="1200" dirty="0"/>
            <a:t> </a:t>
          </a:r>
          <a:r>
            <a:rPr lang="en-US" sz="1600" kern="1200" dirty="0" err="1"/>
            <a:t>när</a:t>
          </a:r>
          <a:r>
            <a:rPr lang="en-US" sz="1600" kern="1200" dirty="0"/>
            <a:t> vi </a:t>
          </a:r>
          <a:r>
            <a:rPr lang="en-US" sz="1600" kern="1200" dirty="0" err="1"/>
            <a:t>skrivit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Supertext</a:t>
          </a:r>
          <a:r>
            <a:rPr lang="en-US" sz="1600" kern="1200" dirty="0"/>
            <a:t>! 50% </a:t>
          </a:r>
          <a:r>
            <a:rPr lang="en-US" sz="1600" kern="1200" dirty="0" err="1"/>
            <a:t>gäller</a:t>
          </a:r>
          <a:r>
            <a:rPr lang="en-US" sz="1600" kern="1200" dirty="0"/>
            <a:t> </a:t>
          </a:r>
          <a:r>
            <a:rPr lang="en-US" sz="1600" kern="1200" dirty="0" err="1"/>
            <a:t>även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år</a:t>
          </a:r>
          <a:r>
            <a:rPr lang="en-US" sz="1600" kern="1200" dirty="0"/>
            <a:t>, </a:t>
          </a:r>
          <a:r>
            <a:rPr lang="en-US" sz="1600" kern="1200" dirty="0" err="1"/>
            <a:t>tränar</a:t>
          </a:r>
          <a:r>
            <a:rPr lang="en-US" sz="1600" kern="1200" dirty="0"/>
            <a:t> man </a:t>
          </a:r>
          <a:r>
            <a:rPr lang="en-US" sz="1600" kern="1200" dirty="0" err="1"/>
            <a:t>så</a:t>
          </a:r>
          <a:r>
            <a:rPr lang="en-US" sz="1600" kern="1200" dirty="0"/>
            <a:t> </a:t>
          </a:r>
          <a:r>
            <a:rPr lang="en-US" sz="1600" kern="1200" dirty="0" err="1"/>
            <a:t>spelar</a:t>
          </a:r>
          <a:r>
            <a:rPr lang="en-US" sz="1600" kern="1200" dirty="0"/>
            <a:t> man! </a:t>
          </a:r>
        </a:p>
      </dsp:txBody>
      <dsp:txXfrm>
        <a:off x="31028" y="3503821"/>
        <a:ext cx="6838456" cy="573546"/>
      </dsp:txXfrm>
    </dsp:sp>
    <dsp:sp modelId="{A2077561-6484-48D6-8E70-A5EFEAD6F329}">
      <dsp:nvSpPr>
        <dsp:cNvPr id="0" name=""/>
        <dsp:cNvSpPr/>
      </dsp:nvSpPr>
      <dsp:spPr>
        <a:xfrm>
          <a:off x="0" y="4154475"/>
          <a:ext cx="6900512" cy="635602"/>
        </a:xfrm>
        <a:prstGeom prst="round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Meddela </a:t>
          </a:r>
          <a:r>
            <a:rPr lang="en-US" sz="1600" kern="1200" dirty="0" err="1"/>
            <a:t>eventuella</a:t>
          </a:r>
          <a:r>
            <a:rPr lang="en-US" sz="1600" kern="1200" dirty="0"/>
            <a:t> </a:t>
          </a:r>
          <a:r>
            <a:rPr lang="en-US" sz="1600" kern="1200" dirty="0" err="1"/>
            <a:t>förhinder</a:t>
          </a:r>
          <a:r>
            <a:rPr lang="en-US" sz="1600" kern="1200" dirty="0"/>
            <a:t> </a:t>
          </a:r>
          <a:r>
            <a:rPr lang="en-US" sz="1600" kern="1200" dirty="0" err="1"/>
            <a:t>att</a:t>
          </a:r>
          <a:r>
            <a:rPr lang="en-US" sz="1600" kern="1200" dirty="0"/>
            <a:t> delta </a:t>
          </a:r>
          <a:r>
            <a:rPr lang="en-US" sz="1600" kern="1200" dirty="0" err="1"/>
            <a:t>i</a:t>
          </a:r>
          <a:r>
            <a:rPr lang="en-US" sz="1600" kern="1200" dirty="0"/>
            <a:t> god tid, </a:t>
          </a:r>
          <a:r>
            <a:rPr lang="en-US" sz="1600" kern="1200" dirty="0" err="1"/>
            <a:t>minst</a:t>
          </a:r>
          <a:r>
            <a:rPr lang="en-US" sz="1600" kern="1200" dirty="0"/>
            <a:t> 3 h före match vid </a:t>
          </a:r>
          <a:r>
            <a:rPr lang="en-US" sz="1600" kern="1200" dirty="0" err="1"/>
            <a:t>sjukdom</a:t>
          </a:r>
          <a:endParaRPr lang="en-US" sz="1600" kern="1200" dirty="0"/>
        </a:p>
      </dsp:txBody>
      <dsp:txXfrm>
        <a:off x="31028" y="4185503"/>
        <a:ext cx="6838456" cy="573546"/>
      </dsp:txXfrm>
    </dsp:sp>
    <dsp:sp modelId="{068AB649-7E1B-4673-BF66-1A380E9D9335}">
      <dsp:nvSpPr>
        <dsp:cNvPr id="0" name=""/>
        <dsp:cNvSpPr/>
      </dsp:nvSpPr>
      <dsp:spPr>
        <a:xfrm>
          <a:off x="0" y="4836158"/>
          <a:ext cx="6900512" cy="63560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Behöver</a:t>
          </a:r>
          <a:r>
            <a:rPr lang="en-US" sz="1600" kern="1200" dirty="0"/>
            <a:t> </a:t>
          </a:r>
          <a:r>
            <a:rPr lang="en-US" sz="1600" kern="1200" dirty="0" err="1"/>
            <a:t>ert</a:t>
          </a:r>
          <a:r>
            <a:rPr lang="en-US" sz="1600" kern="1200" dirty="0"/>
            <a:t> barn </a:t>
          </a:r>
          <a:r>
            <a:rPr lang="en-US" sz="1600" kern="1200" dirty="0" err="1"/>
            <a:t>skjuts</a:t>
          </a:r>
          <a:r>
            <a:rPr lang="en-US" sz="1600" kern="1200" dirty="0"/>
            <a:t> till match? Det </a:t>
          </a:r>
          <a:r>
            <a:rPr lang="en-US" sz="1600" kern="1200" dirty="0" err="1"/>
            <a:t>löser</a:t>
          </a:r>
          <a:r>
            <a:rPr lang="en-US" sz="1600" kern="1200" dirty="0"/>
            <a:t> </a:t>
          </a:r>
          <a:r>
            <a:rPr lang="en-US" sz="1600" kern="1200" dirty="0" err="1"/>
            <a:t>ni</a:t>
          </a:r>
          <a:r>
            <a:rPr lang="en-US" sz="1600" kern="1200" dirty="0"/>
            <a:t> </a:t>
          </a:r>
          <a:r>
            <a:rPr lang="en-US" sz="1600" kern="1200" dirty="0" err="1"/>
            <a:t>själva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grupperna</a:t>
          </a:r>
          <a:r>
            <a:rPr lang="en-US" sz="1600" kern="1200" dirty="0"/>
            <a:t>. </a:t>
          </a:r>
          <a:r>
            <a:rPr lang="en-US" sz="1600" kern="1200" dirty="0" err="1"/>
            <a:t>Alla</a:t>
          </a:r>
          <a:r>
            <a:rPr lang="en-US" sz="1600" kern="1200" dirty="0"/>
            <a:t> </a:t>
          </a:r>
          <a:r>
            <a:rPr lang="en-US" sz="1600" kern="1200" dirty="0" err="1"/>
            <a:t>telefonnummer</a:t>
          </a:r>
          <a:r>
            <a:rPr lang="en-US" sz="1600" kern="1200" dirty="0"/>
            <a:t> </a:t>
          </a:r>
          <a:r>
            <a:rPr lang="en-US" sz="1600" kern="1200" dirty="0" err="1"/>
            <a:t>finns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supertext</a:t>
          </a:r>
          <a:r>
            <a:rPr lang="en-US" sz="1600" kern="1200" dirty="0"/>
            <a:t>!</a:t>
          </a:r>
        </a:p>
      </dsp:txBody>
      <dsp:txXfrm>
        <a:off x="31028" y="4867186"/>
        <a:ext cx="6838456" cy="573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A33BA-D1CF-465C-BE8F-F7CF0D91A2C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2E1BA-2B36-488A-904F-FD6DB5AC1E71}">
      <dsp:nvSpPr>
        <dsp:cNvPr id="0" name=""/>
        <dsp:cNvSpPr/>
      </dsp:nvSpPr>
      <dsp:spPr>
        <a:xfrm>
          <a:off x="0" y="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Kontaktuppgifter</a:t>
          </a:r>
          <a:r>
            <a:rPr lang="en-US" sz="1900" b="1" kern="1200"/>
            <a:t> F14</a:t>
          </a:r>
          <a:endParaRPr lang="en-US" sz="1900" kern="1200"/>
        </a:p>
      </dsp:txBody>
      <dsp:txXfrm>
        <a:off x="0" y="0"/>
        <a:ext cx="6900512" cy="692017"/>
      </dsp:txXfrm>
    </dsp:sp>
    <dsp:sp modelId="{C7DF3A77-2877-4E4A-8F89-3B421A142C6B}">
      <dsp:nvSpPr>
        <dsp:cNvPr id="0" name=""/>
        <dsp:cNvSpPr/>
      </dsp:nvSpPr>
      <dsp:spPr>
        <a:xfrm>
          <a:off x="0" y="692017"/>
          <a:ext cx="6900512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653EC-0AA5-490B-B146-E77CD0CF6E84}">
      <dsp:nvSpPr>
        <dsp:cNvPr id="0" name=""/>
        <dsp:cNvSpPr/>
      </dsp:nvSpPr>
      <dsp:spPr>
        <a:xfrm>
          <a:off x="0" y="692017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Martin Letterblad 072-209 99 28</a:t>
          </a:r>
        </a:p>
      </dsp:txBody>
      <dsp:txXfrm>
        <a:off x="0" y="692017"/>
        <a:ext cx="6900512" cy="692017"/>
      </dsp:txXfrm>
    </dsp:sp>
    <dsp:sp modelId="{3EA6AD7F-B123-4B70-9CF5-0E6ACAF51B5D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FAA70-A691-4EE1-A85A-9FEFAA019775}">
      <dsp:nvSpPr>
        <dsp:cNvPr id="0" name=""/>
        <dsp:cNvSpPr/>
      </dsp:nvSpPr>
      <dsp:spPr>
        <a:xfrm>
          <a:off x="0" y="138403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Andreas Lysell 070-334 54 02</a:t>
          </a:r>
        </a:p>
      </dsp:txBody>
      <dsp:txXfrm>
        <a:off x="0" y="1384035"/>
        <a:ext cx="6900512" cy="692017"/>
      </dsp:txXfrm>
    </dsp:sp>
    <dsp:sp modelId="{E47474FC-ECBC-4B58-97E2-01AA32E05479}">
      <dsp:nvSpPr>
        <dsp:cNvPr id="0" name=""/>
        <dsp:cNvSpPr/>
      </dsp:nvSpPr>
      <dsp:spPr>
        <a:xfrm>
          <a:off x="0" y="2076052"/>
          <a:ext cx="6900512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0293B-54AC-462E-9F6F-9045CB613A06}">
      <dsp:nvSpPr>
        <dsp:cNvPr id="0" name=""/>
        <dsp:cNvSpPr/>
      </dsp:nvSpPr>
      <dsp:spPr>
        <a:xfrm>
          <a:off x="0" y="2076052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Elin Folkesson 073-826 05 87</a:t>
          </a:r>
        </a:p>
      </dsp:txBody>
      <dsp:txXfrm>
        <a:off x="0" y="2076052"/>
        <a:ext cx="6900512" cy="692017"/>
      </dsp:txXfrm>
    </dsp:sp>
    <dsp:sp modelId="{C2018605-DDE6-4E6B-82CF-3B97DB9FDD5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F8FE8-1090-4639-A089-4381003EEAA8}">
      <dsp:nvSpPr>
        <dsp:cNvPr id="0" name=""/>
        <dsp:cNvSpPr/>
      </dsp:nvSpPr>
      <dsp:spPr>
        <a:xfrm>
          <a:off x="0" y="2768070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Christoffer Nordström 070-357 17 69</a:t>
          </a:r>
        </a:p>
      </dsp:txBody>
      <dsp:txXfrm>
        <a:off x="0" y="2768070"/>
        <a:ext cx="6900512" cy="692017"/>
      </dsp:txXfrm>
    </dsp:sp>
    <dsp:sp modelId="{79E6A6D7-8350-4063-8E79-E563E7485F76}">
      <dsp:nvSpPr>
        <dsp:cNvPr id="0" name=""/>
        <dsp:cNvSpPr/>
      </dsp:nvSpPr>
      <dsp:spPr>
        <a:xfrm>
          <a:off x="0" y="3460088"/>
          <a:ext cx="6900512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AFCDE-EF40-490C-8B77-3D45BD275339}">
      <dsp:nvSpPr>
        <dsp:cNvPr id="0" name=""/>
        <dsp:cNvSpPr/>
      </dsp:nvSpPr>
      <dsp:spPr>
        <a:xfrm>
          <a:off x="0" y="3460088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Tobias Andersson 076-023 13 30</a:t>
          </a:r>
        </a:p>
      </dsp:txBody>
      <dsp:txXfrm>
        <a:off x="0" y="3460088"/>
        <a:ext cx="6900512" cy="692017"/>
      </dsp:txXfrm>
    </dsp:sp>
    <dsp:sp modelId="{8E14D65F-A085-4366-A9D7-EC133CE796FC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15AA0-9CB7-4A6F-81B8-45934425F729}">
      <dsp:nvSpPr>
        <dsp:cNvPr id="0" name=""/>
        <dsp:cNvSpPr/>
      </dsp:nvSpPr>
      <dsp:spPr>
        <a:xfrm>
          <a:off x="0" y="4152105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Louise Hageltorn 073-907 02 66</a:t>
          </a:r>
        </a:p>
      </dsp:txBody>
      <dsp:txXfrm>
        <a:off x="0" y="4152105"/>
        <a:ext cx="6900512" cy="692017"/>
      </dsp:txXfrm>
    </dsp:sp>
    <dsp:sp modelId="{75A91CC6-E255-4B6F-9F22-6CE4A9ACDE9E}">
      <dsp:nvSpPr>
        <dsp:cNvPr id="0" name=""/>
        <dsp:cNvSpPr/>
      </dsp:nvSpPr>
      <dsp:spPr>
        <a:xfrm>
          <a:off x="0" y="4844123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DD9D2-3976-43BB-8549-BE51F71A67C9}">
      <dsp:nvSpPr>
        <dsp:cNvPr id="0" name=""/>
        <dsp:cNvSpPr/>
      </dsp:nvSpPr>
      <dsp:spPr>
        <a:xfrm>
          <a:off x="0" y="4844123"/>
          <a:ext cx="6900512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Vid sjukdomar och kort varsel vill vi att ni </a:t>
          </a:r>
          <a:r>
            <a:rPr lang="en-US" sz="1900" u="sng" kern="1200"/>
            <a:t>ringer</a:t>
          </a:r>
          <a:r>
            <a:rPr lang="en-US" sz="1900" kern="1200"/>
            <a:t>, ej sms då det kan missas!</a:t>
          </a:r>
        </a:p>
      </dsp:txBody>
      <dsp:txXfrm>
        <a:off x="0" y="4844123"/>
        <a:ext cx="6900512" cy="69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F02F2-B54E-4C3F-9C4A-7A92EFA4EEE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E9D6B-210E-4BFE-9BA7-6FC4A32E0FB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42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E9D6B-210E-4BFE-9BA7-6FC4A32E0FBA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302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B99FC6-53B0-C714-A21B-97C7148F4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CCFC6C-DE3E-263A-A23F-3A6C83055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8B84E2-5565-2F9B-3B86-C9B1EA34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4EFEB1-3CDC-5898-764D-11962493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89C437-7236-2932-AEF1-7D9DD9EE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14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641096-4648-1805-939F-9DA4A358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C6BF992-597E-D332-8D8C-F4D9447E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9F119E-9C37-861C-A6E8-56AAD349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45E729-FA4A-9845-EC5D-A5D61152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0547BEE-D0F1-AC1A-7700-E4D35C375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03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FE9C82A-CBEA-5547-0D1D-736587D4A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40A19D3-87CE-E739-A924-0A1EF87B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756B8-C2F7-6998-B8FE-FC29704D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38367D-EB48-05BF-FF8B-970C0391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6B6E93-F673-6F7B-FE7C-01D60C0F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94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5BDE37-D34B-CAA1-398C-EB22C634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26948C-D055-922C-8318-FF7ED4D9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9C743D-58A7-1C8B-17BF-F6B0EA87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52520E-1058-06E9-5B9A-2182EB3C0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62FCD1-A62A-65E8-8CFC-DAD6D55A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0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13BCDC-1EC9-15C7-4F10-8834C717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98BB4BE-BF02-71B9-B925-8F5598EA6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20CFB1-C66A-B476-7E5B-DD6E578C1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9D34DD-D961-1BCB-D997-A56325065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54562D-DA3F-466A-BAA3-4C29EEAD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02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165508-04B9-428E-D826-762A775E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9C0C1E-64D7-8CD7-2CFD-E5F25BDDA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2A05648-72D8-02E3-A3E4-91459C17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1A41098-D476-1A6C-04B8-F4103029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37848C2-B63F-7614-F251-F45E4F33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619248F-69CC-D4D7-DD9F-068DE2CF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78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9C28A1-8679-47EF-8036-4B5BFB36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036227-1F68-DF6A-9472-6B98E7A1D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876CB2-4BE3-3AE5-CA26-1A914D47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A4D0C29-63F4-282D-5B3B-B63DE718B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4AE6E89-89E2-31C9-52D3-C38D421243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0C964F3-F70D-99EC-CFB9-2A6D234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AD13C29-9C96-80AB-36C1-F0DC487D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42B62FD-6756-520F-A33D-D8F10140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53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46DB76-8C30-48C5-2E42-FAD7F965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269B5CB-614E-3581-9986-BE73C55C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B34EEFE-D028-282A-C50B-45C30C0B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16DA6B3-642E-D021-C02E-FAC69E30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77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118E6EE-1946-512D-8F04-9A17F2F2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FC56676-C7F3-67D4-C616-3F97C910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87561F7-4E45-2C5F-CF4C-C0C6837E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67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21FCEF-EF9C-80F4-FEE2-88624887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5F3A01-C430-FFF1-8A5F-3089863B7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F30C8B-1263-5AC7-66AD-3325C5E2C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D213486-4FBF-7AA3-C0DB-36DF5E4C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7F5F412-94D8-E757-0590-AFFB0F03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F4797C8-5645-2DCD-EFB3-73514CE5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98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BBC164-BE2E-C89B-C0C2-6AB5E1D6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1020F48-9F0E-728D-C5D0-B73F568DD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D360F6-397F-259A-0B41-D8D1B52A9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96653A7-F218-A354-94C3-90F8E615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E0DC2A-7CC3-A93A-67BF-19BAAC081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ED69DA7-EEE4-9596-7F79-B586A1FE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50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8EF5E71-ED98-D961-ED89-9579BF587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77CC5B-CB1E-10A7-D0AD-F8E5C1E4E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9C37B8B-37C5-37AF-7DBE-570E38995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4A697-3358-49B5-A8C2-D1995940CFAA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E8512D-684D-5BA5-0CAF-28A7398B7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306912-0154-123A-779E-B3BFD71CF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F546-1229-4D66-937F-D1FC4FB5F3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47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person, utomhus, gräs, sport&#10;&#10;AI-genererat innehåll kan vara felaktigt.">
            <a:extLst>
              <a:ext uri="{FF2B5EF4-FFF2-40B4-BE49-F238E27FC236}">
                <a16:creationId xmlns:a16="http://schemas.microsoft.com/office/drawing/2014/main" id="{32F31180-4FD0-40C3-18F3-9A54E2421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5" y="1155940"/>
            <a:ext cx="8817429" cy="532249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3C6F10F-66CD-A59A-7444-78D2F85CF90F}"/>
              </a:ext>
            </a:extLst>
          </p:cNvPr>
          <p:cNvSpPr txBox="1"/>
          <p:nvPr/>
        </p:nvSpPr>
        <p:spPr>
          <a:xfrm>
            <a:off x="2717321" y="181155"/>
            <a:ext cx="5936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Välkomna till säsongen 2026 med VFF F14!</a:t>
            </a:r>
          </a:p>
        </p:txBody>
      </p:sp>
    </p:spTree>
    <p:extLst>
      <p:ext uri="{BB962C8B-B14F-4D97-AF65-F5344CB8AC3E}">
        <p14:creationId xmlns:p14="http://schemas.microsoft.com/office/powerpoint/2010/main" val="164679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4B2DE9B-6837-9C45-8888-6E6C34E9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sv-SE" sz="5400" dirty="0"/>
              <a:t>Kiosk</a:t>
            </a:r>
          </a:p>
        </p:txBody>
      </p:sp>
      <p:sp>
        <p:nvSpPr>
          <p:cNvPr id="718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B7F538-7192-407E-8618-19A59AE49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sv-SE" dirty="0"/>
              <a:t>Karin Wiberg kioskansvarig</a:t>
            </a:r>
          </a:p>
          <a:p>
            <a:r>
              <a:rPr lang="sv-SE" dirty="0"/>
              <a:t>Försöka ha kiosken öppen oavsett seriematch eller träningsmatch, i den utsträckning det går</a:t>
            </a:r>
          </a:p>
          <a:p>
            <a:r>
              <a:rPr lang="sv-SE" dirty="0"/>
              <a:t>Inköp av varor görs av kioskansvariga</a:t>
            </a:r>
          </a:p>
        </p:txBody>
      </p:sp>
    </p:spTree>
    <p:extLst>
      <p:ext uri="{BB962C8B-B14F-4D97-AF65-F5344CB8AC3E}">
        <p14:creationId xmlns:p14="http://schemas.microsoft.com/office/powerpoint/2010/main" val="42304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A4A5ADC-0AB3-F421-E786-F336F6F35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2807208"/>
            <a:ext cx="3429000" cy="3410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1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Info kiosk VFF F14 2026</a:t>
            </a:r>
            <a:endParaRPr kumimoji="0" lang="en-US" altLang="sv-SE" sz="14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Kioskschema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för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våren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Höstens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schema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publiceras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efter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sommaruppehållet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Vi är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två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föräldrar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dvs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en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förälder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per barn,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som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hjälps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åt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vid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varje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pass.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Var på plats ca 30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minuter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före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matchstart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för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att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ställa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i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ordning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kiosken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1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Vid </a:t>
            </a:r>
            <a:r>
              <a:rPr kumimoji="0" lang="en-US" altLang="sv-SE" sz="14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förhinder</a:t>
            </a:r>
            <a:r>
              <a:rPr kumimoji="0" lang="en-US" altLang="sv-SE" sz="1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byter</a:t>
            </a:r>
            <a:r>
              <a:rPr kumimoji="0" lang="en-US" altLang="sv-SE" sz="1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man </a:t>
            </a:r>
            <a:r>
              <a:rPr kumimoji="0" lang="en-US" altLang="sv-SE" sz="14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själv</a:t>
            </a:r>
            <a:r>
              <a:rPr kumimoji="0" lang="en-US" altLang="sv-SE" sz="1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med någon </a:t>
            </a:r>
            <a:r>
              <a:rPr kumimoji="0" lang="en-US" altLang="sv-SE" sz="14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annan</a:t>
            </a:r>
            <a:r>
              <a:rPr kumimoji="0" lang="en-US" altLang="sv-SE" sz="1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i</a:t>
            </a:r>
            <a:r>
              <a:rPr kumimoji="0" lang="en-US" altLang="sv-SE" sz="1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samma</a:t>
            </a:r>
            <a:r>
              <a:rPr kumimoji="0" lang="en-US" altLang="sv-SE" sz="1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matchgrupp</a:t>
            </a:r>
            <a:r>
              <a:rPr kumimoji="0" lang="en-US" altLang="sv-SE" sz="14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  <a:endParaRPr kumimoji="0" lang="en-US" altLang="sv-SE" sz="14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Vi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turas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om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att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ta med ett paket kaffe (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varannan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gång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) och kakor (ca 20 st), hembakta eller köpta).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Ansvarig för kioskvarorna är Karin Wiberg. Kiosken hämtas och lämnas hos Karin, Holmgatan 27.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Kontakta Karin (073 6908040) </a:t>
            </a:r>
            <a:r>
              <a:rPr kumimoji="0" lang="en-US" altLang="sv-SE" sz="1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i</a:t>
            </a:r>
            <a:r>
              <a:rPr kumimoji="0" lang="en-US" altLang="sv-SE" sz="1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god tid före match för hämtning. Meddela Karin om någon vara har tagit slut.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sv-SE" sz="1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102B565-6A13-2487-F3D9-C3C83AF16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408274"/>
              </p:ext>
            </p:extLst>
          </p:nvPr>
        </p:nvGraphicFramePr>
        <p:xfrm>
          <a:off x="4654296" y="509995"/>
          <a:ext cx="6903721" cy="6070926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342515">
                  <a:extLst>
                    <a:ext uri="{9D8B030D-6E8A-4147-A177-3AD203B41FA5}">
                      <a16:colId xmlns:a16="http://schemas.microsoft.com/office/drawing/2014/main" val="3067635690"/>
                    </a:ext>
                  </a:extLst>
                </a:gridCol>
                <a:gridCol w="2208409">
                  <a:extLst>
                    <a:ext uri="{9D8B030D-6E8A-4147-A177-3AD203B41FA5}">
                      <a16:colId xmlns:a16="http://schemas.microsoft.com/office/drawing/2014/main" val="2949445706"/>
                    </a:ext>
                  </a:extLst>
                </a:gridCol>
                <a:gridCol w="2352797">
                  <a:extLst>
                    <a:ext uri="{9D8B030D-6E8A-4147-A177-3AD203B41FA5}">
                      <a16:colId xmlns:a16="http://schemas.microsoft.com/office/drawing/2014/main" val="3488795269"/>
                    </a:ext>
                  </a:extLst>
                </a:gridCol>
              </a:tblGrid>
              <a:tr h="698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600" b="0" kern="100" cap="none" spc="0">
                          <a:solidFill>
                            <a:schemeClr val="tx1"/>
                          </a:solidFill>
                          <a:effectLst/>
                        </a:rPr>
                        <a:t>Datum</a:t>
                      </a:r>
                      <a:endParaRPr lang="sv-SE" sz="2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600" b="0" kern="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2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600" b="0" kern="1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v-SE" sz="2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294717"/>
                  </a:ext>
                </a:extLst>
              </a:tr>
              <a:tr h="1183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600" b="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Lördag 25 april</a:t>
                      </a:r>
                      <a:endParaRPr lang="sv-SE" sz="2600" b="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Ella (kaffe)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Clara (kaka)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587091"/>
                  </a:ext>
                </a:extLst>
              </a:tr>
              <a:tr h="698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600" b="0" kern="100" cap="none" spc="0">
                          <a:solidFill>
                            <a:schemeClr val="tx1"/>
                          </a:solidFill>
                          <a:effectLst/>
                        </a:rPr>
                        <a:t>Fredag 1 maj</a:t>
                      </a:r>
                      <a:endParaRPr lang="sv-SE" sz="2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Hilda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Agnes (kaka)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974997"/>
                  </a:ext>
                </a:extLst>
              </a:tr>
              <a:tr h="698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600" b="0" kern="100" cap="none" spc="0">
                          <a:solidFill>
                            <a:schemeClr val="tx1"/>
                          </a:solidFill>
                          <a:effectLst/>
                        </a:rPr>
                        <a:t>Fredag 15 maj</a:t>
                      </a:r>
                      <a:endParaRPr lang="sv-SE" sz="2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Ebba S. (kaffe)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Signe W. (kaka)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75377"/>
                  </a:ext>
                </a:extLst>
              </a:tr>
              <a:tr h="698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600" b="0" kern="100" cap="none" spc="0">
                          <a:solidFill>
                            <a:schemeClr val="tx1"/>
                          </a:solidFill>
                          <a:effectLst/>
                        </a:rPr>
                        <a:t>Lördag 23 maj</a:t>
                      </a:r>
                      <a:endParaRPr lang="sv-SE" sz="2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Elilta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Ezme (kaka)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91077"/>
                  </a:ext>
                </a:extLst>
              </a:tr>
              <a:tr h="698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600" b="0" kern="100" cap="none" spc="0">
                          <a:solidFill>
                            <a:schemeClr val="tx1"/>
                          </a:solidFill>
                          <a:effectLst/>
                        </a:rPr>
                        <a:t>Fredag 29 maj</a:t>
                      </a:r>
                      <a:endParaRPr lang="sv-SE" sz="2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Ebba N. (kaffe)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Cornelia (kaka)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141323"/>
                  </a:ext>
                </a:extLst>
              </a:tr>
              <a:tr h="698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600" b="0" kern="100" cap="none" spc="0">
                          <a:solidFill>
                            <a:schemeClr val="tx1"/>
                          </a:solidFill>
                          <a:effectLst/>
                        </a:rPr>
                        <a:t>Fredag 5 juni</a:t>
                      </a:r>
                      <a:endParaRPr lang="sv-SE" sz="2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Henny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Mika (kaka)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459555"/>
                  </a:ext>
                </a:extLst>
              </a:tr>
              <a:tr h="698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600" b="0" kern="100" cap="none" spc="0">
                          <a:solidFill>
                            <a:schemeClr val="tx1"/>
                          </a:solidFill>
                          <a:effectLst/>
                        </a:rPr>
                        <a:t>Söndag 7 juni</a:t>
                      </a:r>
                      <a:endParaRPr lang="sv-SE" sz="2600" b="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>
                          <a:solidFill>
                            <a:schemeClr val="tx1"/>
                          </a:solidFill>
                          <a:effectLst/>
                        </a:rPr>
                        <a:t>Felicia (kaffe)</a:t>
                      </a:r>
                      <a:endParaRPr lang="sv-SE" sz="2000" kern="1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2000" kern="100" cap="none" spc="0" dirty="0">
                          <a:solidFill>
                            <a:schemeClr val="tx1"/>
                          </a:solidFill>
                          <a:effectLst/>
                        </a:rPr>
                        <a:t>Ebba G. (kaka)</a:t>
                      </a:r>
                      <a:endParaRPr lang="sv-SE" sz="2000" kern="1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791" marR="74791" marT="0" marB="14958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77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74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0A20DDD-033C-D07A-27DE-C14E1E3F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Träningar och deltagande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9A4010D3-DB11-2ADD-0E0B-5217EB66ECC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124491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94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3C56BDC-5096-1192-C207-7D424680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v-SE" sz="5400"/>
              <a:t>Övrigt</a:t>
            </a:r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B20DE0-410A-09B7-5D60-5A90B0F98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492637" cy="17028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200" dirty="0"/>
          </a:p>
          <a:p>
            <a:r>
              <a:rPr lang="sv-SE" dirty="0"/>
              <a:t>Blanketter licens barn under 14 år, ska skrivas på av samtliga föräldrar</a:t>
            </a:r>
          </a:p>
          <a:p>
            <a:pPr marL="0" indent="0">
              <a:buNone/>
            </a:pPr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3981104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0CDF6E9-20FF-DCAF-DDA4-1EB31261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sv-SE" sz="2800">
                <a:solidFill>
                  <a:srgbClr val="FFFFFF"/>
                </a:solidFill>
              </a:rPr>
              <a:t>Förhållningsregler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60A51B-DDE7-E9F6-8C01-B1DD8BF29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79"/>
            <a:ext cx="5053066" cy="3328072"/>
          </a:xfrm>
        </p:spPr>
        <p:txBody>
          <a:bodyPr>
            <a:noAutofit/>
          </a:bodyPr>
          <a:lstStyle/>
          <a:p>
            <a:r>
              <a:rPr lang="sv-SE" sz="2400" dirty="0"/>
              <a:t>Ta gärna med mobilen, men lämna den i tränarväskan! </a:t>
            </a:r>
          </a:p>
          <a:p>
            <a:r>
              <a:rPr lang="sv-SE" sz="2400" dirty="0"/>
              <a:t>Kompisar är välkomna att provträna med oss, men inte att sitta och titta på.</a:t>
            </a:r>
          </a:p>
          <a:p>
            <a:r>
              <a:rPr lang="sv-SE" sz="2400" dirty="0"/>
              <a:t>Kommer man på träningen förväntar vi oss att man är med på samtliga övningar, om inte annat meddelats i förväg.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2EAA65-79FA-F18D-E33C-88B39CF84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4209691"/>
            <a:ext cx="5057398" cy="2008229"/>
          </a:xfrm>
        </p:spPr>
        <p:txBody>
          <a:bodyPr>
            <a:normAutofit/>
          </a:bodyPr>
          <a:lstStyle/>
          <a:p>
            <a:r>
              <a:rPr lang="sv-SE" sz="2400" dirty="0"/>
              <a:t>Vi respekterar varandra och varandras olikheter. Vi pratar med varandra inte om varandra.</a:t>
            </a:r>
          </a:p>
        </p:txBody>
      </p:sp>
    </p:spTree>
    <p:extLst>
      <p:ext uri="{BB962C8B-B14F-4D97-AF65-F5344CB8AC3E}">
        <p14:creationId xmlns:p14="http://schemas.microsoft.com/office/powerpoint/2010/main" val="1009114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ruta 1">
            <a:extLst>
              <a:ext uri="{FF2B5EF4-FFF2-40B4-BE49-F238E27FC236}">
                <a16:creationId xmlns:a16="http://schemas.microsoft.com/office/drawing/2014/main" id="{ADEE688A-09C0-B89E-1ADA-ACAE7E78A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65486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objekt 4">
            <a:extLst>
              <a:ext uri="{FF2B5EF4-FFF2-40B4-BE49-F238E27FC236}">
                <a16:creationId xmlns:a16="http://schemas.microsoft.com/office/drawing/2014/main" id="{CC41ACA9-C6D7-EA28-7E7D-513F2279C1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452" r="1" b="6296"/>
          <a:stretch>
            <a:fillRect/>
          </a:stretch>
        </p:blipFill>
        <p:spPr>
          <a:xfrm>
            <a:off x="-21536" y="1447800"/>
            <a:ext cx="4191780" cy="429985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270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059E9A5E-D5B0-4E66-A15F-623F9253E175}"/>
              </a:ext>
            </a:extLst>
          </p:cNvPr>
          <p:cNvSpPr txBox="1"/>
          <p:nvPr/>
        </p:nvSpPr>
        <p:spPr>
          <a:xfrm>
            <a:off x="2544792" y="1639019"/>
            <a:ext cx="53224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dirty="0"/>
              <a:t>Tack för att ni är engagerade i era barns idrott!</a:t>
            </a:r>
          </a:p>
        </p:txBody>
      </p:sp>
    </p:spTree>
    <p:extLst>
      <p:ext uri="{BB962C8B-B14F-4D97-AF65-F5344CB8AC3E}">
        <p14:creationId xmlns:p14="http://schemas.microsoft.com/office/powerpoint/2010/main" val="373007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8F2F8F4-5692-F52D-7AB1-653DED72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sv-SE" sz="5400" dirty="0"/>
              <a:t>Säsongen 2026</a:t>
            </a:r>
            <a:endParaRPr lang="sv-SE" sz="5400"/>
          </a:p>
        </p:txBody>
      </p:sp>
      <p:sp>
        <p:nvSpPr>
          <p:cNvPr id="207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68" name="Platshållare för innehåll 2">
            <a:extLst>
              <a:ext uri="{FF2B5EF4-FFF2-40B4-BE49-F238E27FC236}">
                <a16:creationId xmlns:a16="http://schemas.microsoft.com/office/drawing/2014/main" id="{0EBA4653-E15E-6CA3-12CC-7CB21D7156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7086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78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D6E72B9-356E-846C-12C1-1964304F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9261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Huvudtränare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Martin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Letterblad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Tränare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Elin Folkesson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Tränare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Andreas Lysell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Tränare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Tobias Andersson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Tränare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Christoffer Nordström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Tränare</a:t>
            </a: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/admin: 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Louise Hageltorn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9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5760F11-6437-6867-6EDA-849A041A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673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Ny nivåindelning-inga dubbelmöten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4760732-D76E-3A23-5AC4-EBD1699E44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Vetlanda FF 2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11FF688-F219-5F78-90DD-48F0FDF786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Vrigstad IF</a:t>
            </a:r>
          </a:p>
          <a:p>
            <a:pPr marL="0" indent="0">
              <a:buNone/>
            </a:pPr>
            <a:r>
              <a:rPr lang="sv-SE" dirty="0"/>
              <a:t>Sävsjö FF</a:t>
            </a:r>
          </a:p>
          <a:p>
            <a:pPr marL="0" indent="0">
              <a:buNone/>
            </a:pPr>
            <a:r>
              <a:rPr lang="sv-SE" dirty="0"/>
              <a:t>Nässjö FF 2</a:t>
            </a:r>
          </a:p>
          <a:p>
            <a:pPr marL="0" indent="0">
              <a:buNone/>
            </a:pPr>
            <a:r>
              <a:rPr lang="sv-SE" dirty="0"/>
              <a:t>Bäckseda IF 2</a:t>
            </a:r>
          </a:p>
          <a:p>
            <a:pPr marL="0" indent="0">
              <a:buNone/>
            </a:pPr>
            <a:r>
              <a:rPr lang="sv-SE" dirty="0"/>
              <a:t>Nässjö FF 1</a:t>
            </a:r>
          </a:p>
          <a:p>
            <a:pPr marL="0" indent="0">
              <a:buNone/>
            </a:pPr>
            <a:r>
              <a:rPr lang="sv-SE" dirty="0"/>
              <a:t>Aneby SK/</a:t>
            </a:r>
            <a:r>
              <a:rPr lang="sv-SE" dirty="0" err="1"/>
              <a:t>Bälaryds</a:t>
            </a:r>
            <a:r>
              <a:rPr lang="sv-SE" dirty="0"/>
              <a:t> IK 2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A3F7661-DEC8-D8F9-721A-3C7E3E65E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4344" y="1681163"/>
            <a:ext cx="5040086" cy="823912"/>
          </a:xfrm>
        </p:spPr>
        <p:txBody>
          <a:bodyPr/>
          <a:lstStyle/>
          <a:p>
            <a:r>
              <a:rPr lang="sv-SE" dirty="0"/>
              <a:t>Vetlanda FF 3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B35477BE-539E-689A-B043-D46B6A386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4344" y="2505075"/>
            <a:ext cx="5040086" cy="39392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Tranås FF 1</a:t>
            </a:r>
          </a:p>
          <a:p>
            <a:pPr marL="0" indent="0">
              <a:buNone/>
            </a:pPr>
            <a:r>
              <a:rPr lang="sv-SE" dirty="0" err="1"/>
              <a:t>Österkorsberga</a:t>
            </a:r>
            <a:r>
              <a:rPr lang="sv-SE" dirty="0"/>
              <a:t> IF 2</a:t>
            </a:r>
          </a:p>
          <a:p>
            <a:pPr marL="0" indent="0">
              <a:buNone/>
            </a:pPr>
            <a:r>
              <a:rPr lang="sv-SE" dirty="0"/>
              <a:t>Hultsjö IF</a:t>
            </a:r>
          </a:p>
          <a:p>
            <a:pPr marL="0" indent="0">
              <a:buNone/>
            </a:pPr>
            <a:r>
              <a:rPr lang="sv-SE" dirty="0"/>
              <a:t>IFK Österbymo</a:t>
            </a:r>
          </a:p>
          <a:p>
            <a:pPr marL="0" indent="0">
              <a:buNone/>
            </a:pPr>
            <a:r>
              <a:rPr lang="sv-SE" dirty="0"/>
              <a:t>Nässjö FF 3</a:t>
            </a:r>
          </a:p>
          <a:p>
            <a:pPr marL="0" indent="0">
              <a:buNone/>
            </a:pPr>
            <a:r>
              <a:rPr lang="sv-SE" dirty="0"/>
              <a:t>Vrigstad IF 1</a:t>
            </a:r>
          </a:p>
          <a:p>
            <a:pPr marL="0" indent="0">
              <a:buNone/>
            </a:pPr>
            <a:r>
              <a:rPr lang="sv-SE" dirty="0"/>
              <a:t>Nässjö FF 2</a:t>
            </a:r>
          </a:p>
          <a:p>
            <a:pPr marL="0" indent="0">
              <a:buNone/>
            </a:pPr>
            <a:r>
              <a:rPr lang="sv-SE" dirty="0"/>
              <a:t>IF Eksjö Fotboll 1</a:t>
            </a:r>
          </a:p>
        </p:txBody>
      </p:sp>
    </p:spTree>
    <p:extLst>
      <p:ext uri="{BB962C8B-B14F-4D97-AF65-F5344CB8AC3E}">
        <p14:creationId xmlns:p14="http://schemas.microsoft.com/office/powerpoint/2010/main" val="209119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9" name="Rectangle 514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831C740-E095-8B6D-029F-44904412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sv-SE" sz="5400"/>
              <a:t>Matcher</a:t>
            </a:r>
          </a:p>
        </p:txBody>
      </p:sp>
      <p:sp>
        <p:nvSpPr>
          <p:cNvPr id="515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45" name="Platshållare för innehåll 2">
            <a:extLst>
              <a:ext uri="{FF2B5EF4-FFF2-40B4-BE49-F238E27FC236}">
                <a16:creationId xmlns:a16="http://schemas.microsoft.com/office/drawing/2014/main" id="{6FE3E28A-571E-582E-C88D-5733D32F80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95146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2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06453524-BC77-96C4-2A75-3E9FC9E80EDE}"/>
              </a:ext>
            </a:extLst>
          </p:cNvPr>
          <p:cNvSpPr txBox="1"/>
          <p:nvPr/>
        </p:nvSpPr>
        <p:spPr>
          <a:xfrm>
            <a:off x="5270739" y="733245"/>
            <a:ext cx="2096219" cy="276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2800" b="1" u="sng" dirty="0">
                <a:solidFill>
                  <a:srgbClr val="215F9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Grupp 2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2000" dirty="0">
                <a:solidFill>
                  <a:srgbClr val="215F9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Ledare: Andreas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215F9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Ebba. G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215F9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Signe. L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215F9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Judith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 err="1">
                <a:solidFill>
                  <a:srgbClr val="215F9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Othilia</a:t>
            </a:r>
            <a:r>
              <a:rPr lang="sv-SE" dirty="0">
                <a:solidFill>
                  <a:srgbClr val="215F9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215F9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Felicia</a:t>
            </a:r>
            <a:r>
              <a:rPr lang="sv-SE" sz="2000" dirty="0">
                <a:solidFill>
                  <a:srgbClr val="8DD87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AB5BC43-907F-BEE0-4191-673AFB7B01BA}"/>
              </a:ext>
            </a:extLst>
          </p:cNvPr>
          <p:cNvSpPr txBox="1"/>
          <p:nvPr/>
        </p:nvSpPr>
        <p:spPr>
          <a:xfrm>
            <a:off x="500332" y="733245"/>
            <a:ext cx="1811547" cy="273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2800" b="1" u="sng" dirty="0">
                <a:solidFill>
                  <a:srgbClr val="3B7D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Grupp 1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2000" dirty="0">
                <a:solidFill>
                  <a:srgbClr val="3B7D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Ledare: Tobias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3B7D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Esmeralda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 err="1">
                <a:solidFill>
                  <a:srgbClr val="3B7D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Henny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3B7D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Ella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3B7D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Signe. W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3B7D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Clara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D51EDEF-9483-10E5-B44F-40E5F3D981C8}"/>
              </a:ext>
            </a:extLst>
          </p:cNvPr>
          <p:cNvSpPr txBox="1"/>
          <p:nvPr/>
        </p:nvSpPr>
        <p:spPr>
          <a:xfrm>
            <a:off x="608164" y="3429000"/>
            <a:ext cx="2122097" cy="339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Grupp 3 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Ledare: Martin och Elin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Agnes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Maja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Ebba. F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Ebba. S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Elilta</a:t>
            </a:r>
            <a:endParaRPr lang="sv-SE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5893A65-7F71-AB7B-4EC7-CB62726CB952}"/>
              </a:ext>
            </a:extLst>
          </p:cNvPr>
          <p:cNvSpPr txBox="1"/>
          <p:nvPr/>
        </p:nvSpPr>
        <p:spPr>
          <a:xfrm>
            <a:off x="5270738" y="3476594"/>
            <a:ext cx="2208363" cy="284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sz="2800" b="1" u="sng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Grupp 4</a:t>
            </a:r>
            <a:endParaRPr lang="sv-SE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  <a:buNone/>
            </a:pPr>
            <a:r>
              <a:rPr lang="sv-SE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Ledare: Louise och Christoffer</a:t>
            </a:r>
            <a:endParaRPr lang="sv-SE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Hilda</a:t>
            </a:r>
            <a:endParaRPr lang="sv-SE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Ebba. N</a:t>
            </a:r>
            <a:endParaRPr lang="sv-SE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Elsa</a:t>
            </a:r>
            <a:endParaRPr lang="sv-SE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sv-SE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Mika</a:t>
            </a:r>
            <a:endParaRPr lang="sv-SE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sz="16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Cornelia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045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En bild som visar moln, tavla, himmel, blå&#10;&#10;AI-genererat innehåll kan vara felaktigt.">
            <a:extLst>
              <a:ext uri="{FF2B5EF4-FFF2-40B4-BE49-F238E27FC236}">
                <a16:creationId xmlns:a16="http://schemas.microsoft.com/office/drawing/2014/main" id="{A9F475E4-998F-670E-238C-3E5C2C1DCC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rcRect t="9916" b="1057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textruta 2">
            <a:extLst>
              <a:ext uri="{FF2B5EF4-FFF2-40B4-BE49-F238E27FC236}">
                <a16:creationId xmlns:a16="http://schemas.microsoft.com/office/drawing/2014/main" id="{2F1F7D92-DF3F-CDDD-5B70-A8702177C7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3301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5218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9463E9C-15A8-F4D4-8266-50724B2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Cup-</a:t>
            </a:r>
            <a:r>
              <a:rPr lang="en-US" sz="5400" dirty="0" err="1"/>
              <a:t>uppstart</a:t>
            </a:r>
            <a:r>
              <a:rPr lang="en-US" sz="5400" dirty="0"/>
              <a:t> </a:t>
            </a:r>
            <a:r>
              <a:rPr lang="en-US" sz="5400" dirty="0" err="1"/>
              <a:t>hösten</a:t>
            </a:r>
            <a:endParaRPr lang="en-US" sz="5400" dirty="0"/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D35B860-6ACE-8E19-85B7-96EDF96EC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110422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 err="1"/>
              <a:t>Ej</a:t>
            </a:r>
            <a:r>
              <a:rPr lang="en-US" sz="2200" dirty="0"/>
              <a:t> </a:t>
            </a:r>
            <a:r>
              <a:rPr lang="en-US" sz="2200" dirty="0" err="1"/>
              <a:t>spikat</a:t>
            </a:r>
            <a:r>
              <a:rPr lang="en-US" sz="2200" dirty="0"/>
              <a:t>, vi </a:t>
            </a:r>
            <a:r>
              <a:rPr lang="en-US" sz="2200" dirty="0" err="1"/>
              <a:t>tittar</a:t>
            </a:r>
            <a:r>
              <a:rPr lang="en-US" sz="2200" dirty="0"/>
              <a:t> på </a:t>
            </a:r>
            <a:r>
              <a:rPr lang="en-US" sz="2200" dirty="0" err="1"/>
              <a:t>olika</a:t>
            </a:r>
            <a:r>
              <a:rPr lang="en-US" sz="2200" dirty="0"/>
              <a:t> </a:t>
            </a:r>
            <a:r>
              <a:rPr lang="en-US" sz="2200" dirty="0" err="1"/>
              <a:t>alternativ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augusti</a:t>
            </a:r>
            <a:r>
              <a:rPr lang="en-US" sz="2200" dirty="0"/>
              <a:t>! Mer info </a:t>
            </a:r>
            <a:r>
              <a:rPr lang="en-US" sz="2200" dirty="0" err="1"/>
              <a:t>kommer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11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0852FF-5D97-653C-F68A-3CEC54B8B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sv-SE" sz="5400" dirty="0"/>
              <a:t>Försäljning till laget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BB2A1B8-1095-B80D-E15B-EA41F6896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Förslag mottages gärna!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dirty="0"/>
              <a:t>Någon/några föräldrar som vill ta ansvaret?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9071662-2B0D-FB08-BE03-B4658CB95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52" r="1" b="629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54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B32C3C7-1823-4B0D-BD7E-51AB71FE0002}">
  <we:reference id="eef32ae8-818a-4a07-8187-f0a1a2c29203" version="1.1.0.0" store="EXCatalog" storeType="EXCatalog"/>
  <we:alternateReferences>
    <we:reference id="WA200003955" version="1.1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13316</TotalTime>
  <Words>814</Words>
  <Application>Microsoft Office PowerPoint</Application>
  <PresentationFormat>Bredbild</PresentationFormat>
  <Paragraphs>141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Symbol</vt:lpstr>
      <vt:lpstr>Times New Roman</vt:lpstr>
      <vt:lpstr>Office-tema</vt:lpstr>
      <vt:lpstr>PowerPoint-presentation</vt:lpstr>
      <vt:lpstr>Säsongen 2026</vt:lpstr>
      <vt:lpstr>Huvudtränare: Martin Letterblad Tränare: Elin Folkesson Tränare: Andreas Lysell Tränare: Tobias Andersson Tränare: Christoffer Nordström Tränare/admin: Louise Hageltorn   </vt:lpstr>
      <vt:lpstr>Ny nivåindelning-inga dubbelmöten</vt:lpstr>
      <vt:lpstr>Matcher</vt:lpstr>
      <vt:lpstr>PowerPoint-presentation</vt:lpstr>
      <vt:lpstr>PowerPoint-presentation</vt:lpstr>
      <vt:lpstr>Cup-uppstart hösten</vt:lpstr>
      <vt:lpstr>Försäljning till laget</vt:lpstr>
      <vt:lpstr>Kiosk</vt:lpstr>
      <vt:lpstr>PowerPoint-presentation</vt:lpstr>
      <vt:lpstr>Träningar och deltagande</vt:lpstr>
      <vt:lpstr>Övrigt</vt:lpstr>
      <vt:lpstr>Förhållningsregler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Vetlanda FF F14</dc:title>
  <dc:creator>Jessica Sellersjö</dc:creator>
  <cp:lastModifiedBy>Mattias Hageltorn</cp:lastModifiedBy>
  <cp:revision>30</cp:revision>
  <cp:lastPrinted>2024-03-15T07:08:06Z</cp:lastPrinted>
  <dcterms:created xsi:type="dcterms:W3CDTF">2024-02-28T09:37:04Z</dcterms:created>
  <dcterms:modified xsi:type="dcterms:W3CDTF">2026-04-23T19:46:30Z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4a58698-f344-4198-ab37-f250df3982dd_Enabled">
    <vt:lpwstr>true</vt:lpwstr>
  </property>
  <property fmtid="{D5CDD505-2E9C-101B-9397-08002B2CF9AE}" pid="3" name="MSIP_Label_a4a58698-f344-4198-ab37-f250df3982dd_SetDate">
    <vt:lpwstr>2026-04-21T17:46:58Z</vt:lpwstr>
  </property>
  <property fmtid="{D5CDD505-2E9C-101B-9397-08002B2CF9AE}" pid="4" name="MSIP_Label_a4a58698-f344-4198-ab37-f250df3982dd_Method">
    <vt:lpwstr>Standard</vt:lpwstr>
  </property>
  <property fmtid="{D5CDD505-2E9C-101B-9397-08002B2CF9AE}" pid="5" name="MSIP_Label_a4a58698-f344-4198-ab37-f250df3982dd_Name">
    <vt:lpwstr>GLB Internal</vt:lpwstr>
  </property>
  <property fmtid="{D5CDD505-2E9C-101B-9397-08002B2CF9AE}" pid="6" name="MSIP_Label_a4a58698-f344-4198-ab37-f250df3982dd_SiteId">
    <vt:lpwstr>bc1d8991-4a28-4552-abc1-ace7ae108274</vt:lpwstr>
  </property>
  <property fmtid="{D5CDD505-2E9C-101B-9397-08002B2CF9AE}" pid="7" name="MSIP_Label_a4a58698-f344-4198-ab37-f250df3982dd_ActionId">
    <vt:lpwstr>013f6a8b-324b-48a7-8d32-8b57f901f1c0</vt:lpwstr>
  </property>
  <property fmtid="{D5CDD505-2E9C-101B-9397-08002B2CF9AE}" pid="8" name="MSIP_Label_a4a58698-f344-4198-ab37-f250df3982dd_ContentBits">
    <vt:lpwstr>0</vt:lpwstr>
  </property>
  <property fmtid="{D5CDD505-2E9C-101B-9397-08002B2CF9AE}" pid="9" name="MSIP_Label_a4a58698-f344-4198-ab37-f250df3982dd_Tag">
    <vt:lpwstr>10, 3, 0, 1</vt:lpwstr>
  </property>
</Properties>
</file>