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8" r:id="rId3"/>
    <p:sldId id="271" r:id="rId4"/>
    <p:sldId id="269" r:id="rId5"/>
    <p:sldId id="270" r:id="rId6"/>
    <p:sldId id="260" r:id="rId7"/>
    <p:sldId id="263" r:id="rId8"/>
    <p:sldId id="262" r:id="rId9"/>
    <p:sldId id="272" r:id="rId10"/>
    <p:sldId id="274" r:id="rId11"/>
    <p:sldId id="273" r:id="rId12"/>
    <p:sldId id="275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63" d="100"/>
          <a:sy n="63" d="100"/>
        </p:scale>
        <p:origin x="7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6E2865-D5A1-3901-20F0-AD63B77D1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77F5974-5840-5B58-2614-C364F41E31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63020FC-369D-33BC-30CD-8EF955798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014BA79-55E5-EE98-8306-60DDADDD6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2FD234-2A85-2DF6-4AFC-09045281A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101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A0523E-8EAD-BC3F-EB1E-06C45CD707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76E4CFD-4657-6694-CAE7-4399782B31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4C613D3-2683-2FF7-0FC0-C2C667BDF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A8DACFF-D446-F11E-2817-0298051E0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99900FF-0F5F-3DE9-5657-7CB1A074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326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A8394C5-B403-2EBB-ABEC-0C5E9E7D9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75BA82F-193F-8500-F656-89D1770248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DBCD97A-1359-01FE-27D1-3DDD2BF2A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CFA382A-E0EB-436B-909A-CDECA8610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4F2508-D86C-DDF7-9D53-6E47BE286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9519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BB1798-A817-8373-8845-20B7A719D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24EDE56-FE84-4F53-BE71-CA9FE7511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C5B8EF9-E4C1-FD70-DA4D-17ECBFC8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0BBDB2-FF7E-2979-6FF5-CCC2DF069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5D589A-9F96-41B9-8001-D866E0D2D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6791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031EC0-5A85-061F-7D43-53D7EEDBD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EEB07C-36D6-69AE-8780-ADDF500C9E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6B3803B-7DE8-CB4F-39BA-60714989F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D6355D-4C56-3182-9EFF-22DD26555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1B277A-C80F-893E-48B8-AAE37EF33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2089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9145D9-98B7-96B2-9A9D-6D3B4A8EC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B803EC-3B22-175E-7A0D-5BEE777C58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A5C0E8B-C91D-2102-D654-5C4F947ADD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E7EB184-BBE0-A9D5-2B90-8AD7D9762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89375F2-3151-6ABF-C75D-1A55457E5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0F1AB58-67AE-0DC6-BFF2-544EACD53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48722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DAEEA4-BE32-51E6-CB1A-7B3D0864C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47D5B64-B2E3-37E6-E82A-B44B9B2C08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13A6117-0040-4C4B-DB4B-704180814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C4D5DE1-244A-D793-D366-968E531EF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C3324F3-1B9A-98BE-646A-A00DFC7F40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68F4E70-731F-B166-DFA3-5154E7D05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3903145-7F48-6173-7A70-D03977A7F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83BD066-26CD-1E15-749D-5AE74BDB8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070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1CF8ED-2711-EED9-DB52-9D161A62C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ADEF0DE-DFCC-61D6-70B8-8141E29A8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6F3C5F2-7107-7D87-823F-2842E3AE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EC2A6D8-F54E-68E3-02BB-7E17A0031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6833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4FD783E-2410-AD41-A0F3-42E3A5A36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9A49866-5817-7F63-A110-8D4D3C28B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4AC6D1F-5DCD-E322-966B-08E71942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1592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55ED33-30D5-5B7D-8DFF-C819E2940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4ADF53-563A-AD38-7B73-CEA05453B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0123F28-A7BD-D68B-63F6-18F5EB30CE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6A9C6DE-59DC-47C5-1DB5-9827E1CAA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4273DCB-6A9B-BCEA-B5ED-87B35F010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CBDA4CA-0E45-FBF9-BEC9-E5A47801D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766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9E0DD57-AC25-1C65-3A12-401F60A4D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435E917-9123-40A9-134F-87BEA9C7E6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E063D80-99F4-9871-CC5C-1B52DE8BFA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DE90DD9-ADE8-82A2-A167-C2B05F266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78E2A95-9364-DD07-1593-7739497C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4CDC20A-67EC-3D6D-7D62-70DF0C1A5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1354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6D1FE5A-2DA2-622B-F03A-7A692913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C0607B5-D7A2-6057-6B06-2F2D3EAA1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5F94C5F-4FE2-5B4C-ED4D-F95A73EA4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6E6ED-78F3-480E-886F-1A7937877264}" type="datetimeFigureOut">
              <a:rPr lang="sv-SE" smtClean="0"/>
              <a:t>2026-03-17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AD1B893-9BFD-490F-EAD5-BE6F512F4B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CC4AABD-545C-D6C7-E7D3-C2826EC546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4DD150-1456-4F05-8534-B35477BDDEF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75804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81148EA-D7AA-9E2C-6355-C95559ED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33"/>
            <a:ext cx="12192000" cy="6833733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5A0862C2-62F2-80E3-919B-37330F2885DD}"/>
              </a:ext>
            </a:extLst>
          </p:cNvPr>
          <p:cNvSpPr/>
          <p:nvPr/>
        </p:nvSpPr>
        <p:spPr>
          <a:xfrm>
            <a:off x="2075290" y="1447138"/>
            <a:ext cx="7005100" cy="1709532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ctr"/>
            <a:r>
              <a:rPr lang="sv-SE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KIOSKEN 2026</a:t>
            </a:r>
          </a:p>
          <a:p>
            <a:pPr algn="ctr"/>
            <a:endParaRPr lang="sv-SE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765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81148EA-D7AA-9E2C-6355-C95559ED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33"/>
            <a:ext cx="12192000" cy="6833733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0F6CEDBE-11F3-F4D0-F427-1084B8C2300B}"/>
              </a:ext>
            </a:extLst>
          </p:cNvPr>
          <p:cNvSpPr/>
          <p:nvPr/>
        </p:nvSpPr>
        <p:spPr>
          <a:xfrm>
            <a:off x="349857" y="985963"/>
            <a:ext cx="10980750" cy="3745061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sv-SE" sz="2400" dirty="0"/>
          </a:p>
          <a:p>
            <a:endParaRPr lang="sv-SE" sz="2400" dirty="0"/>
          </a:p>
          <a:p>
            <a:r>
              <a:rPr lang="sv-SE" sz="2400" dirty="0"/>
              <a:t>Schemat finns tillgängligt under dokument på lagets sida på samma ställe som instruktionerna. </a:t>
            </a:r>
          </a:p>
          <a:p>
            <a:endParaRPr lang="sv-SE" sz="2400" dirty="0"/>
          </a:p>
          <a:p>
            <a:r>
              <a:rPr lang="sv-SE" sz="2400" dirty="0"/>
              <a:t>Vid behov av att byta den tid ni tilldelats tar ni själva ansvar för att hitta någon att byta med. Informera schemaansvarig om bytet via SMS 0735-77 76 12 (Cecilia) så uppdaterar hon schemat.</a:t>
            </a:r>
          </a:p>
          <a:p>
            <a:endParaRPr lang="sv-SE" sz="2400" dirty="0"/>
          </a:p>
          <a:p>
            <a:r>
              <a:rPr lang="sv-SE" sz="2400" dirty="0"/>
              <a:t>Kontaktlista kommer sammanställas efter mötet. </a:t>
            </a:r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518574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81148EA-D7AA-9E2C-6355-C95559ED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33"/>
            <a:ext cx="12192000" cy="6833733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CD55CD23-D290-9B4C-5CB9-FC0AA355EF04}"/>
              </a:ext>
            </a:extLst>
          </p:cNvPr>
          <p:cNvSpPr/>
          <p:nvPr/>
        </p:nvSpPr>
        <p:spPr>
          <a:xfrm>
            <a:off x="731520" y="992243"/>
            <a:ext cx="2178657" cy="102173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4800" b="1" dirty="0"/>
              <a:t>Frågor?</a:t>
            </a:r>
          </a:p>
        </p:txBody>
      </p:sp>
    </p:spTree>
    <p:extLst>
      <p:ext uri="{BB962C8B-B14F-4D97-AF65-F5344CB8AC3E}">
        <p14:creationId xmlns:p14="http://schemas.microsoft.com/office/powerpoint/2010/main" val="4168086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81148EA-D7AA-9E2C-6355-C95559ED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33"/>
            <a:ext cx="12192000" cy="683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634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81148EA-D7AA-9E2C-6355-C95559ED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3733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F8643D36-A5AC-89BA-547A-E7E2C2671D4A}"/>
              </a:ext>
            </a:extLst>
          </p:cNvPr>
          <p:cNvSpPr/>
          <p:nvPr/>
        </p:nvSpPr>
        <p:spPr>
          <a:xfrm>
            <a:off x="834887" y="1216550"/>
            <a:ext cx="8388626" cy="431755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3600" b="1" dirty="0"/>
              <a:t>Allmänt</a:t>
            </a:r>
          </a:p>
          <a:p>
            <a:endParaRPr lang="sv-SE" sz="36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Vi delar på kioskansvaret 50% med F11/12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Inköpsansvariga: Erika &amp; Henrik, Weronica &amp; Stefan.</a:t>
            </a:r>
          </a:p>
          <a:p>
            <a:r>
              <a:rPr lang="sv-SE" sz="2400" dirty="0"/>
              <a:t>		         Therese, Yvonne (F11/12)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Schemaansvariga: Cecilia &amp; Erik.</a:t>
            </a:r>
          </a:p>
          <a:p>
            <a:r>
              <a:rPr lang="sv-SE" sz="2400" dirty="0"/>
              <a:t>		            Johanna (F11/12)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Inställning till att spelare som kommer in under året får ta del av lagkassan?</a:t>
            </a:r>
          </a:p>
          <a:p>
            <a:endParaRPr lang="sv-SE" sz="2400" b="1" dirty="0"/>
          </a:p>
          <a:p>
            <a:endParaRPr lang="sv-SE" sz="2800" b="1" dirty="0"/>
          </a:p>
          <a:p>
            <a:endParaRPr lang="sv-SE" sz="3600" b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5138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81148EA-D7AA-9E2C-6355-C95559ED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33"/>
            <a:ext cx="12192000" cy="6833733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75E0144C-6010-1222-D588-5AC8E2F7BC19}"/>
              </a:ext>
            </a:extLst>
          </p:cNvPr>
          <p:cNvSpPr/>
          <p:nvPr/>
        </p:nvSpPr>
        <p:spPr>
          <a:xfrm>
            <a:off x="1041621" y="771275"/>
            <a:ext cx="8301162" cy="3927945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Gemensamt ansvar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Eget ansvar för att ta del av rutiner genom att läsa dokument och </a:t>
            </a:r>
            <a:r>
              <a:rPr lang="sv-SE" sz="2400" dirty="0" err="1"/>
              <a:t>ev</a:t>
            </a:r>
            <a:r>
              <a:rPr lang="sv-SE" sz="2400" dirty="0"/>
              <a:t> besöka kiosken när någon annan står där för att vara förbered inför sitt eget första tillfälle.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När något håller på att ta slut i sortimentet lägg ett sms till inköpsansvarig Weronica 0739-30 06 05.</a:t>
            </a:r>
          </a:p>
        </p:txBody>
      </p:sp>
    </p:spTree>
    <p:extLst>
      <p:ext uri="{BB962C8B-B14F-4D97-AF65-F5344CB8AC3E}">
        <p14:creationId xmlns:p14="http://schemas.microsoft.com/office/powerpoint/2010/main" val="3391477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81148EA-D7AA-9E2C-6355-C95559ED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3733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23CA1BFC-4E10-892E-2B79-1AB8FA1A3387}"/>
              </a:ext>
            </a:extLst>
          </p:cNvPr>
          <p:cNvSpPr/>
          <p:nvPr/>
        </p:nvSpPr>
        <p:spPr>
          <a:xfrm>
            <a:off x="644055" y="343135"/>
            <a:ext cx="2782957" cy="77922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3600" b="1" dirty="0"/>
              <a:t>Instruktioner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F4D9353-8005-C864-2B88-739CB316A7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245" y="1227271"/>
            <a:ext cx="10273091" cy="4398921"/>
          </a:xfrm>
          <a:prstGeom prst="rect">
            <a:avLst/>
          </a:prstGeom>
        </p:spPr>
      </p:pic>
      <p:sp>
        <p:nvSpPr>
          <p:cNvPr id="8" name="Ellips 7">
            <a:extLst>
              <a:ext uri="{FF2B5EF4-FFF2-40B4-BE49-F238E27FC236}">
                <a16:creationId xmlns:a16="http://schemas.microsoft.com/office/drawing/2014/main" id="{8BE3D55F-2753-9C1A-D6F5-8B15E2FAE580}"/>
              </a:ext>
            </a:extLst>
          </p:cNvPr>
          <p:cNvSpPr/>
          <p:nvPr/>
        </p:nvSpPr>
        <p:spPr>
          <a:xfrm>
            <a:off x="6989197" y="4412974"/>
            <a:ext cx="818984" cy="324260"/>
          </a:xfrm>
          <a:prstGeom prst="ellipse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898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81148EA-D7AA-9E2C-6355-C95559ED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33"/>
            <a:ext cx="12192000" cy="6833733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92149A26-1E2A-FAC0-971A-785EE5665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080" y="406743"/>
            <a:ext cx="10876419" cy="437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9962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B935BD4-A885-CF76-EF30-3470AF489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62" y="0"/>
            <a:ext cx="121512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924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5F0B4E24-076B-B28B-AEA8-9AC50921B7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73"/>
            <a:ext cx="12192000" cy="684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011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5DD00CF-7E0D-DE1B-FA63-6884F132D8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79"/>
            <a:ext cx="12192000" cy="6828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43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864165-7B66-873F-2C7B-EC82698EE7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AE6956A-2A97-454D-FAAE-AD2BBC6777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81148EA-D7AA-9E2C-6355-C95559EDD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33"/>
            <a:ext cx="12192000" cy="6833733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1F87B7D3-5205-4F1D-4DE5-9E3D0352B0FE}"/>
              </a:ext>
            </a:extLst>
          </p:cNvPr>
          <p:cNvSpPr/>
          <p:nvPr/>
        </p:nvSpPr>
        <p:spPr>
          <a:xfrm>
            <a:off x="850790" y="795131"/>
            <a:ext cx="2170706" cy="805069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3600" b="1" dirty="0"/>
              <a:t>Schema</a:t>
            </a:r>
          </a:p>
        </p:txBody>
      </p:sp>
    </p:spTree>
    <p:extLst>
      <p:ext uri="{BB962C8B-B14F-4D97-AF65-F5344CB8AC3E}">
        <p14:creationId xmlns:p14="http://schemas.microsoft.com/office/powerpoint/2010/main" val="1737547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172</Words>
  <Application>Microsoft Office PowerPoint</Application>
  <PresentationFormat>Bredbild</PresentationFormat>
  <Paragraphs>34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Polismyndigheten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Weronica Erlandsson</dc:creator>
  <cp:lastModifiedBy>Cecilia Ekelund</cp:lastModifiedBy>
  <cp:revision>36</cp:revision>
  <dcterms:created xsi:type="dcterms:W3CDTF">2026-03-06T13:26:34Z</dcterms:created>
  <dcterms:modified xsi:type="dcterms:W3CDTF">2026-03-17T09:22:53Z</dcterms:modified>
</cp:coreProperties>
</file>