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1" r:id="rId4"/>
    <p:sldId id="269" r:id="rId5"/>
    <p:sldId id="270" r:id="rId6"/>
    <p:sldId id="260" r:id="rId7"/>
    <p:sldId id="263" r:id="rId8"/>
    <p:sldId id="262" r:id="rId9"/>
    <p:sldId id="272" r:id="rId10"/>
    <p:sldId id="274" r:id="rId11"/>
    <p:sldId id="273" r:id="rId12"/>
    <p:sldId id="27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E2865-D5A1-3901-20F0-AD63B77D1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7F5974-5840-5B58-2614-C364F41E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3020FC-369D-33BC-30CD-8EF95579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14BA79-55E5-EE98-8306-60DDADDD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2FD234-2A85-2DF6-4AFC-09045281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0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0523E-8EAD-BC3F-EB1E-06C45CD7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6E4CFD-4657-6694-CAE7-4399782B3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613D3-2683-2FF7-0FC0-C2C667BD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8DACFF-D446-F11E-2817-0298051E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9900FF-0F5F-3DE9-5657-7CB1A074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32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A8394C5-B403-2EBB-ABEC-0C5E9E7D9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5BA82F-193F-8500-F656-89D17702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BCD97A-1359-01FE-27D1-3DDD2BF2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FA382A-E0EB-436B-909A-CDECA861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F2508-D86C-DDF7-9D53-6E47BE28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51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B1798-A817-8373-8845-20B7A719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EDE56-FE84-4F53-BE71-CA9FE751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5B8EF9-E4C1-FD70-DA4D-17ECBFC8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0BBDB2-FF7E-2979-6FF5-CCC2DF06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5D589A-9F96-41B9-8001-D866E0D2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79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31EC0-5A85-061F-7D43-53D7EEDB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EEB07C-36D6-69AE-8780-ADDF500C9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3803B-7DE8-CB4F-39BA-60714989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D6355D-4C56-3182-9EFF-22DD2655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1B277A-C80F-893E-48B8-AAE37EF3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8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145D9-98B7-96B2-9A9D-6D3B4A8E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B803EC-3B22-175E-7A0D-5BEE777C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5C0E8B-C91D-2102-D654-5C4F947A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7EB184-BBE0-A9D5-2B90-8AD7D976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9375F2-3151-6ABF-C75D-1A55457E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F1AB58-67AE-0DC6-BFF2-544EACD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7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AEEA4-BE32-51E6-CB1A-7B3D0864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7D5B64-B2E3-37E6-E82A-B44B9B2C0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3A6117-0040-4C4B-DB4B-70418081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C4D5DE1-244A-D793-D366-968E531EF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C3324F3-1B9A-98BE-646A-A00DFC7F4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8F4E70-731F-B166-DFA3-5154E7D0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903145-7F48-6173-7A70-D03977A7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83BD066-26CD-1E15-749D-5AE74BDB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7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CF8ED-2711-EED9-DB52-9D161A62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DEF0DE-DFCC-61D6-70B8-8141E29A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F3C5F2-7107-7D87-823F-2842E3AE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C2A6D8-F54E-68E3-02BB-7E17A003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83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FD783E-2410-AD41-A0F3-42E3A5A3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A49866-5817-7F63-A110-8D4D3C28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AC6D1F-5DCD-E322-966B-08E71942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5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5ED33-30D5-5B7D-8DFF-C819E294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4ADF53-563A-AD38-7B73-CEA05453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123F28-A7BD-D68B-63F6-18F5EB30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A9C6DE-59DC-47C5-1DB5-9827E1C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273DCB-6A9B-BCEA-B5ED-87B35F01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BDA4CA-0E45-FBF9-BEC9-E5A47801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6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0DD57-AC25-1C65-3A12-401F60A4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435E917-9123-40A9-134F-87BEA9C7E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063D80-99F4-9871-CC5C-1B52DE8BF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E90DD9-ADE8-82A2-A167-C2B05F26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8E2A95-9364-DD07-1593-7739497C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CDC20A-67EC-3D6D-7D62-70DF0C1A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35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6D1FE5A-2DA2-622B-F03A-7A692913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0607B5-D7A2-6057-6B06-2F2D3EAA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94C5F-4FE2-5B4C-ED4D-F95A73EA4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E6ED-78F3-480E-886F-1A7937877264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D1B893-9BFD-490F-EAD5-BE6F512F4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C4AABD-545C-D6C7-E7D3-C2826EC54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DD150-1456-4F05-8534-B35477BDD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8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A0862C2-62F2-80E3-919B-37330F2885DD}"/>
              </a:ext>
            </a:extLst>
          </p:cNvPr>
          <p:cNvSpPr/>
          <p:nvPr/>
        </p:nvSpPr>
        <p:spPr>
          <a:xfrm>
            <a:off x="2075290" y="1447138"/>
            <a:ext cx="7005100" cy="17095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v-SE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KIOSKEN 2026</a:t>
            </a:r>
          </a:p>
          <a:p>
            <a:pPr algn="ctr"/>
            <a:endParaRPr lang="sv-SE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6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6CEDBE-11F3-F4D0-F427-1084B8C2300B}"/>
              </a:ext>
            </a:extLst>
          </p:cNvPr>
          <p:cNvSpPr/>
          <p:nvPr/>
        </p:nvSpPr>
        <p:spPr>
          <a:xfrm>
            <a:off x="349857" y="985963"/>
            <a:ext cx="10980750" cy="37450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Schemat finns tillgängligt under dokument på lagets sida på samma ställe som instruktionerna. </a:t>
            </a:r>
          </a:p>
          <a:p>
            <a:endParaRPr lang="sv-SE" sz="2400" dirty="0"/>
          </a:p>
          <a:p>
            <a:r>
              <a:rPr lang="sv-SE" sz="2400" dirty="0"/>
              <a:t>Vid behov av att byta den tid ni tilldelats tar ni själva ansvar för att hitta någon att byta med. Informera schemaansvarig om bytet via SMS 0735-77 76 12 (Cecilia) så uppdaterar hon schemat.</a:t>
            </a:r>
          </a:p>
          <a:p>
            <a:endParaRPr lang="sv-SE" sz="2400" dirty="0"/>
          </a:p>
          <a:p>
            <a:r>
              <a:rPr lang="sv-SE" sz="2400" dirty="0"/>
              <a:t>Kontaktlista kommer sammanställas efter mötet. 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1857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D55CD23-D290-9B4C-5CB9-FC0AA355EF04}"/>
              </a:ext>
            </a:extLst>
          </p:cNvPr>
          <p:cNvSpPr/>
          <p:nvPr/>
        </p:nvSpPr>
        <p:spPr>
          <a:xfrm>
            <a:off x="731520" y="992243"/>
            <a:ext cx="2178657" cy="10217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4800" b="1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41680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7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8643D36-A5AC-89BA-547A-E7E2C2671D4A}"/>
              </a:ext>
            </a:extLst>
          </p:cNvPr>
          <p:cNvSpPr/>
          <p:nvPr/>
        </p:nvSpPr>
        <p:spPr>
          <a:xfrm>
            <a:off x="834887" y="1216550"/>
            <a:ext cx="8388626" cy="43175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600" b="1" dirty="0"/>
              <a:t>Allmänt</a:t>
            </a:r>
          </a:p>
          <a:p>
            <a:endParaRPr lang="sv-SE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 delar på kioskansvaret 50% med F11/12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Inköpsansvariga: Erika &amp; Henrik, Weronica &amp; Stefan.</a:t>
            </a:r>
          </a:p>
          <a:p>
            <a:r>
              <a:rPr lang="sv-SE" sz="2400" dirty="0"/>
              <a:t>		         Therese, Yvonne (F11/12)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Schemaansvariga: Cecilia &amp; Erik.</a:t>
            </a:r>
          </a:p>
          <a:p>
            <a:r>
              <a:rPr lang="sv-SE" sz="2400" dirty="0"/>
              <a:t>		            Johanna (F11/12)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Inställning till att spelare som kommer in under året får ta del av lagkassan?</a:t>
            </a:r>
          </a:p>
          <a:p>
            <a:endParaRPr lang="sv-SE" sz="2400" b="1" dirty="0"/>
          </a:p>
          <a:p>
            <a:endParaRPr lang="sv-SE" sz="2800" b="1" dirty="0"/>
          </a:p>
          <a:p>
            <a:endParaRPr lang="sv-SE" sz="36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513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5E0144C-6010-1222-D588-5AC8E2F7BC19}"/>
              </a:ext>
            </a:extLst>
          </p:cNvPr>
          <p:cNvSpPr/>
          <p:nvPr/>
        </p:nvSpPr>
        <p:spPr>
          <a:xfrm>
            <a:off x="1041621" y="771275"/>
            <a:ext cx="8301162" cy="39279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Gemensamt ansvar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Eget ansvar för att ta del av rutiner genom att läsa dokument och </a:t>
            </a:r>
            <a:r>
              <a:rPr lang="sv-SE" sz="2400" dirty="0" err="1"/>
              <a:t>ev</a:t>
            </a:r>
            <a:r>
              <a:rPr lang="sv-SE" sz="2400" dirty="0"/>
              <a:t> besöka kiosken när någon annan står där för att vara förbered inför sitt eget första tillfälle.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När något håller på att ta slut i sortimentet lägg ett sms till inköpsansvarig Weronica 0739-30 06 05.</a:t>
            </a:r>
          </a:p>
        </p:txBody>
      </p:sp>
    </p:spTree>
    <p:extLst>
      <p:ext uri="{BB962C8B-B14F-4D97-AF65-F5344CB8AC3E}">
        <p14:creationId xmlns:p14="http://schemas.microsoft.com/office/powerpoint/2010/main" val="33914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73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3CA1BFC-4E10-892E-2B79-1AB8FA1A3387}"/>
              </a:ext>
            </a:extLst>
          </p:cNvPr>
          <p:cNvSpPr/>
          <p:nvPr/>
        </p:nvSpPr>
        <p:spPr>
          <a:xfrm>
            <a:off x="644055" y="343135"/>
            <a:ext cx="2782957" cy="7792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600" b="1" dirty="0"/>
              <a:t>Instruktioner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F4D9353-8005-C864-2B88-739CB316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45" y="1227271"/>
            <a:ext cx="10273091" cy="4398921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8BE3D55F-2753-9C1A-D6F5-8B15E2FAE580}"/>
              </a:ext>
            </a:extLst>
          </p:cNvPr>
          <p:cNvSpPr/>
          <p:nvPr/>
        </p:nvSpPr>
        <p:spPr>
          <a:xfrm>
            <a:off x="6989197" y="4412974"/>
            <a:ext cx="818984" cy="3242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9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2149A26-1E2A-FAC0-971A-785EE566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0" y="406743"/>
            <a:ext cx="10876419" cy="43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9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B935BD4-A885-CF76-EF30-3470AF48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" y="0"/>
            <a:ext cx="12151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0B4E24-076B-B28B-AEA8-9AC50921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"/>
            <a:ext cx="12192000" cy="6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DD00CF-7E0D-DE1B-FA63-6884F132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9"/>
            <a:ext cx="12192000" cy="68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64165-7B66-873F-2C7B-EC82698E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6956A-2A97-454D-FAAE-AD2BBC677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1148EA-D7AA-9E2C-6355-C95559E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7B7D3-5205-4F1D-4DE5-9E3D0352B0FE}"/>
              </a:ext>
            </a:extLst>
          </p:cNvPr>
          <p:cNvSpPr/>
          <p:nvPr/>
        </p:nvSpPr>
        <p:spPr>
          <a:xfrm>
            <a:off x="850790" y="795131"/>
            <a:ext cx="2170706" cy="8050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600" b="1" dirty="0"/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173754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Bredbild</PresentationFormat>
  <Paragraphs>34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Polismyndigheten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Weronica Erlandsson</dc:creator>
  <cp:lastModifiedBy>Cecilia Ekelund</cp:lastModifiedBy>
  <cp:revision>36</cp:revision>
  <dcterms:created xsi:type="dcterms:W3CDTF">2026-03-06T13:26:34Z</dcterms:created>
  <dcterms:modified xsi:type="dcterms:W3CDTF">2026-03-17T09:22:53Z</dcterms:modified>
</cp:coreProperties>
</file>