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56" r:id="rId4"/>
    <p:sldId id="263" r:id="rId5"/>
    <p:sldId id="264" r:id="rId6"/>
    <p:sldId id="265" r:id="rId7"/>
    <p:sldId id="257" r:id="rId8"/>
    <p:sldId id="267" r:id="rId9"/>
    <p:sldId id="266" r:id="rId10"/>
    <p:sldId id="260" r:id="rId11"/>
    <p:sldId id="270" r:id="rId12"/>
    <p:sldId id="258" r:id="rId13"/>
    <p:sldId id="271" r:id="rId14"/>
    <p:sldId id="274" r:id="rId15"/>
    <p:sldId id="275" r:id="rId16"/>
    <p:sldId id="276" r:id="rId17"/>
    <p:sldId id="277" r:id="rId18"/>
    <p:sldId id="278" r:id="rId19"/>
    <p:sldId id="268" r:id="rId2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9C1C-273D-462D-B409-E58582A4E2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69860CA-067F-4275-BAC5-EF6ADF2BF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0C7AAA8-C91B-4794-9CE6-28054A299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FF34-47C6-4736-8A7A-6B20EDDBD006}" type="datetimeFigureOut">
              <a:rPr lang="sv-SE" smtClean="0"/>
              <a:t>2024-02-23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236AF04-CDD9-49B7-8BDE-06508F27C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9BBD5A5-137D-4483-8858-DB1DFE053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2DE6-6171-4F25-A2DD-4356930C1E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3711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D4F77F-933E-4461-832A-5E6052597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5BC257A-49B6-40C3-971C-C5CB6DD48F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5A8CEC4-9129-4162-ABC0-E8FF180EB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FF34-47C6-4736-8A7A-6B20EDDBD006}" type="datetimeFigureOut">
              <a:rPr lang="sv-SE" smtClean="0"/>
              <a:t>2024-02-23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066BC32-4263-4ECD-A70B-733FA15F0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9BDD97A-C680-43C9-8C52-B74F33553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2DE6-6171-4F25-A2DD-4356930C1E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546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8F5E49C-3362-4AF9-AAE9-58374183B7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02AEAD5-6484-44E8-A754-12412F6B3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350A05A-F27C-4D24-9441-BC2407995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FF34-47C6-4736-8A7A-6B20EDDBD006}" type="datetimeFigureOut">
              <a:rPr lang="sv-SE" smtClean="0"/>
              <a:t>2024-02-23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5EBA4B-FD90-4271-A0B4-34AA8D371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809E4C3-C8E9-46B1-8D06-6B20E9853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2DE6-6171-4F25-A2DD-4356930C1E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0182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5E4FA4-A45D-4AAE-8697-AC9211A5C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269D9B9-2210-4D93-9F32-23DD4CA81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D68853B-1A5D-4684-ACA4-F48A6F3F3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FF34-47C6-4736-8A7A-6B20EDDBD006}" type="datetimeFigureOut">
              <a:rPr lang="sv-SE" smtClean="0"/>
              <a:t>2024-02-23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32C5148-82DE-4EAF-A9FC-778246410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4F9F1F4-DC7C-4544-AA7E-35684E1E4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2DE6-6171-4F25-A2DD-4356930C1E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2560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A6A97F-5CD0-474F-A2B2-A0E39001C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E4B218F-4696-4038-85CA-025F90767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855140D-2CF9-4D36-B5FC-889535CB6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FF34-47C6-4736-8A7A-6B20EDDBD006}" type="datetimeFigureOut">
              <a:rPr lang="sv-SE" smtClean="0"/>
              <a:t>2024-02-23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E229046-1C57-4CF9-8747-4B30CFFAE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6F3C0D1-20F8-4B6D-A92E-8CBD256BA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2DE6-6171-4F25-A2DD-4356930C1E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260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82AD46-1EE1-4738-BB61-72ED85846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F42BD2C-7478-45DD-AE21-B524F5EE32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9D83A1E-2C35-4AAF-9EF4-96E8C46FC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468F3A6-7E00-44F1-AA76-3C0B770BD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FF34-47C6-4736-8A7A-6B20EDDBD006}" type="datetimeFigureOut">
              <a:rPr lang="sv-SE" smtClean="0"/>
              <a:t>2024-02-23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E1CC6B6-398E-444B-B2D1-8678886D1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7DA0D2-4244-478D-92B8-290B5CA32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2DE6-6171-4F25-A2DD-4356930C1E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374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EEC831-2A74-4416-BE19-696AF8FC5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E01FC9C-2882-40FE-AF11-167E7A054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4C8226E-7CD3-4FDD-9019-88BA533BF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DD0FF40-5FD5-46A9-BD37-BAFB9A4F17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592B0E7-EB3E-48E2-81BC-0B1063496A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F49DAF7-9E95-4C20-9BAD-0AE1652C1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FF34-47C6-4736-8A7A-6B20EDDBD006}" type="datetimeFigureOut">
              <a:rPr lang="sv-SE" smtClean="0"/>
              <a:t>2024-02-23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3ABCB7C-2DF8-47AA-8D50-93C8A1EBF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DB31E7F-F8FF-4C13-ABA1-F81C57542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2DE6-6171-4F25-A2DD-4356930C1E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243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D24B3F-D963-41DE-9D2C-FBECB93A9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D583A08-E1C7-44D7-8C44-1982B2AD0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FF34-47C6-4736-8A7A-6B20EDDBD006}" type="datetimeFigureOut">
              <a:rPr lang="sv-SE" smtClean="0"/>
              <a:t>2024-02-23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B55730-DCC6-4699-BC15-E728245B0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D071B78-7CD9-4A77-B7DF-880DC7523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2DE6-6171-4F25-A2DD-4356930C1E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4969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81A17DA-09FD-4F64-9EA9-B1381FFB0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FF34-47C6-4736-8A7A-6B20EDDBD006}" type="datetimeFigureOut">
              <a:rPr lang="sv-SE" smtClean="0"/>
              <a:t>2024-02-23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BECBE91-3DAA-4132-91FD-A267FACEE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0E01E05-A244-41C3-939D-B567D2039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2DE6-6171-4F25-A2DD-4356930C1E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5674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FC82AF-9833-4757-AEDE-F743CCAA0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018D736-5BAF-45E8-89C7-5DB7BB1D6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EBFE966-87FD-4985-BAC6-89FF4B8771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779ED3E-A92F-4BF7-8950-9D4B215F1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FF34-47C6-4736-8A7A-6B20EDDBD006}" type="datetimeFigureOut">
              <a:rPr lang="sv-SE" smtClean="0"/>
              <a:t>2024-02-23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0608D73-3F13-425F-9918-6127D7994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AAF776A-D64D-4D64-A460-430FFD9D7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2DE6-6171-4F25-A2DD-4356930C1E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4302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1223B3-2C56-496F-8EC2-7ACA7860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BCC6E49-60CF-4CC9-8D64-E046E9CA62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3ACF9B8-1266-4A0D-90C1-7F5DE6CD5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E3DB8AF-3194-4C75-ADD2-ECF950F9D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FF34-47C6-4736-8A7A-6B20EDDBD006}" type="datetimeFigureOut">
              <a:rPr lang="sv-SE" smtClean="0"/>
              <a:t>2024-02-23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829CF5E-F2DE-4E97-90CB-8ED2134C6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5165E82-B4DF-4E69-8119-3EB9BBE53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2DE6-6171-4F25-A2DD-4356930C1E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926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14A611F-7B7A-49C9-B1B6-1535B64BA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813C747-F8E6-43D7-9018-1DB1CFD53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84EEA71-1717-4C90-8884-15A771E59A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BFF34-47C6-4736-8A7A-6B20EDDBD006}" type="datetimeFigureOut">
              <a:rPr lang="sv-SE" smtClean="0"/>
              <a:t>2024-02-23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3389490-4103-402F-8C2D-09D8DB5E49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BB7BEEB-AC2A-4788-BBE1-FA40EB23AB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32DE6-6171-4F25-A2DD-4356930C1E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2224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hyperlink" Target="mailto:stefan_olsson111@hotmail.com" TargetMode="External"/><Relationship Id="rId4" Type="http://schemas.openxmlformats.org/officeDocument/2006/relationships/hyperlink" Target="mailto:vedbyronneungdom@gmail.co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E0B002-C699-D528-7FD9-0FF8A22F3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9862B8E-2571-E721-6F8B-9255CE240F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4B05043-D613-6B84-EE34-8F886940721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5" r="24509" b="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5A341B4-3EAB-766D-2CC4-A87600A70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F0CDBF1-3D56-51B8-91C9-6845E4030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2040105"/>
            <a:ext cx="10761520" cy="3153002"/>
          </a:xfrm>
        </p:spPr>
        <p:txBody>
          <a:bodyPr anchor="b">
            <a:normAutofit fontScale="90000"/>
          </a:bodyPr>
          <a:lstStyle/>
          <a:p>
            <a:pPr algn="l"/>
            <a:br>
              <a:rPr lang="sv-SE" sz="4800" dirty="0"/>
            </a:br>
            <a:br>
              <a:rPr lang="sv-SE" sz="4800" dirty="0"/>
            </a:br>
            <a:br>
              <a:rPr lang="sv-SE" sz="4400" dirty="0"/>
            </a:br>
            <a:br>
              <a:rPr lang="sv-SE" sz="4400" dirty="0"/>
            </a:br>
            <a:br>
              <a:rPr lang="sv-SE" sz="4400" dirty="0"/>
            </a:br>
            <a:br>
              <a:rPr lang="sv-SE" sz="4400" dirty="0"/>
            </a:br>
            <a:br>
              <a:rPr lang="sv-SE" sz="4400" dirty="0"/>
            </a:br>
            <a:br>
              <a:rPr lang="sv-SE" sz="4400" dirty="0"/>
            </a:br>
            <a:endParaRPr lang="sv-SE" sz="480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FC063EF-9AB8-D599-3F30-58A3C13E7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5536801"/>
            <a:ext cx="6972687" cy="1208141"/>
          </a:xfrm>
        </p:spPr>
        <p:txBody>
          <a:bodyPr>
            <a:normAutofit/>
          </a:bodyPr>
          <a:lstStyle/>
          <a:p>
            <a:pPr algn="l"/>
            <a:r>
              <a:rPr lang="sv-SE" sz="2000" dirty="0"/>
              <a:t>Tränarmöte 2024-02-22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F1B6C43-C17B-6BF2-7D1D-6EEF43679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0257576-A3DD-7C90-1E9C-7C96B8024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17354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47596"/>
    </mc:Choice>
    <mc:Fallback xmlns="">
      <p:transition spd="slow" advTm="47596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8917B3BB-AF07-4288-9260-49B1908591B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" r="21140" b="1"/>
          <a:stretch/>
        </p:blipFill>
        <p:spPr>
          <a:xfrm>
            <a:off x="2562726" y="1"/>
            <a:ext cx="9629274" cy="6857999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928DD85-BB99-450D-A702-2683E0296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40E5BD2-4019-4012-A1AA-628900E65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BADB413-A567-477E-8693-644B273DD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42006"/>
            <a:ext cx="3879232" cy="8997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 err="1"/>
              <a:t>Bollar</a:t>
            </a:r>
            <a:endParaRPr lang="en-US" sz="5400" dirty="0"/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37D18F8B-3BC8-DDAC-AF83-E50949C8E3BE}"/>
              </a:ext>
            </a:extLst>
          </p:cNvPr>
          <p:cNvSpPr txBox="1">
            <a:spLocks/>
          </p:cNvSpPr>
          <p:nvPr/>
        </p:nvSpPr>
        <p:spPr>
          <a:xfrm>
            <a:off x="899921" y="1806577"/>
            <a:ext cx="9949053" cy="42513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Hur </a:t>
            </a:r>
            <a:r>
              <a:rPr lang="en-US" dirty="0" err="1"/>
              <a:t>kan</a:t>
            </a:r>
            <a:r>
              <a:rPr lang="en-US" dirty="0"/>
              <a:t> vi </a:t>
            </a:r>
            <a:r>
              <a:rPr lang="en-US" dirty="0" err="1"/>
              <a:t>göra</a:t>
            </a:r>
            <a:r>
              <a:rPr lang="en-US" dirty="0"/>
              <a:t> för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minska</a:t>
            </a:r>
            <a:r>
              <a:rPr lang="en-US" dirty="0"/>
              <a:t> </a:t>
            </a:r>
            <a:r>
              <a:rPr lang="en-US" dirty="0" err="1"/>
              <a:t>bollförlust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med nu: Inga </a:t>
            </a:r>
            <a:r>
              <a:rPr lang="en-US" dirty="0" err="1"/>
              <a:t>skott</a:t>
            </a:r>
            <a:r>
              <a:rPr lang="en-US" dirty="0"/>
              <a:t> mot </a:t>
            </a:r>
            <a:r>
              <a:rPr lang="en-US" dirty="0" err="1"/>
              <a:t>tågspåret</a:t>
            </a:r>
            <a:endParaRPr lang="en-US" dirty="0"/>
          </a:p>
          <a:p>
            <a:pPr lvl="2"/>
            <a:r>
              <a:rPr lang="en-US" dirty="0"/>
              <a:t>Vi </a:t>
            </a:r>
            <a:r>
              <a:rPr lang="en-US" dirty="0" err="1"/>
              <a:t>ställer</a:t>
            </a:r>
            <a:r>
              <a:rPr lang="en-US" dirty="0"/>
              <a:t> </a:t>
            </a:r>
            <a:r>
              <a:rPr lang="en-US" dirty="0" err="1"/>
              <a:t>alltså</a:t>
            </a:r>
            <a:r>
              <a:rPr lang="en-US" dirty="0"/>
              <a:t> inga </a:t>
            </a:r>
            <a:r>
              <a:rPr lang="en-US" dirty="0" err="1"/>
              <a:t>mål</a:t>
            </a:r>
            <a:r>
              <a:rPr lang="en-US" dirty="0"/>
              <a:t> </a:t>
            </a:r>
            <a:r>
              <a:rPr lang="en-US" dirty="0" err="1"/>
              <a:t>längst</a:t>
            </a:r>
            <a:r>
              <a:rPr lang="en-US" dirty="0"/>
              <a:t> </a:t>
            </a:r>
            <a:r>
              <a:rPr lang="en-US" dirty="0" err="1"/>
              <a:t>rälsstaketet</a:t>
            </a:r>
            <a:r>
              <a:rPr lang="en-US" dirty="0"/>
              <a:t> (</a:t>
            </a:r>
            <a:r>
              <a:rPr lang="en-US" dirty="0" err="1"/>
              <a:t>bör</a:t>
            </a:r>
            <a:r>
              <a:rPr lang="en-US" dirty="0"/>
              <a:t> </a:t>
            </a:r>
            <a:r>
              <a:rPr lang="en-US" dirty="0" err="1"/>
              <a:t>minska</a:t>
            </a:r>
            <a:r>
              <a:rPr lang="en-US" dirty="0"/>
              <a:t> </a:t>
            </a:r>
            <a:r>
              <a:rPr lang="en-US" dirty="0" err="1"/>
              <a:t>förlorade</a:t>
            </a:r>
            <a:r>
              <a:rPr lang="en-US" dirty="0"/>
              <a:t> </a:t>
            </a:r>
            <a:r>
              <a:rPr lang="en-US" dirty="0" err="1"/>
              <a:t>bollar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Antal</a:t>
            </a:r>
            <a:r>
              <a:rPr lang="en-US" dirty="0"/>
              <a:t> </a:t>
            </a:r>
            <a:r>
              <a:rPr lang="en-US" dirty="0" err="1"/>
              <a:t>bollar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, </a:t>
            </a:r>
            <a:r>
              <a:rPr lang="en-US" dirty="0" err="1"/>
              <a:t>antal</a:t>
            </a:r>
            <a:r>
              <a:rPr lang="en-US" dirty="0"/>
              <a:t> </a:t>
            </a:r>
            <a:r>
              <a:rPr lang="en-US" dirty="0" err="1"/>
              <a:t>bollar</a:t>
            </a:r>
            <a:r>
              <a:rPr lang="en-US" dirty="0"/>
              <a:t> in</a:t>
            </a:r>
          </a:p>
          <a:p>
            <a:pPr lvl="2"/>
            <a:r>
              <a:rPr lang="en-US" dirty="0"/>
              <a:t>Vi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med 2024 ha </a:t>
            </a:r>
            <a:r>
              <a:rPr lang="en-US" dirty="0" err="1"/>
              <a:t>lappar</a:t>
            </a:r>
            <a:r>
              <a:rPr lang="en-US" dirty="0"/>
              <a:t> med </a:t>
            </a:r>
            <a:r>
              <a:rPr lang="en-US" dirty="0" err="1"/>
              <a:t>antal</a:t>
            </a:r>
            <a:r>
              <a:rPr lang="en-US" dirty="0"/>
              <a:t> </a:t>
            </a:r>
            <a:r>
              <a:rPr lang="en-US" dirty="0" err="1"/>
              <a:t>bollar</a:t>
            </a:r>
            <a:r>
              <a:rPr lang="en-US" dirty="0"/>
              <a:t> I </a:t>
            </a:r>
            <a:r>
              <a:rPr lang="en-US" dirty="0" err="1"/>
              <a:t>tunnorna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bollnäten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Lånebollar</a:t>
            </a:r>
            <a:r>
              <a:rPr lang="en-US" dirty="0"/>
              <a:t> – de </a:t>
            </a:r>
            <a:r>
              <a:rPr lang="en-US" dirty="0" err="1"/>
              <a:t>gamla</a:t>
            </a:r>
            <a:r>
              <a:rPr lang="en-US" dirty="0"/>
              <a:t> (</a:t>
            </a:r>
            <a:r>
              <a:rPr lang="en-US" dirty="0" err="1"/>
              <a:t>alltså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matchdagar</a:t>
            </a:r>
            <a:r>
              <a:rPr lang="en-US" dirty="0"/>
              <a:t>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r>
              <a:rPr lang="en-US" dirty="0"/>
              <a:t>Detta </a:t>
            </a:r>
            <a:r>
              <a:rPr lang="en-US" dirty="0" err="1"/>
              <a:t>är</a:t>
            </a:r>
            <a:r>
              <a:rPr lang="en-US" dirty="0"/>
              <a:t> lite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matsvinn</a:t>
            </a:r>
            <a:r>
              <a:rPr lang="en-US" dirty="0"/>
              <a:t> i </a:t>
            </a:r>
            <a:r>
              <a:rPr lang="en-US" dirty="0" err="1"/>
              <a:t>skolan</a:t>
            </a:r>
            <a:r>
              <a:rPr lang="en-US" dirty="0"/>
              <a:t>,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aldrig</a:t>
            </a:r>
            <a:r>
              <a:rPr lang="en-US" dirty="0"/>
              <a:t> </a:t>
            </a:r>
            <a:r>
              <a:rPr lang="en-US" dirty="0" err="1"/>
              <a:t>bli</a:t>
            </a:r>
            <a:r>
              <a:rPr lang="en-US" dirty="0"/>
              <a:t> NOLL men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hel</a:t>
            </a:r>
            <a:r>
              <a:rPr lang="en-US" dirty="0"/>
              <a:t> del </a:t>
            </a:r>
            <a:r>
              <a:rPr lang="en-US" dirty="0" err="1"/>
              <a:t>pengar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spara</a:t>
            </a:r>
            <a:r>
              <a:rPr lang="en-US" dirty="0"/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1663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73042"/>
    </mc:Choice>
    <mc:Fallback xmlns="">
      <p:transition spd="slow" advTm="73042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9AB518-6344-3CDA-DB5C-32098804B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728BDC2D-D83F-BE9F-98BB-1B29B6DB93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31" r="25669" b="1"/>
          <a:stretch/>
        </p:blipFill>
        <p:spPr>
          <a:xfrm>
            <a:off x="4818888" y="1"/>
            <a:ext cx="7373112" cy="6857999"/>
          </a:xfrm>
          <a:prstGeom prst="rect">
            <a:avLst/>
          </a:pr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4DEB317-66FF-E609-317D-64E38B5CA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8896786" cy="6858478"/>
          </a:xfrm>
          <a:custGeom>
            <a:avLst/>
            <a:gdLst>
              <a:gd name="connsiteX0" fmla="*/ 1472231 w 8896786"/>
              <a:gd name="connsiteY0" fmla="*/ 6858478 h 6858478"/>
              <a:gd name="connsiteX1" fmla="*/ 8896786 w 8896786"/>
              <a:gd name="connsiteY1" fmla="*/ 6858478 h 6858478"/>
              <a:gd name="connsiteX2" fmla="*/ 5720411 w 8896786"/>
              <a:gd name="connsiteY2" fmla="*/ 0 h 6858478"/>
              <a:gd name="connsiteX3" fmla="*/ 5714834 w 8896786"/>
              <a:gd name="connsiteY3" fmla="*/ 0 h 6858478"/>
              <a:gd name="connsiteX4" fmla="*/ 4648606 w 8896786"/>
              <a:gd name="connsiteY4" fmla="*/ 0 h 6858478"/>
              <a:gd name="connsiteX5" fmla="*/ 0 w 8896786"/>
              <a:gd name="connsiteY5" fmla="*/ 0 h 6858478"/>
              <a:gd name="connsiteX6" fmla="*/ 0 w 8896786"/>
              <a:gd name="connsiteY6" fmla="*/ 6857915 h 6858478"/>
              <a:gd name="connsiteX7" fmla="*/ 1472491 w 8896786"/>
              <a:gd name="connsiteY7" fmla="*/ 6857915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96786" h="6858478">
                <a:moveTo>
                  <a:pt x="1472231" y="6858478"/>
                </a:moveTo>
                <a:lnTo>
                  <a:pt x="8896786" y="6858478"/>
                </a:lnTo>
                <a:lnTo>
                  <a:pt x="5720411" y="0"/>
                </a:lnTo>
                <a:lnTo>
                  <a:pt x="5714834" y="0"/>
                </a:lnTo>
                <a:lnTo>
                  <a:pt x="4648606" y="0"/>
                </a:lnTo>
                <a:lnTo>
                  <a:pt x="0" y="0"/>
                </a:lnTo>
                <a:lnTo>
                  <a:pt x="0" y="6857915"/>
                </a:lnTo>
                <a:lnTo>
                  <a:pt x="1472491" y="685791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D6655FC-7E1D-8EC6-B8A5-5966F5FCE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9"/>
            <a:ext cx="8096249" cy="6858479"/>
          </a:xfrm>
          <a:custGeom>
            <a:avLst/>
            <a:gdLst>
              <a:gd name="connsiteX0" fmla="*/ 0 w 8096249"/>
              <a:gd name="connsiteY0" fmla="*/ 6858479 h 6858479"/>
              <a:gd name="connsiteX1" fmla="*/ 2130297 w 8096249"/>
              <a:gd name="connsiteY1" fmla="*/ 6858479 h 6858479"/>
              <a:gd name="connsiteX2" fmla="*/ 2130297 w 8096249"/>
              <a:gd name="connsiteY2" fmla="*/ 6858478 h 6858479"/>
              <a:gd name="connsiteX3" fmla="*/ 8096249 w 8096249"/>
              <a:gd name="connsiteY3" fmla="*/ 6858478 h 6858479"/>
              <a:gd name="connsiteX4" fmla="*/ 4919874 w 8096249"/>
              <a:gd name="connsiteY4" fmla="*/ 0 h 6858479"/>
              <a:gd name="connsiteX5" fmla="*/ 4914297 w 8096249"/>
              <a:gd name="connsiteY5" fmla="*/ 0 h 6858479"/>
              <a:gd name="connsiteX6" fmla="*/ 3848069 w 8096249"/>
              <a:gd name="connsiteY6" fmla="*/ 0 h 6858479"/>
              <a:gd name="connsiteX7" fmla="*/ 18197 w 8096249"/>
              <a:gd name="connsiteY7" fmla="*/ 0 h 6858479"/>
              <a:gd name="connsiteX8" fmla="*/ 18197 w 8096249"/>
              <a:gd name="connsiteY8" fmla="*/ 479 h 6858479"/>
              <a:gd name="connsiteX9" fmla="*/ 0 w 8096249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96249" h="6858479">
                <a:moveTo>
                  <a:pt x="0" y="6858479"/>
                </a:moveTo>
                <a:lnTo>
                  <a:pt x="2130297" y="6858479"/>
                </a:lnTo>
                <a:lnTo>
                  <a:pt x="2130297" y="6858478"/>
                </a:lnTo>
                <a:lnTo>
                  <a:pt x="8096249" y="6858478"/>
                </a:lnTo>
                <a:lnTo>
                  <a:pt x="4919874" y="0"/>
                </a:lnTo>
                <a:lnTo>
                  <a:pt x="4914297" y="0"/>
                </a:lnTo>
                <a:lnTo>
                  <a:pt x="3848069" y="0"/>
                </a:lnTo>
                <a:lnTo>
                  <a:pt x="18197" y="0"/>
                </a:lnTo>
                <a:lnTo>
                  <a:pt x="18197" y="479"/>
                </a:lnTo>
                <a:lnTo>
                  <a:pt x="0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9C8408-A8E8-FFA5-721B-87FFEA634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74442"/>
            <a:ext cx="5291328" cy="84146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 err="1"/>
              <a:t>Reservgrejer</a:t>
            </a:r>
            <a:endParaRPr lang="en-US" sz="5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C6E05C7-2C08-B239-BEC9-92A5EA73B475}"/>
              </a:ext>
            </a:extLst>
          </p:cNvPr>
          <p:cNvSpPr txBox="1">
            <a:spLocks/>
          </p:cNvSpPr>
          <p:nvPr/>
        </p:nvSpPr>
        <p:spPr>
          <a:xfrm>
            <a:off x="899921" y="1806577"/>
            <a:ext cx="9949053" cy="42513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NU </a:t>
            </a:r>
            <a:r>
              <a:rPr lang="en-US" dirty="0" err="1"/>
              <a:t>har</a:t>
            </a:r>
            <a:r>
              <a:rPr lang="en-US" dirty="0"/>
              <a:t> vi </a:t>
            </a:r>
            <a:r>
              <a:rPr lang="en-US" dirty="0" err="1"/>
              <a:t>bortaställ</a:t>
            </a:r>
            <a:r>
              <a:rPr lang="en-US" dirty="0"/>
              <a:t> till </a:t>
            </a:r>
            <a:r>
              <a:rPr lang="en-US" dirty="0" err="1"/>
              <a:t>alla</a:t>
            </a:r>
            <a:r>
              <a:rPr lang="en-US" dirty="0"/>
              <a:t> lag:</a:t>
            </a:r>
          </a:p>
          <a:p>
            <a:pPr lvl="1"/>
            <a:r>
              <a:rPr lang="en-US" dirty="0"/>
              <a:t>1 barn</a:t>
            </a:r>
          </a:p>
          <a:p>
            <a:pPr lvl="1"/>
            <a:r>
              <a:rPr lang="en-US" dirty="0"/>
              <a:t>1 </a:t>
            </a:r>
            <a:r>
              <a:rPr lang="en-US" dirty="0" err="1"/>
              <a:t>ungdom</a:t>
            </a:r>
            <a:endParaRPr lang="en-US" dirty="0"/>
          </a:p>
          <a:p>
            <a:pPr lvl="1"/>
            <a:r>
              <a:rPr lang="en-US" dirty="0"/>
              <a:t>1 senior</a:t>
            </a:r>
          </a:p>
          <a:p>
            <a:r>
              <a:rPr lang="en-US" dirty="0" err="1"/>
              <a:t>Reservgrejer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Finns extra material om </a:t>
            </a:r>
            <a:r>
              <a:rPr lang="en-US" dirty="0" err="1"/>
              <a:t>något</a:t>
            </a:r>
            <a:r>
              <a:rPr lang="en-US" dirty="0"/>
              <a:t> </a:t>
            </a:r>
            <a:r>
              <a:rPr lang="en-US" dirty="0" err="1"/>
              <a:t>saknas</a:t>
            </a:r>
            <a:endParaRPr lang="en-US" dirty="0"/>
          </a:p>
          <a:p>
            <a:pPr lvl="1"/>
            <a:r>
              <a:rPr lang="en-US" dirty="0"/>
              <a:t>Detta </a:t>
            </a:r>
            <a:r>
              <a:rPr lang="en-US" dirty="0" err="1"/>
              <a:t>finns</a:t>
            </a:r>
            <a:r>
              <a:rPr lang="en-US" dirty="0"/>
              <a:t> </a:t>
            </a:r>
            <a:r>
              <a:rPr lang="en-US" dirty="0" err="1"/>
              <a:t>också</a:t>
            </a:r>
            <a:r>
              <a:rPr lang="en-US" dirty="0"/>
              <a:t> om </a:t>
            </a:r>
            <a:r>
              <a:rPr lang="en-US" dirty="0" err="1"/>
              <a:t>nytt</a:t>
            </a:r>
            <a:r>
              <a:rPr lang="en-US" dirty="0"/>
              <a:t> lag “</a:t>
            </a:r>
            <a:r>
              <a:rPr lang="en-US" dirty="0" err="1"/>
              <a:t>uppkommer</a:t>
            </a:r>
            <a:r>
              <a:rPr lang="en-US" dirty="0"/>
              <a:t>”</a:t>
            </a:r>
          </a:p>
          <a:p>
            <a:pPr lvl="1"/>
            <a:r>
              <a:rPr lang="en-US" dirty="0" err="1"/>
              <a:t>Meddela</a:t>
            </a:r>
            <a:r>
              <a:rPr lang="en-US" dirty="0"/>
              <a:t> </a:t>
            </a:r>
            <a:r>
              <a:rPr lang="en-US" dirty="0" err="1"/>
              <a:t>när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väljer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ta saker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reservkorgen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38864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128922"/>
    </mc:Choice>
    <mc:Fallback xmlns="">
      <p:transition spd="slow" advTm="128922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3292B4ED-A2EF-48F2-BA10-27F2B5BC76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31" r="25669" b="1"/>
          <a:stretch/>
        </p:blipFill>
        <p:spPr>
          <a:xfrm>
            <a:off x="4818888" y="1"/>
            <a:ext cx="7373112" cy="6857999"/>
          </a:xfrm>
          <a:prstGeom prst="rect">
            <a:avLst/>
          </a:pr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223861-A3E8-48E6-8C01-F3C9AD22D3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8896786" cy="6858478"/>
          </a:xfrm>
          <a:custGeom>
            <a:avLst/>
            <a:gdLst>
              <a:gd name="connsiteX0" fmla="*/ 1472231 w 8896786"/>
              <a:gd name="connsiteY0" fmla="*/ 6858478 h 6858478"/>
              <a:gd name="connsiteX1" fmla="*/ 8896786 w 8896786"/>
              <a:gd name="connsiteY1" fmla="*/ 6858478 h 6858478"/>
              <a:gd name="connsiteX2" fmla="*/ 5720411 w 8896786"/>
              <a:gd name="connsiteY2" fmla="*/ 0 h 6858478"/>
              <a:gd name="connsiteX3" fmla="*/ 5714834 w 8896786"/>
              <a:gd name="connsiteY3" fmla="*/ 0 h 6858478"/>
              <a:gd name="connsiteX4" fmla="*/ 4648606 w 8896786"/>
              <a:gd name="connsiteY4" fmla="*/ 0 h 6858478"/>
              <a:gd name="connsiteX5" fmla="*/ 0 w 8896786"/>
              <a:gd name="connsiteY5" fmla="*/ 0 h 6858478"/>
              <a:gd name="connsiteX6" fmla="*/ 0 w 8896786"/>
              <a:gd name="connsiteY6" fmla="*/ 6857915 h 6858478"/>
              <a:gd name="connsiteX7" fmla="*/ 1472491 w 8896786"/>
              <a:gd name="connsiteY7" fmla="*/ 6857915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96786" h="6858478">
                <a:moveTo>
                  <a:pt x="1472231" y="6858478"/>
                </a:moveTo>
                <a:lnTo>
                  <a:pt x="8896786" y="6858478"/>
                </a:lnTo>
                <a:lnTo>
                  <a:pt x="5720411" y="0"/>
                </a:lnTo>
                <a:lnTo>
                  <a:pt x="5714834" y="0"/>
                </a:lnTo>
                <a:lnTo>
                  <a:pt x="4648606" y="0"/>
                </a:lnTo>
                <a:lnTo>
                  <a:pt x="0" y="0"/>
                </a:lnTo>
                <a:lnTo>
                  <a:pt x="0" y="6857915"/>
                </a:lnTo>
                <a:lnTo>
                  <a:pt x="1472491" y="685791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E940727-F42D-4F2B-AF71-DA5D9FABE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9"/>
            <a:ext cx="8096249" cy="6858479"/>
          </a:xfrm>
          <a:custGeom>
            <a:avLst/>
            <a:gdLst>
              <a:gd name="connsiteX0" fmla="*/ 0 w 8096249"/>
              <a:gd name="connsiteY0" fmla="*/ 6858479 h 6858479"/>
              <a:gd name="connsiteX1" fmla="*/ 2130297 w 8096249"/>
              <a:gd name="connsiteY1" fmla="*/ 6858479 h 6858479"/>
              <a:gd name="connsiteX2" fmla="*/ 2130297 w 8096249"/>
              <a:gd name="connsiteY2" fmla="*/ 6858478 h 6858479"/>
              <a:gd name="connsiteX3" fmla="*/ 8096249 w 8096249"/>
              <a:gd name="connsiteY3" fmla="*/ 6858478 h 6858479"/>
              <a:gd name="connsiteX4" fmla="*/ 4919874 w 8096249"/>
              <a:gd name="connsiteY4" fmla="*/ 0 h 6858479"/>
              <a:gd name="connsiteX5" fmla="*/ 4914297 w 8096249"/>
              <a:gd name="connsiteY5" fmla="*/ 0 h 6858479"/>
              <a:gd name="connsiteX6" fmla="*/ 3848069 w 8096249"/>
              <a:gd name="connsiteY6" fmla="*/ 0 h 6858479"/>
              <a:gd name="connsiteX7" fmla="*/ 18197 w 8096249"/>
              <a:gd name="connsiteY7" fmla="*/ 0 h 6858479"/>
              <a:gd name="connsiteX8" fmla="*/ 18197 w 8096249"/>
              <a:gd name="connsiteY8" fmla="*/ 479 h 6858479"/>
              <a:gd name="connsiteX9" fmla="*/ 0 w 8096249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96249" h="6858479">
                <a:moveTo>
                  <a:pt x="0" y="6858479"/>
                </a:moveTo>
                <a:lnTo>
                  <a:pt x="2130297" y="6858479"/>
                </a:lnTo>
                <a:lnTo>
                  <a:pt x="2130297" y="6858478"/>
                </a:lnTo>
                <a:lnTo>
                  <a:pt x="8096249" y="6858478"/>
                </a:lnTo>
                <a:lnTo>
                  <a:pt x="4919874" y="0"/>
                </a:lnTo>
                <a:lnTo>
                  <a:pt x="4914297" y="0"/>
                </a:lnTo>
                <a:lnTo>
                  <a:pt x="3848069" y="0"/>
                </a:lnTo>
                <a:lnTo>
                  <a:pt x="18197" y="0"/>
                </a:lnTo>
                <a:lnTo>
                  <a:pt x="18197" y="479"/>
                </a:lnTo>
                <a:lnTo>
                  <a:pt x="0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74E5CFD-307A-4CAE-9D82-8D464986E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74442"/>
            <a:ext cx="5291328" cy="84146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 err="1"/>
              <a:t>Sponsorer</a:t>
            </a:r>
            <a:endParaRPr lang="en-US" sz="5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B9BFE8-8007-68B5-581E-8255CD205AFF}"/>
              </a:ext>
            </a:extLst>
          </p:cNvPr>
          <p:cNvSpPr txBox="1">
            <a:spLocks/>
          </p:cNvSpPr>
          <p:nvPr/>
        </p:nvSpPr>
        <p:spPr>
          <a:xfrm>
            <a:off x="899921" y="1806577"/>
            <a:ext cx="9949053" cy="42513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När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föräldramöte</a:t>
            </a:r>
            <a:r>
              <a:rPr lang="en-US" dirty="0"/>
              <a:t> </a:t>
            </a:r>
            <a:r>
              <a:rPr lang="en-US" dirty="0" err="1"/>
              <a:t>vänligen</a:t>
            </a:r>
            <a:r>
              <a:rPr lang="en-US" dirty="0"/>
              <a:t> </a:t>
            </a:r>
            <a:r>
              <a:rPr lang="en-US" dirty="0" err="1"/>
              <a:t>kolla</a:t>
            </a:r>
            <a:r>
              <a:rPr lang="en-US" dirty="0"/>
              <a:t> om det </a:t>
            </a:r>
            <a:r>
              <a:rPr lang="en-US" dirty="0" err="1"/>
              <a:t>finns</a:t>
            </a:r>
            <a:r>
              <a:rPr lang="en-US" dirty="0"/>
              <a:t> </a:t>
            </a:r>
            <a:r>
              <a:rPr lang="en-US" dirty="0" err="1"/>
              <a:t>föräldrar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vill</a:t>
            </a:r>
            <a:r>
              <a:rPr lang="en-US" dirty="0"/>
              <a:t> </a:t>
            </a:r>
            <a:r>
              <a:rPr lang="en-US" dirty="0" err="1"/>
              <a:t>sponsra</a:t>
            </a:r>
            <a:r>
              <a:rPr lang="en-US" dirty="0"/>
              <a:t> </a:t>
            </a:r>
            <a:r>
              <a:rPr lang="en-US" dirty="0" err="1"/>
              <a:t>Vedby</a:t>
            </a:r>
            <a:r>
              <a:rPr lang="en-US" dirty="0"/>
              <a:t> </a:t>
            </a:r>
            <a:r>
              <a:rPr lang="en-US" dirty="0" err="1"/>
              <a:t>Rönne</a:t>
            </a:r>
            <a:r>
              <a:rPr lang="en-US" dirty="0"/>
              <a:t>!</a:t>
            </a:r>
          </a:p>
          <a:p>
            <a:r>
              <a:rPr lang="en-US" dirty="0"/>
              <a:t>Man </a:t>
            </a:r>
            <a:r>
              <a:rPr lang="en-US" dirty="0" err="1"/>
              <a:t>behöver</a:t>
            </a:r>
            <a:r>
              <a:rPr lang="en-US" dirty="0"/>
              <a:t> </a:t>
            </a:r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kunna</a:t>
            </a:r>
            <a:r>
              <a:rPr lang="en-US" dirty="0"/>
              <a:t> </a:t>
            </a:r>
            <a:r>
              <a:rPr lang="en-US" dirty="0" err="1"/>
              <a:t>något</a:t>
            </a:r>
            <a:r>
              <a:rPr lang="en-US" dirty="0"/>
              <a:t> om </a:t>
            </a:r>
            <a:r>
              <a:rPr lang="en-US" dirty="0" err="1"/>
              <a:t>fotboll</a:t>
            </a:r>
            <a:r>
              <a:rPr lang="en-US" dirty="0"/>
              <a:t> för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vara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del av </a:t>
            </a:r>
            <a:r>
              <a:rPr lang="en-US" dirty="0" err="1"/>
              <a:t>sponsorgruppen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Sponsoransvarig</a:t>
            </a:r>
            <a:r>
              <a:rPr lang="en-US" dirty="0"/>
              <a:t> - </a:t>
            </a:r>
            <a:r>
              <a:rPr lang="en-US" dirty="0" err="1"/>
              <a:t>sponsorgrupp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Daniel Berg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13962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128922"/>
    </mc:Choice>
    <mc:Fallback xmlns="">
      <p:transition spd="slow" advTm="128922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B49131-1FB3-F7B2-18F0-2065CD0C3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BB8CBA4A-8C77-BA6D-0E1E-768A9B4861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31" r="25669" b="1"/>
          <a:stretch/>
        </p:blipFill>
        <p:spPr>
          <a:xfrm>
            <a:off x="4818888" y="1"/>
            <a:ext cx="7373112" cy="6857999"/>
          </a:xfrm>
          <a:prstGeom prst="rect">
            <a:avLst/>
          </a:pr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A34C446-AC1B-BDCC-50AF-9932FE0C4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8896786" cy="6858478"/>
          </a:xfrm>
          <a:custGeom>
            <a:avLst/>
            <a:gdLst>
              <a:gd name="connsiteX0" fmla="*/ 1472231 w 8896786"/>
              <a:gd name="connsiteY0" fmla="*/ 6858478 h 6858478"/>
              <a:gd name="connsiteX1" fmla="*/ 8896786 w 8896786"/>
              <a:gd name="connsiteY1" fmla="*/ 6858478 h 6858478"/>
              <a:gd name="connsiteX2" fmla="*/ 5720411 w 8896786"/>
              <a:gd name="connsiteY2" fmla="*/ 0 h 6858478"/>
              <a:gd name="connsiteX3" fmla="*/ 5714834 w 8896786"/>
              <a:gd name="connsiteY3" fmla="*/ 0 h 6858478"/>
              <a:gd name="connsiteX4" fmla="*/ 4648606 w 8896786"/>
              <a:gd name="connsiteY4" fmla="*/ 0 h 6858478"/>
              <a:gd name="connsiteX5" fmla="*/ 0 w 8896786"/>
              <a:gd name="connsiteY5" fmla="*/ 0 h 6858478"/>
              <a:gd name="connsiteX6" fmla="*/ 0 w 8896786"/>
              <a:gd name="connsiteY6" fmla="*/ 6857915 h 6858478"/>
              <a:gd name="connsiteX7" fmla="*/ 1472491 w 8896786"/>
              <a:gd name="connsiteY7" fmla="*/ 6857915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96786" h="6858478">
                <a:moveTo>
                  <a:pt x="1472231" y="6858478"/>
                </a:moveTo>
                <a:lnTo>
                  <a:pt x="8896786" y="6858478"/>
                </a:lnTo>
                <a:lnTo>
                  <a:pt x="5720411" y="0"/>
                </a:lnTo>
                <a:lnTo>
                  <a:pt x="5714834" y="0"/>
                </a:lnTo>
                <a:lnTo>
                  <a:pt x="4648606" y="0"/>
                </a:lnTo>
                <a:lnTo>
                  <a:pt x="0" y="0"/>
                </a:lnTo>
                <a:lnTo>
                  <a:pt x="0" y="6857915"/>
                </a:lnTo>
                <a:lnTo>
                  <a:pt x="1472491" y="685791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74EC51D-5E9D-D1F0-C2CE-EFE06AE84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9"/>
            <a:ext cx="8096249" cy="6858479"/>
          </a:xfrm>
          <a:custGeom>
            <a:avLst/>
            <a:gdLst>
              <a:gd name="connsiteX0" fmla="*/ 0 w 8096249"/>
              <a:gd name="connsiteY0" fmla="*/ 6858479 h 6858479"/>
              <a:gd name="connsiteX1" fmla="*/ 2130297 w 8096249"/>
              <a:gd name="connsiteY1" fmla="*/ 6858479 h 6858479"/>
              <a:gd name="connsiteX2" fmla="*/ 2130297 w 8096249"/>
              <a:gd name="connsiteY2" fmla="*/ 6858478 h 6858479"/>
              <a:gd name="connsiteX3" fmla="*/ 8096249 w 8096249"/>
              <a:gd name="connsiteY3" fmla="*/ 6858478 h 6858479"/>
              <a:gd name="connsiteX4" fmla="*/ 4919874 w 8096249"/>
              <a:gd name="connsiteY4" fmla="*/ 0 h 6858479"/>
              <a:gd name="connsiteX5" fmla="*/ 4914297 w 8096249"/>
              <a:gd name="connsiteY5" fmla="*/ 0 h 6858479"/>
              <a:gd name="connsiteX6" fmla="*/ 3848069 w 8096249"/>
              <a:gd name="connsiteY6" fmla="*/ 0 h 6858479"/>
              <a:gd name="connsiteX7" fmla="*/ 18197 w 8096249"/>
              <a:gd name="connsiteY7" fmla="*/ 0 h 6858479"/>
              <a:gd name="connsiteX8" fmla="*/ 18197 w 8096249"/>
              <a:gd name="connsiteY8" fmla="*/ 479 h 6858479"/>
              <a:gd name="connsiteX9" fmla="*/ 0 w 8096249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96249" h="6858479">
                <a:moveTo>
                  <a:pt x="0" y="6858479"/>
                </a:moveTo>
                <a:lnTo>
                  <a:pt x="2130297" y="6858479"/>
                </a:lnTo>
                <a:lnTo>
                  <a:pt x="2130297" y="6858478"/>
                </a:lnTo>
                <a:lnTo>
                  <a:pt x="8096249" y="6858478"/>
                </a:lnTo>
                <a:lnTo>
                  <a:pt x="4919874" y="0"/>
                </a:lnTo>
                <a:lnTo>
                  <a:pt x="4914297" y="0"/>
                </a:lnTo>
                <a:lnTo>
                  <a:pt x="3848069" y="0"/>
                </a:lnTo>
                <a:lnTo>
                  <a:pt x="18197" y="0"/>
                </a:lnTo>
                <a:lnTo>
                  <a:pt x="18197" y="479"/>
                </a:lnTo>
                <a:lnTo>
                  <a:pt x="0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873B94B-FA77-B1DA-AE27-6C9B188E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74442"/>
            <a:ext cx="11210544" cy="84146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000" dirty="0" err="1"/>
              <a:t>Avslutningsvis</a:t>
            </a:r>
            <a:r>
              <a:rPr lang="en-US" sz="4000" dirty="0"/>
              <a:t>: </a:t>
            </a:r>
            <a:r>
              <a:rPr lang="en-US" sz="2800" dirty="0" err="1"/>
              <a:t>Följande</a:t>
            </a:r>
            <a:r>
              <a:rPr lang="en-US" sz="2800" dirty="0"/>
              <a:t> </a:t>
            </a:r>
            <a:r>
              <a:rPr lang="en-US" sz="2800" dirty="0" err="1"/>
              <a:t>punkter</a:t>
            </a:r>
            <a:r>
              <a:rPr lang="en-US" sz="2800" dirty="0"/>
              <a:t> </a:t>
            </a:r>
            <a:r>
              <a:rPr lang="en-US" sz="2800" dirty="0" err="1"/>
              <a:t>från</a:t>
            </a:r>
            <a:r>
              <a:rPr lang="en-US" sz="2800" dirty="0"/>
              <a:t> </a:t>
            </a:r>
            <a:r>
              <a:rPr lang="en-US" sz="2800" dirty="0" err="1"/>
              <a:t>styrelsen</a:t>
            </a:r>
            <a:r>
              <a:rPr lang="en-US" sz="2800" dirty="0"/>
              <a:t> tar </a:t>
            </a:r>
            <a:r>
              <a:rPr lang="en-US" sz="2800" dirty="0" err="1"/>
              <a:t>respektive</a:t>
            </a:r>
            <a:r>
              <a:rPr lang="en-US" sz="2800" dirty="0"/>
              <a:t> </a:t>
            </a:r>
            <a:r>
              <a:rPr lang="en-US" sz="2800" dirty="0" err="1"/>
              <a:t>ledare</a:t>
            </a:r>
            <a:r>
              <a:rPr lang="en-US" sz="2800" dirty="0"/>
              <a:t> </a:t>
            </a:r>
            <a:r>
              <a:rPr lang="en-US" sz="2800" dirty="0" err="1"/>
              <a:t>upp</a:t>
            </a:r>
            <a:r>
              <a:rPr lang="en-US" sz="2800" dirty="0"/>
              <a:t> </a:t>
            </a:r>
            <a:r>
              <a:rPr lang="en-US" sz="2800" dirty="0" err="1"/>
              <a:t>på</a:t>
            </a:r>
            <a:r>
              <a:rPr lang="en-US" sz="2800" dirty="0"/>
              <a:t> </a:t>
            </a:r>
            <a:r>
              <a:rPr lang="en-US" sz="2800" dirty="0" err="1"/>
              <a:t>sitt</a:t>
            </a:r>
            <a:r>
              <a:rPr lang="en-US" sz="2800" dirty="0"/>
              <a:t> </a:t>
            </a:r>
            <a:r>
              <a:rPr lang="en-US" sz="2800" dirty="0" err="1"/>
              <a:t>föräldramöte</a:t>
            </a:r>
            <a:r>
              <a:rPr lang="en-US" sz="2800" dirty="0"/>
              <a:t>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BC0A249-BE6C-7378-D632-4B561DF20FA3}"/>
              </a:ext>
            </a:extLst>
          </p:cNvPr>
          <p:cNvSpPr txBox="1">
            <a:spLocks/>
          </p:cNvSpPr>
          <p:nvPr/>
        </p:nvSpPr>
        <p:spPr>
          <a:xfrm>
            <a:off x="899921" y="1806577"/>
            <a:ext cx="9949053" cy="42513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Informera</a:t>
            </a:r>
            <a:r>
              <a:rPr lang="en-US" dirty="0"/>
              <a:t> om </a:t>
            </a:r>
            <a:r>
              <a:rPr lang="en-US" dirty="0" err="1"/>
              <a:t>privatsponsringen</a:t>
            </a:r>
            <a:r>
              <a:rPr lang="en-US" dirty="0"/>
              <a:t> under “mina </a:t>
            </a:r>
            <a:r>
              <a:rPr lang="en-US" dirty="0" err="1"/>
              <a:t>sidor</a:t>
            </a:r>
            <a:r>
              <a:rPr lang="en-US" dirty="0"/>
              <a:t>” </a:t>
            </a:r>
            <a:r>
              <a:rPr lang="en-US" dirty="0" err="1"/>
              <a:t>på</a:t>
            </a:r>
            <a:r>
              <a:rPr lang="en-US" dirty="0"/>
              <a:t> Intersport</a:t>
            </a:r>
          </a:p>
          <a:p>
            <a:r>
              <a:rPr lang="en-US" dirty="0" err="1"/>
              <a:t>Informera</a:t>
            </a:r>
            <a:r>
              <a:rPr lang="en-US" dirty="0"/>
              <a:t> om kick off för “VR </a:t>
            </a:r>
            <a:r>
              <a:rPr lang="en-US" dirty="0" err="1"/>
              <a:t>shopen</a:t>
            </a:r>
            <a:r>
              <a:rPr lang="en-US" dirty="0"/>
              <a:t>”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man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slutet</a:t>
            </a:r>
            <a:r>
              <a:rPr lang="en-US" dirty="0"/>
              <a:t> av April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beställa</a:t>
            </a:r>
            <a:r>
              <a:rPr lang="en-US" dirty="0"/>
              <a:t> </a:t>
            </a:r>
            <a:r>
              <a:rPr lang="en-US" dirty="0" err="1"/>
              <a:t>träningsutrustning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IP</a:t>
            </a:r>
          </a:p>
          <a:p>
            <a:r>
              <a:rPr lang="en-US" dirty="0"/>
              <a:t>Sponsor: </a:t>
            </a:r>
            <a:r>
              <a:rPr lang="en-US" dirty="0" err="1"/>
              <a:t>Pitcha</a:t>
            </a:r>
            <a:r>
              <a:rPr lang="en-US" dirty="0"/>
              <a:t> för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hitta</a:t>
            </a:r>
            <a:r>
              <a:rPr lang="en-US" dirty="0"/>
              <a:t> </a:t>
            </a:r>
            <a:r>
              <a:rPr lang="en-US" dirty="0" err="1"/>
              <a:t>sponsorer</a:t>
            </a:r>
            <a:r>
              <a:rPr lang="en-US" dirty="0"/>
              <a:t> i era </a:t>
            </a:r>
            <a:r>
              <a:rPr lang="en-US" dirty="0" err="1"/>
              <a:t>föräldragrupper</a:t>
            </a:r>
            <a:r>
              <a:rPr lang="en-US" dirty="0"/>
              <a:t> </a:t>
            </a:r>
          </a:p>
          <a:p>
            <a:r>
              <a:rPr lang="en-US" dirty="0" err="1"/>
              <a:t>Sponsorgrupp</a:t>
            </a:r>
            <a:r>
              <a:rPr lang="en-US" dirty="0"/>
              <a:t>: </a:t>
            </a:r>
            <a:r>
              <a:rPr lang="en-US" dirty="0" err="1"/>
              <a:t>Pitcha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FÖRSÖK </a:t>
            </a:r>
            <a:r>
              <a:rPr lang="en-US" dirty="0" err="1"/>
              <a:t>hitta</a:t>
            </a:r>
            <a:r>
              <a:rPr lang="en-US" dirty="0"/>
              <a:t> </a:t>
            </a:r>
            <a:r>
              <a:rPr lang="en-US" dirty="0" err="1"/>
              <a:t>någon</a:t>
            </a:r>
            <a:r>
              <a:rPr lang="en-US" dirty="0"/>
              <a:t> till </a:t>
            </a:r>
            <a:r>
              <a:rPr lang="en-US" dirty="0" err="1"/>
              <a:t>sponsorgruppen</a:t>
            </a:r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29475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128922"/>
    </mc:Choice>
    <mc:Fallback xmlns="">
      <p:transition spd="slow" advTm="128922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A0C43C-C600-5057-C555-6D20FF865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48E4C164-F264-9308-7A4B-1140183583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" r="21140" b="1"/>
          <a:stretch/>
        </p:blipFill>
        <p:spPr>
          <a:xfrm>
            <a:off x="2562726" y="-478"/>
            <a:ext cx="9629274" cy="6857999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E3E574E-632A-D843-F393-CB9589ACC8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9917E42-19BD-5D34-D09A-1A228AEBC1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5733161-AAAA-9D0A-821A-193175479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342006"/>
            <a:ext cx="5949647" cy="89977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400" dirty="0"/>
              <a:t>Conny </a:t>
            </a:r>
            <a:r>
              <a:rPr lang="en-US" sz="5400" dirty="0" err="1"/>
              <a:t>och</a:t>
            </a:r>
            <a:r>
              <a:rPr lang="en-US" sz="5400" dirty="0"/>
              <a:t> </a:t>
            </a:r>
            <a:r>
              <a:rPr lang="en-US" sz="5400" dirty="0" err="1"/>
              <a:t>Försäljning</a:t>
            </a:r>
            <a:endParaRPr lang="en-US" sz="5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96E305-9CE9-C6A2-9C05-86F05A2AA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1377953"/>
            <a:ext cx="10110978" cy="291782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Ny </a:t>
            </a:r>
            <a:r>
              <a:rPr lang="en-US" sz="3600" dirty="0" err="1"/>
              <a:t>försäljning</a:t>
            </a:r>
            <a:endParaRPr lang="en-US" sz="3600" dirty="0"/>
          </a:p>
          <a:p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61203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96821"/>
    </mc:Choice>
    <mc:Fallback xmlns="">
      <p:transition spd="slow" advTm="9682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17093E-D658-B2D8-2AB0-28088992D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76CF6FF3-F4D8-0115-1BB9-1D8648DC1B3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" r="21140" b="1"/>
          <a:stretch/>
        </p:blipFill>
        <p:spPr>
          <a:xfrm>
            <a:off x="2562726" y="-478"/>
            <a:ext cx="9629274" cy="6857999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8D03B8E-BCAB-D2A3-6561-78E3C33A37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77AAAA-ABFD-984F-DBED-E5799E0676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052D9B1-08AB-0367-B66F-FFF1B1738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342006"/>
            <a:ext cx="4596003" cy="8997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Sara </a:t>
            </a:r>
            <a:r>
              <a:rPr lang="en-US" sz="5400" dirty="0" err="1"/>
              <a:t>informerar</a:t>
            </a:r>
            <a:endParaRPr lang="en-US" sz="5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60052F4-A0EA-2367-C402-A8A27E787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1377953"/>
            <a:ext cx="10110978" cy="291782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3600" dirty="0"/>
              <a:t>RF SISU</a:t>
            </a:r>
          </a:p>
          <a:p>
            <a:r>
              <a:rPr lang="en-US" sz="3600" dirty="0"/>
              <a:t>Hur </a:t>
            </a:r>
            <a:r>
              <a:rPr lang="en-US" sz="3600" dirty="0" err="1"/>
              <a:t>kommunicerar</a:t>
            </a:r>
            <a:r>
              <a:rPr lang="en-US" sz="3600" dirty="0"/>
              <a:t> vi?</a:t>
            </a:r>
          </a:p>
          <a:p>
            <a:r>
              <a:rPr lang="en-US" sz="3600" dirty="0" err="1"/>
              <a:t>Styrelsen</a:t>
            </a:r>
            <a:r>
              <a:rPr lang="en-US" sz="3600" dirty="0"/>
              <a:t> </a:t>
            </a:r>
            <a:r>
              <a:rPr lang="en-US" sz="3600" dirty="0" err="1"/>
              <a:t>behöver</a:t>
            </a:r>
            <a:r>
              <a:rPr lang="en-US" sz="3600" dirty="0"/>
              <a:t> </a:t>
            </a:r>
            <a:r>
              <a:rPr lang="en-US" sz="3600" dirty="0" err="1"/>
              <a:t>fyllas</a:t>
            </a:r>
            <a:r>
              <a:rPr lang="en-US" sz="3600" dirty="0"/>
              <a:t> </a:t>
            </a:r>
            <a:r>
              <a:rPr lang="en-US" sz="3600" dirty="0" err="1"/>
              <a:t>på</a:t>
            </a:r>
            <a:endParaRPr lang="en-US" sz="3600" dirty="0"/>
          </a:p>
          <a:p>
            <a:r>
              <a:rPr lang="en-US" sz="3600" dirty="0" err="1"/>
              <a:t>Sponsrar</a:t>
            </a:r>
            <a:r>
              <a:rPr lang="en-US" sz="3600" dirty="0"/>
              <a:t> </a:t>
            </a:r>
            <a:r>
              <a:rPr lang="en-US" sz="3600" dirty="0" err="1"/>
              <a:t>föreningen</a:t>
            </a:r>
            <a:r>
              <a:rPr lang="en-US" sz="3600" dirty="0"/>
              <a:t> </a:t>
            </a:r>
            <a:r>
              <a:rPr lang="en-US" sz="3600" dirty="0" err="1"/>
              <a:t>inte</a:t>
            </a:r>
            <a:r>
              <a:rPr lang="en-US" sz="3600" dirty="0"/>
              <a:t> </a:t>
            </a:r>
            <a:r>
              <a:rPr lang="en-US" sz="3600" dirty="0" err="1"/>
              <a:t>ett</a:t>
            </a:r>
            <a:r>
              <a:rPr lang="en-US" sz="3600" dirty="0"/>
              <a:t> lag men…</a:t>
            </a:r>
          </a:p>
          <a:p>
            <a:r>
              <a:rPr lang="en-US" sz="3600" dirty="0" err="1"/>
              <a:t>Utbildning</a:t>
            </a:r>
            <a:endParaRPr lang="en-US" sz="3600" dirty="0"/>
          </a:p>
          <a:p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30003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96821"/>
    </mc:Choice>
    <mc:Fallback xmlns="">
      <p:transition spd="slow" advTm="9682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759638-A43B-6F24-C9A4-027011688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F0AE281C-2B33-FE5D-2847-4C8D4392FB5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" r="21140" b="1"/>
          <a:stretch/>
        </p:blipFill>
        <p:spPr>
          <a:xfrm>
            <a:off x="2562726" y="-478"/>
            <a:ext cx="9629274" cy="6857999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6DD4B6F-2DDF-8D25-F38E-E1E8E3479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2469047-74EA-A27C-2034-247EB5AAB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A85F1A0-2788-E335-897D-C2621E59A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77702"/>
            <a:ext cx="11044429" cy="89977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400" dirty="0" err="1"/>
              <a:t>Träningstider</a:t>
            </a:r>
            <a:r>
              <a:rPr lang="en-US" sz="5400" dirty="0"/>
              <a:t> </a:t>
            </a:r>
            <a:r>
              <a:rPr lang="en-US" sz="5400" dirty="0" err="1"/>
              <a:t>Vår</a:t>
            </a:r>
            <a:r>
              <a:rPr lang="en-US" sz="5400" dirty="0"/>
              <a:t>/</a:t>
            </a:r>
            <a:r>
              <a:rPr lang="en-US" sz="5400" dirty="0" err="1"/>
              <a:t>Höst</a:t>
            </a:r>
            <a:r>
              <a:rPr lang="en-US" sz="5400" dirty="0"/>
              <a:t> </a:t>
            </a:r>
            <a:r>
              <a:rPr lang="en-US" sz="5400" dirty="0" err="1"/>
              <a:t>samt</a:t>
            </a:r>
            <a:r>
              <a:rPr lang="en-US" sz="5400" dirty="0"/>
              <a:t> </a:t>
            </a:r>
            <a:r>
              <a:rPr lang="en-US" sz="5400" dirty="0" err="1"/>
              <a:t>tränings</a:t>
            </a:r>
            <a:r>
              <a:rPr lang="en-US" sz="5400" dirty="0"/>
              <a:t> </a:t>
            </a:r>
            <a:r>
              <a:rPr lang="en-US" sz="5400" dirty="0" err="1"/>
              <a:t>och</a:t>
            </a:r>
            <a:r>
              <a:rPr lang="en-US" sz="5400" dirty="0"/>
              <a:t> </a:t>
            </a:r>
            <a:r>
              <a:rPr lang="en-US" sz="5400" dirty="0" err="1"/>
              <a:t>matchplaner</a:t>
            </a:r>
            <a:r>
              <a:rPr lang="en-US" sz="5400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90A3644-8DBA-2A46-122F-C88519FB5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1" y="1377952"/>
            <a:ext cx="10977754" cy="53276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 err="1"/>
              <a:t>Födda</a:t>
            </a:r>
            <a:r>
              <a:rPr lang="en-US" sz="2400" dirty="0"/>
              <a:t> 19 = Ons 17:30-18:30 1/3 A plan</a:t>
            </a:r>
          </a:p>
          <a:p>
            <a:r>
              <a:rPr lang="en-US" sz="2400" dirty="0"/>
              <a:t>P </a:t>
            </a:r>
            <a:r>
              <a:rPr lang="en-US" sz="2400" dirty="0" err="1"/>
              <a:t>Födda</a:t>
            </a:r>
            <a:r>
              <a:rPr lang="en-US" sz="2400" dirty="0"/>
              <a:t> 17/18 = Tis 17:30-18:30 1/3 A plan (halva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verkligheten</a:t>
            </a:r>
            <a:r>
              <a:rPr lang="en-US" sz="2400" dirty="0"/>
              <a:t>)</a:t>
            </a:r>
          </a:p>
          <a:p>
            <a:r>
              <a:rPr lang="en-US" sz="2400" dirty="0"/>
              <a:t>F </a:t>
            </a:r>
            <a:r>
              <a:rPr lang="en-US" sz="2400" dirty="0" err="1"/>
              <a:t>Födda</a:t>
            </a:r>
            <a:r>
              <a:rPr lang="en-US" sz="2400" dirty="0"/>
              <a:t> 17/18 = Tis 17:30-18:30 1/3 A plan ( halva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verkligheten</a:t>
            </a:r>
            <a:r>
              <a:rPr lang="en-US" sz="2400" dirty="0"/>
              <a:t>)</a:t>
            </a:r>
          </a:p>
          <a:p>
            <a:r>
              <a:rPr lang="en-US" sz="2400" dirty="0"/>
              <a:t>P </a:t>
            </a:r>
            <a:r>
              <a:rPr lang="en-US" sz="2400" dirty="0" err="1"/>
              <a:t>Födda</a:t>
            </a:r>
            <a:r>
              <a:rPr lang="en-US" sz="2400" dirty="0"/>
              <a:t> 15/16 = </a:t>
            </a:r>
            <a:r>
              <a:rPr lang="en-US" sz="2400" dirty="0" err="1"/>
              <a:t>Mån</a:t>
            </a:r>
            <a:r>
              <a:rPr lang="en-US" sz="2400" dirty="0"/>
              <a:t> </a:t>
            </a:r>
            <a:r>
              <a:rPr lang="en-US" sz="2400" dirty="0" err="1"/>
              <a:t>och</a:t>
            </a:r>
            <a:r>
              <a:rPr lang="en-US" sz="2400" dirty="0"/>
              <a:t> </a:t>
            </a:r>
            <a:r>
              <a:rPr lang="en-US" sz="2400" dirty="0" err="1"/>
              <a:t>ons</a:t>
            </a:r>
            <a:r>
              <a:rPr lang="en-US" sz="2400" dirty="0"/>
              <a:t> 17:30-19:00 7manna plan</a:t>
            </a:r>
          </a:p>
          <a:p>
            <a:r>
              <a:rPr lang="en-US" sz="2400" dirty="0"/>
              <a:t>F </a:t>
            </a:r>
            <a:r>
              <a:rPr lang="en-US" sz="2400" dirty="0" err="1"/>
              <a:t>Födda</a:t>
            </a:r>
            <a:r>
              <a:rPr lang="en-US" sz="2400" dirty="0"/>
              <a:t> 14-16 = Tis 17:30-19:00 7manna plan. Tors 17:30-19:00 Halva B </a:t>
            </a:r>
            <a:r>
              <a:rPr lang="en-US" sz="2400" dirty="0" err="1"/>
              <a:t>planen</a:t>
            </a:r>
            <a:endParaRPr lang="en-US" sz="2400" dirty="0"/>
          </a:p>
          <a:p>
            <a:r>
              <a:rPr lang="en-US" sz="2400" dirty="0"/>
              <a:t>P </a:t>
            </a:r>
            <a:r>
              <a:rPr lang="en-US" sz="2400" dirty="0" err="1"/>
              <a:t>födda</a:t>
            </a:r>
            <a:r>
              <a:rPr lang="en-US" sz="2400" dirty="0"/>
              <a:t> 13/14 = </a:t>
            </a:r>
            <a:r>
              <a:rPr lang="en-US" sz="2400" dirty="0" err="1"/>
              <a:t>Mån</a:t>
            </a:r>
            <a:r>
              <a:rPr lang="en-US" sz="2400" dirty="0"/>
              <a:t> 17:30-19:00 B </a:t>
            </a:r>
            <a:r>
              <a:rPr lang="en-US" sz="2400" dirty="0" err="1"/>
              <a:t>planen</a:t>
            </a:r>
            <a:r>
              <a:rPr lang="en-US" sz="2400" dirty="0"/>
              <a:t>. Tors 17:30-19:00 7manna </a:t>
            </a:r>
            <a:r>
              <a:rPr lang="en-US" sz="2400" dirty="0" err="1"/>
              <a:t>planen</a:t>
            </a:r>
            <a:endParaRPr lang="en-US" sz="2400" dirty="0"/>
          </a:p>
          <a:p>
            <a:r>
              <a:rPr lang="en-US" sz="2400" dirty="0"/>
              <a:t>F </a:t>
            </a:r>
            <a:r>
              <a:rPr lang="en-US" sz="2400" dirty="0" err="1"/>
              <a:t>födda</a:t>
            </a:r>
            <a:r>
              <a:rPr lang="en-US" sz="2400" dirty="0"/>
              <a:t> 11/12 = </a:t>
            </a:r>
            <a:r>
              <a:rPr lang="en-US" sz="2400" dirty="0" err="1"/>
              <a:t>Mån</a:t>
            </a:r>
            <a:r>
              <a:rPr lang="en-US" sz="2400" dirty="0"/>
              <a:t> 17:30-19:00 A </a:t>
            </a:r>
            <a:r>
              <a:rPr lang="en-US" sz="2400" dirty="0" err="1"/>
              <a:t>planen</a:t>
            </a:r>
            <a:r>
              <a:rPr lang="en-US" sz="2400" dirty="0"/>
              <a:t>. Tors 17:30-19:00 Halva B </a:t>
            </a:r>
            <a:r>
              <a:rPr lang="en-US" sz="2400" dirty="0" err="1"/>
              <a:t>planen</a:t>
            </a:r>
            <a:endParaRPr lang="en-US" sz="2400" dirty="0"/>
          </a:p>
          <a:p>
            <a:r>
              <a:rPr lang="en-US" sz="2400" dirty="0"/>
              <a:t>P </a:t>
            </a:r>
            <a:r>
              <a:rPr lang="en-US" sz="2400" dirty="0" err="1"/>
              <a:t>födda</a:t>
            </a:r>
            <a:r>
              <a:rPr lang="en-US" sz="2400" dirty="0"/>
              <a:t> 10-12 = 17:30-19:00 Tis, </a:t>
            </a:r>
            <a:r>
              <a:rPr lang="en-US" sz="2400" dirty="0" err="1"/>
              <a:t>ons</a:t>
            </a:r>
            <a:r>
              <a:rPr lang="en-US" sz="2400" dirty="0"/>
              <a:t> tors. Tis B </a:t>
            </a:r>
            <a:r>
              <a:rPr lang="en-US" sz="2400" dirty="0" err="1"/>
              <a:t>planen</a:t>
            </a:r>
            <a:r>
              <a:rPr lang="en-US" sz="2400" dirty="0"/>
              <a:t>, Ons A plan </a:t>
            </a:r>
            <a:r>
              <a:rPr lang="en-US" sz="2400" dirty="0" err="1"/>
              <a:t>och</a:t>
            </a:r>
            <a:r>
              <a:rPr lang="en-US" sz="2400" dirty="0"/>
              <a:t> Tors A plan</a:t>
            </a:r>
          </a:p>
          <a:p>
            <a:r>
              <a:rPr lang="en-US" sz="2400" dirty="0"/>
              <a:t>F </a:t>
            </a:r>
            <a:r>
              <a:rPr lang="en-US" sz="2400" dirty="0" err="1"/>
              <a:t>födda</a:t>
            </a:r>
            <a:r>
              <a:rPr lang="en-US" sz="2400" dirty="0"/>
              <a:t> 07-09 = Tis 19:00-20:30 A plan</a:t>
            </a:r>
          </a:p>
          <a:p>
            <a:r>
              <a:rPr lang="en-US" sz="2400" dirty="0" err="1"/>
              <a:t>Seniorer</a:t>
            </a:r>
            <a:r>
              <a:rPr lang="en-US" sz="2400" dirty="0"/>
              <a:t> = </a:t>
            </a:r>
            <a:r>
              <a:rPr lang="en-US" sz="2400" dirty="0" err="1"/>
              <a:t>Mån</a:t>
            </a:r>
            <a:r>
              <a:rPr lang="en-US" sz="2400" dirty="0"/>
              <a:t> </a:t>
            </a:r>
            <a:r>
              <a:rPr lang="en-US" sz="2400" dirty="0" err="1"/>
              <a:t>och</a:t>
            </a:r>
            <a:r>
              <a:rPr lang="en-US" sz="2400" dirty="0"/>
              <a:t> Ons 19:00-20:30 A plan men var </a:t>
            </a:r>
            <a:r>
              <a:rPr lang="en-US" sz="2400" dirty="0" err="1"/>
              <a:t>ni</a:t>
            </a:r>
            <a:r>
              <a:rPr lang="en-US" sz="2400" dirty="0"/>
              <a:t> </a:t>
            </a:r>
            <a:r>
              <a:rPr lang="en-US" sz="2400" dirty="0" err="1"/>
              <a:t>vill</a:t>
            </a:r>
            <a:endParaRPr lang="en-US" sz="2400" dirty="0"/>
          </a:p>
          <a:p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37123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96821"/>
    </mc:Choice>
    <mc:Fallback xmlns="">
      <p:transition spd="slow" advTm="9682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3A5A91-9E0D-4E3C-9E08-2AD1BC325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5F214CA5-9830-7005-34D8-A0F9B95C1CD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" r="21140" b="1"/>
          <a:stretch/>
        </p:blipFill>
        <p:spPr>
          <a:xfrm>
            <a:off x="2562726" y="-478"/>
            <a:ext cx="9629274" cy="6857999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869F7FA-3839-7485-06EA-C0332FE14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6E917A4-8C20-EC13-8980-E78C6A256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67F7372-DB69-9D23-59BE-E95BE3799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77702"/>
            <a:ext cx="11044429" cy="8997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 err="1"/>
              <a:t>Övrigt</a:t>
            </a:r>
            <a:endParaRPr lang="en-US" sz="5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D010FC-F746-903B-C9DB-2084C7703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1" y="1377952"/>
            <a:ext cx="10977754" cy="53276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Vi </a:t>
            </a:r>
            <a:r>
              <a:rPr lang="en-US" sz="2400" dirty="0" err="1"/>
              <a:t>har</a:t>
            </a:r>
            <a:r>
              <a:rPr lang="en-US" sz="2400" dirty="0"/>
              <a:t> </a:t>
            </a:r>
            <a:r>
              <a:rPr lang="en-US" sz="2400" dirty="0" err="1"/>
              <a:t>sparkat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person</a:t>
            </a:r>
          </a:p>
          <a:p>
            <a:r>
              <a:rPr lang="en-US" sz="2400" dirty="0" err="1"/>
              <a:t>Sätt</a:t>
            </a:r>
            <a:r>
              <a:rPr lang="en-US" sz="2400" dirty="0"/>
              <a:t> </a:t>
            </a:r>
            <a:r>
              <a:rPr lang="en-US" sz="2400" dirty="0" err="1"/>
              <a:t>undan</a:t>
            </a:r>
            <a:r>
              <a:rPr lang="en-US" sz="2400" dirty="0"/>
              <a:t> </a:t>
            </a:r>
            <a:r>
              <a:rPr lang="en-US" sz="2400" dirty="0" err="1"/>
              <a:t>målen</a:t>
            </a:r>
            <a:r>
              <a:rPr lang="en-US" sz="2400" dirty="0"/>
              <a:t> ALLTID</a:t>
            </a:r>
          </a:p>
          <a:p>
            <a:r>
              <a:rPr lang="en-US" sz="2400" dirty="0" err="1"/>
              <a:t>Engagemang</a:t>
            </a:r>
            <a:r>
              <a:rPr lang="en-US" sz="2400" dirty="0"/>
              <a:t> </a:t>
            </a:r>
            <a:r>
              <a:rPr lang="en-US" sz="2400" dirty="0" err="1"/>
              <a:t>bygger</a:t>
            </a:r>
            <a:r>
              <a:rPr lang="en-US" sz="2400" dirty="0"/>
              <a:t> </a:t>
            </a:r>
            <a:r>
              <a:rPr lang="en-US" sz="2400" dirty="0" err="1"/>
              <a:t>denna</a:t>
            </a:r>
            <a:r>
              <a:rPr lang="en-US" sz="2400" dirty="0"/>
              <a:t> </a:t>
            </a:r>
            <a:r>
              <a:rPr lang="en-US" sz="2400" dirty="0" err="1"/>
              <a:t>förening</a:t>
            </a:r>
            <a:endParaRPr lang="en-US" sz="2400" dirty="0"/>
          </a:p>
          <a:p>
            <a:r>
              <a:rPr lang="en-US" sz="2400" dirty="0" err="1"/>
              <a:t>Tänk</a:t>
            </a:r>
            <a:r>
              <a:rPr lang="en-US" sz="2400" dirty="0"/>
              <a:t> </a:t>
            </a:r>
            <a:r>
              <a:rPr lang="en-US" sz="2400" dirty="0" err="1"/>
              <a:t>opartiskt</a:t>
            </a:r>
            <a:endParaRPr lang="en-US" sz="2400" dirty="0"/>
          </a:p>
          <a:p>
            <a:r>
              <a:rPr lang="en-US" sz="2400" dirty="0"/>
              <a:t>Ansvar</a:t>
            </a:r>
          </a:p>
          <a:p>
            <a:r>
              <a:rPr lang="en-US" sz="2400" dirty="0" err="1"/>
              <a:t>Domare</a:t>
            </a:r>
            <a:endParaRPr lang="en-US" sz="2400" dirty="0"/>
          </a:p>
          <a:p>
            <a:r>
              <a:rPr lang="en-US" sz="2400" dirty="0"/>
              <a:t>Matcher </a:t>
            </a:r>
            <a:r>
              <a:rPr lang="en-US" sz="2400" dirty="0" err="1"/>
              <a:t>och</a:t>
            </a:r>
            <a:r>
              <a:rPr lang="en-US" sz="2400" dirty="0"/>
              <a:t> </a:t>
            </a:r>
            <a:r>
              <a:rPr lang="en-US" sz="2400" dirty="0" err="1"/>
              <a:t>planering</a:t>
            </a:r>
            <a:endParaRPr lang="en-US" sz="2400" dirty="0"/>
          </a:p>
          <a:p>
            <a:r>
              <a:rPr lang="en-US" sz="2400" dirty="0" err="1"/>
              <a:t>Kiosken</a:t>
            </a:r>
            <a:endParaRPr lang="en-US" sz="2400" dirty="0"/>
          </a:p>
          <a:p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3493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96821"/>
    </mc:Choice>
    <mc:Fallback xmlns="">
      <p:transition spd="slow" advTm="9682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0AA5C9-A231-8CCF-206F-1AEFA0D63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2C7693F6-6056-362B-9016-375B1806A64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" r="21140" b="1"/>
          <a:stretch/>
        </p:blipFill>
        <p:spPr>
          <a:xfrm>
            <a:off x="2562726" y="-478"/>
            <a:ext cx="9629274" cy="6857999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52B687B-03E7-E54B-23F7-1B19D3CE6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219C1DD-C36A-3ACD-8AB4-254892E1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EEE1DB0-FEB6-7F37-519F-BEAADD31B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77702"/>
            <a:ext cx="11044429" cy="8997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 err="1"/>
              <a:t>Frågor</a:t>
            </a:r>
            <a:endParaRPr lang="en-US" sz="5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4888BEA-4A85-3EE5-9110-F3E5E0B928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1" y="1377952"/>
            <a:ext cx="10977754" cy="53276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/>
              <a:t>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53118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96821"/>
    </mc:Choice>
    <mc:Fallback xmlns="">
      <p:transition spd="slow" advTm="9682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9C80ECA1-D18D-4CE8-8C34-A5A56A8299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165" b="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F0B4C1-ED4C-4228-BA97-732E7EE1E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7225526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Tack för </a:t>
            </a:r>
            <a:r>
              <a:rPr lang="en-US" sz="4800" dirty="0" err="1"/>
              <a:t>att</a:t>
            </a:r>
            <a:r>
              <a:rPr lang="en-US" sz="4800" dirty="0"/>
              <a:t> </a:t>
            </a:r>
            <a:r>
              <a:rPr lang="en-US" sz="4800" dirty="0" err="1"/>
              <a:t>ni</a:t>
            </a:r>
            <a:r>
              <a:rPr lang="en-US" sz="4800" dirty="0"/>
              <a:t> </a:t>
            </a:r>
            <a:r>
              <a:rPr lang="en-US" sz="4800" dirty="0" err="1"/>
              <a:t>lyssnade</a:t>
            </a:r>
            <a:r>
              <a:rPr lang="en-US" sz="4800" dirty="0"/>
              <a:t>!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Underrubrik 2">
            <a:extLst>
              <a:ext uri="{FF2B5EF4-FFF2-40B4-BE49-F238E27FC236}">
                <a16:creationId xmlns:a16="http://schemas.microsoft.com/office/drawing/2014/main" id="{A3022C3E-2B53-01D1-7725-E294530BD961}"/>
              </a:ext>
            </a:extLst>
          </p:cNvPr>
          <p:cNvSpPr txBox="1">
            <a:spLocks/>
          </p:cNvSpPr>
          <p:nvPr/>
        </p:nvSpPr>
        <p:spPr>
          <a:xfrm>
            <a:off x="477981" y="5131566"/>
            <a:ext cx="7576256" cy="120814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000" dirty="0"/>
              <a:t>”Någon annan jobbar inte här, TILLSAMMANS är vi Vedby Rönne”</a:t>
            </a:r>
          </a:p>
          <a:p>
            <a:r>
              <a:rPr lang="sv-SE" sz="2000" dirty="0"/>
              <a:t>”Så många som möjligt så länge som möjligt”</a:t>
            </a:r>
          </a:p>
        </p:txBody>
      </p:sp>
    </p:spTree>
    <p:extLst>
      <p:ext uri="{BB962C8B-B14F-4D97-AF65-F5344CB8AC3E}">
        <p14:creationId xmlns:p14="http://schemas.microsoft.com/office/powerpoint/2010/main" val="21632965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75376"/>
    </mc:Choice>
    <mc:Fallback xmlns="">
      <p:transition spd="slow" advTm="7537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3FA0D5-D4CA-9EB6-97A1-24B3B7BB3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1824781C-1DF1-3338-0089-773C023EA10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" r="21140" b="1"/>
          <a:stretch/>
        </p:blipFill>
        <p:spPr>
          <a:xfrm>
            <a:off x="2562726" y="-478"/>
            <a:ext cx="9629274" cy="6857999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710F4CC-AFA6-DD9E-1491-D6E136E6E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7B589D9-3A65-070F-0410-0C15B19928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25FFD0C-56C3-3B31-8327-7DB9D6D6A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42006"/>
            <a:ext cx="3879232" cy="8997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179DC2-C72A-6DDE-7FAC-3CE1B91DE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1377953"/>
            <a:ext cx="10110978" cy="291782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3600" dirty="0" err="1"/>
              <a:t>Stefans</a:t>
            </a:r>
            <a:r>
              <a:rPr lang="en-US" sz="3600" dirty="0"/>
              <a:t> roll </a:t>
            </a:r>
            <a:r>
              <a:rPr lang="en-US" sz="3600" dirty="0" err="1"/>
              <a:t>och</a:t>
            </a:r>
            <a:r>
              <a:rPr lang="en-US" sz="3600" dirty="0"/>
              <a:t> </a:t>
            </a:r>
            <a:r>
              <a:rPr lang="en-US" sz="3600" dirty="0" err="1"/>
              <a:t>inköpsrutiner</a:t>
            </a:r>
            <a:r>
              <a:rPr lang="en-US" sz="3600" dirty="0"/>
              <a:t> </a:t>
            </a:r>
            <a:r>
              <a:rPr lang="en-US" sz="3600" dirty="0" err="1"/>
              <a:t>samt</a:t>
            </a:r>
            <a:r>
              <a:rPr lang="en-US" sz="3600" dirty="0"/>
              <a:t> </a:t>
            </a:r>
            <a:r>
              <a:rPr lang="en-US" sz="3600" dirty="0" err="1"/>
              <a:t>ny</a:t>
            </a:r>
            <a:r>
              <a:rPr lang="en-US" sz="3600" dirty="0"/>
              <a:t> </a:t>
            </a:r>
            <a:r>
              <a:rPr lang="en-US" sz="3600" dirty="0" err="1"/>
              <a:t>leverantör</a:t>
            </a:r>
            <a:endParaRPr lang="en-US" sz="3600" dirty="0"/>
          </a:p>
          <a:p>
            <a:r>
              <a:rPr lang="en-US" sz="3600" dirty="0"/>
              <a:t>Conny </a:t>
            </a:r>
            <a:r>
              <a:rPr lang="en-US" sz="3600" dirty="0" err="1"/>
              <a:t>och</a:t>
            </a:r>
            <a:r>
              <a:rPr lang="en-US" sz="3600" dirty="0"/>
              <a:t> </a:t>
            </a:r>
            <a:r>
              <a:rPr lang="en-US" sz="3600" dirty="0" err="1"/>
              <a:t>försäljning</a:t>
            </a:r>
            <a:endParaRPr lang="en-US" sz="3600" dirty="0"/>
          </a:p>
          <a:p>
            <a:r>
              <a:rPr lang="en-US" sz="3600" dirty="0"/>
              <a:t>Sara </a:t>
            </a:r>
            <a:r>
              <a:rPr lang="en-US" sz="3600" dirty="0" err="1"/>
              <a:t>informerar</a:t>
            </a:r>
            <a:endParaRPr lang="en-US" sz="3600" dirty="0"/>
          </a:p>
          <a:p>
            <a:r>
              <a:rPr lang="en-US" sz="3600" dirty="0" err="1"/>
              <a:t>Träningstider</a:t>
            </a:r>
            <a:r>
              <a:rPr lang="en-US" sz="3600" dirty="0"/>
              <a:t> </a:t>
            </a:r>
            <a:r>
              <a:rPr lang="en-US" sz="3600" dirty="0" err="1"/>
              <a:t>Vår</a:t>
            </a:r>
            <a:r>
              <a:rPr lang="en-US" sz="3600" dirty="0"/>
              <a:t>/</a:t>
            </a:r>
            <a:r>
              <a:rPr lang="en-US" sz="3600" dirty="0" err="1"/>
              <a:t>Höst</a:t>
            </a:r>
            <a:r>
              <a:rPr lang="en-US" sz="3600" dirty="0"/>
              <a:t> </a:t>
            </a:r>
            <a:r>
              <a:rPr lang="en-US" sz="3600" dirty="0" err="1"/>
              <a:t>samt</a:t>
            </a:r>
            <a:r>
              <a:rPr lang="en-US" sz="3600" dirty="0"/>
              <a:t> </a:t>
            </a:r>
            <a:r>
              <a:rPr lang="en-US" sz="3600" dirty="0" err="1"/>
              <a:t>träninsgs</a:t>
            </a:r>
            <a:r>
              <a:rPr lang="en-US" sz="3600" dirty="0"/>
              <a:t> </a:t>
            </a:r>
            <a:r>
              <a:rPr lang="en-US" sz="3600" dirty="0" err="1"/>
              <a:t>och</a:t>
            </a:r>
            <a:r>
              <a:rPr lang="en-US" sz="3600" dirty="0"/>
              <a:t> </a:t>
            </a:r>
            <a:r>
              <a:rPr lang="en-US" sz="3600" dirty="0" err="1"/>
              <a:t>matchplanerer</a:t>
            </a:r>
            <a:endParaRPr lang="en-US" sz="3600" dirty="0"/>
          </a:p>
          <a:p>
            <a:r>
              <a:rPr lang="en-US" sz="3600" dirty="0" err="1"/>
              <a:t>Övrigt</a:t>
            </a:r>
            <a:endParaRPr lang="en-US" sz="3600" dirty="0"/>
          </a:p>
          <a:p>
            <a:r>
              <a:rPr lang="en-US" sz="3600" dirty="0" err="1"/>
              <a:t>Frågor</a:t>
            </a:r>
            <a:endParaRPr lang="en-US" sz="3600" dirty="0"/>
          </a:p>
          <a:p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772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96821"/>
    </mc:Choice>
    <mc:Fallback xmlns="">
      <p:transition spd="slow" advTm="9682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631D7B26-5C3A-43C0-B4F0-8417848E225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5" r="24509" b="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88D8C7-0DF3-467C-A567-486E391A5A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2040105"/>
            <a:ext cx="10761520" cy="3153002"/>
          </a:xfrm>
        </p:spPr>
        <p:txBody>
          <a:bodyPr anchor="b">
            <a:normAutofit fontScale="90000"/>
          </a:bodyPr>
          <a:lstStyle/>
          <a:p>
            <a:pPr algn="l"/>
            <a:br>
              <a:rPr lang="sv-SE" sz="4800" dirty="0"/>
            </a:br>
            <a:br>
              <a:rPr lang="sv-SE" sz="4800" dirty="0"/>
            </a:br>
            <a:r>
              <a:rPr lang="sv-SE" sz="4400" dirty="0"/>
              <a:t>Steves roll</a:t>
            </a:r>
            <a:br>
              <a:rPr lang="sv-SE" sz="4400" dirty="0"/>
            </a:br>
            <a:r>
              <a:rPr lang="sv-SE" sz="4400" dirty="0"/>
              <a:t>Ny leverantör – Intersport och Puma </a:t>
            </a:r>
            <a:br>
              <a:rPr lang="sv-SE" sz="4400" dirty="0"/>
            </a:br>
            <a:r>
              <a:rPr lang="sv-SE" sz="4400" dirty="0"/>
              <a:t>Ny inköpsrutin – ”Steves hörna”? Leveranshörna</a:t>
            </a:r>
            <a:br>
              <a:rPr lang="sv-SE" sz="4400" dirty="0"/>
            </a:br>
            <a:r>
              <a:rPr lang="sv-SE" sz="4400" dirty="0"/>
              <a:t>Besök från Intersport</a:t>
            </a:r>
            <a:br>
              <a:rPr lang="sv-SE" sz="4400" dirty="0"/>
            </a:br>
            <a:r>
              <a:rPr lang="sv-SE" sz="4400" dirty="0"/>
              <a:t>Klubbkvällen i ny form: Invigning av ”VR shopen”!</a:t>
            </a:r>
            <a:br>
              <a:rPr lang="sv-SE" sz="4400" dirty="0"/>
            </a:br>
            <a:r>
              <a:rPr lang="sv-SE" sz="4400" dirty="0"/>
              <a:t>Ny tränarsida</a:t>
            </a:r>
            <a:br>
              <a:rPr lang="sv-SE" sz="4400" dirty="0"/>
            </a:br>
            <a:r>
              <a:rPr lang="sv-SE" sz="4400" dirty="0"/>
              <a:t>Bollar</a:t>
            </a:r>
            <a:br>
              <a:rPr lang="sv-SE" sz="4400" dirty="0"/>
            </a:br>
            <a:r>
              <a:rPr lang="sv-SE" sz="4400" dirty="0"/>
              <a:t>Reservgrejer</a:t>
            </a:r>
            <a:br>
              <a:rPr lang="sv-SE" sz="4400" dirty="0"/>
            </a:br>
            <a:r>
              <a:rPr lang="sv-SE" sz="4400" dirty="0"/>
              <a:t>Sponsorer</a:t>
            </a:r>
            <a:endParaRPr lang="sv-SE" sz="480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B2E1AD1-8B65-43A0-A6D3-406E43837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5536801"/>
            <a:ext cx="6972687" cy="1208141"/>
          </a:xfrm>
        </p:spPr>
        <p:txBody>
          <a:bodyPr>
            <a:normAutofit/>
          </a:bodyPr>
          <a:lstStyle/>
          <a:p>
            <a:pPr algn="l"/>
            <a:r>
              <a:rPr lang="sv-SE" sz="2000" dirty="0"/>
              <a:t>”Någon annan jobbar inte här, TILLSAMMANS är vi Vedby Rönne”</a:t>
            </a:r>
          </a:p>
          <a:p>
            <a:pPr algn="l"/>
            <a:r>
              <a:rPr lang="sv-SE" sz="2000" dirty="0"/>
              <a:t>”Så många som möjligt så länge som möjligt”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63088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47596"/>
    </mc:Choice>
    <mc:Fallback xmlns="">
      <p:transition spd="slow" advTm="47596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8917B3BB-AF07-4288-9260-49B1908591B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" r="21140" b="1"/>
          <a:stretch/>
        </p:blipFill>
        <p:spPr>
          <a:xfrm>
            <a:off x="2562726" y="-478"/>
            <a:ext cx="9629274" cy="6857999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928DD85-BB99-450D-A702-2683E0296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40E5BD2-4019-4012-A1AA-628900E65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BADB413-A567-477E-8693-644B273DD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42006"/>
            <a:ext cx="3879232" cy="8997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 err="1"/>
              <a:t>Steves</a:t>
            </a:r>
            <a:r>
              <a:rPr lang="en-US" sz="5400" dirty="0"/>
              <a:t> roll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FD3305-7B0C-40E4-A851-899C8CA16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1377953"/>
            <a:ext cx="10110978" cy="291782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3600" dirty="0"/>
              <a:t>EJ </a:t>
            </a:r>
            <a:r>
              <a:rPr lang="en-US" sz="3600" dirty="0" err="1"/>
              <a:t>tränare</a:t>
            </a:r>
            <a:r>
              <a:rPr lang="en-US" sz="3600" dirty="0"/>
              <a:t> </a:t>
            </a:r>
            <a:r>
              <a:rPr lang="en-US" sz="3600" dirty="0" err="1"/>
              <a:t>längre</a:t>
            </a:r>
            <a:endParaRPr lang="en-US" sz="3600" dirty="0"/>
          </a:p>
          <a:p>
            <a:r>
              <a:rPr lang="en-US" sz="3600" dirty="0"/>
              <a:t>EJ </a:t>
            </a:r>
            <a:r>
              <a:rPr lang="en-US" sz="3600" dirty="0" err="1"/>
              <a:t>en</a:t>
            </a:r>
            <a:r>
              <a:rPr lang="en-US" sz="3600" dirty="0"/>
              <a:t> del av </a:t>
            </a:r>
            <a:r>
              <a:rPr lang="en-US" sz="3600" dirty="0" err="1"/>
              <a:t>styrelsen</a:t>
            </a:r>
            <a:endParaRPr lang="en-US" sz="3600" dirty="0"/>
          </a:p>
          <a:p>
            <a:r>
              <a:rPr lang="en-US" sz="3600" dirty="0" err="1"/>
              <a:t>Inköpsansvarig</a:t>
            </a:r>
            <a:r>
              <a:rPr lang="en-US" sz="3600" dirty="0"/>
              <a:t> – </a:t>
            </a:r>
            <a:r>
              <a:rPr lang="en-US" sz="3600" dirty="0" err="1"/>
              <a:t>på</a:t>
            </a:r>
            <a:r>
              <a:rPr lang="en-US" sz="3600" dirty="0"/>
              <a:t> </a:t>
            </a:r>
            <a:r>
              <a:rPr lang="en-US" sz="3600" dirty="0" err="1"/>
              <a:t>uppdrag</a:t>
            </a:r>
            <a:r>
              <a:rPr lang="en-US" sz="3600" dirty="0"/>
              <a:t> av </a:t>
            </a:r>
            <a:r>
              <a:rPr lang="en-US" sz="3600" dirty="0" err="1"/>
              <a:t>styrelsen</a:t>
            </a:r>
            <a:endParaRPr lang="en-US" sz="3600" dirty="0"/>
          </a:p>
          <a:p>
            <a:r>
              <a:rPr lang="en-US" sz="3600" dirty="0"/>
              <a:t>Jag </a:t>
            </a:r>
            <a:r>
              <a:rPr lang="en-US" sz="3600" dirty="0" err="1"/>
              <a:t>tror</a:t>
            </a:r>
            <a:r>
              <a:rPr lang="en-US" sz="3600" dirty="0"/>
              <a:t> </a:t>
            </a:r>
            <a:r>
              <a:rPr lang="en-US" sz="3600" dirty="0" err="1"/>
              <a:t>att</a:t>
            </a:r>
            <a:r>
              <a:rPr lang="en-US" sz="3600" dirty="0"/>
              <a:t> </a:t>
            </a:r>
            <a:r>
              <a:rPr lang="en-US" sz="3600" dirty="0" err="1"/>
              <a:t>klubben</a:t>
            </a:r>
            <a:r>
              <a:rPr lang="en-US" sz="3600" dirty="0"/>
              <a:t> ligger </a:t>
            </a:r>
            <a:r>
              <a:rPr lang="en-US" sz="3600" dirty="0" err="1"/>
              <a:t>mig</a:t>
            </a:r>
            <a:r>
              <a:rPr lang="en-US" sz="3600" dirty="0"/>
              <a:t> för </a:t>
            </a:r>
            <a:r>
              <a:rPr lang="en-US" sz="3600" dirty="0" err="1"/>
              <a:t>närma</a:t>
            </a:r>
            <a:r>
              <a:rPr lang="en-US" sz="3600" dirty="0"/>
              <a:t> </a:t>
            </a:r>
            <a:r>
              <a:rPr lang="en-US" sz="3600" dirty="0" err="1"/>
              <a:t>hjärtat</a:t>
            </a:r>
            <a:r>
              <a:rPr lang="en-US" sz="3600" dirty="0"/>
              <a:t> för </a:t>
            </a:r>
            <a:r>
              <a:rPr lang="en-US" sz="3600" dirty="0" err="1"/>
              <a:t>att</a:t>
            </a:r>
            <a:r>
              <a:rPr lang="en-US" sz="3600" dirty="0"/>
              <a:t> </a:t>
            </a:r>
            <a:r>
              <a:rPr lang="en-US" sz="3600" dirty="0" err="1"/>
              <a:t>lämna</a:t>
            </a:r>
            <a:r>
              <a:rPr lang="en-US" sz="3600" dirty="0"/>
              <a:t> nu… </a:t>
            </a:r>
          </a:p>
          <a:p>
            <a:r>
              <a:rPr lang="en-US" sz="3600" dirty="0"/>
              <a:t>VI </a:t>
            </a:r>
            <a:r>
              <a:rPr lang="en-US" sz="3600" dirty="0" err="1"/>
              <a:t>blev</a:t>
            </a:r>
            <a:r>
              <a:rPr lang="en-US" sz="3600" dirty="0"/>
              <a:t> </a:t>
            </a:r>
            <a:r>
              <a:rPr lang="en-US" sz="3600" dirty="0" err="1"/>
              <a:t>årets</a:t>
            </a:r>
            <a:r>
              <a:rPr lang="en-US" sz="3600" dirty="0"/>
              <a:t> </a:t>
            </a:r>
            <a:r>
              <a:rPr lang="en-US" sz="3600" dirty="0" err="1"/>
              <a:t>förening</a:t>
            </a:r>
            <a:r>
              <a:rPr lang="en-US" sz="3600" dirty="0"/>
              <a:t> </a:t>
            </a:r>
            <a:r>
              <a:rPr lang="en-US" sz="3600" dirty="0" err="1"/>
              <a:t>pga</a:t>
            </a:r>
            <a:r>
              <a:rPr lang="en-US" sz="3600" dirty="0"/>
              <a:t> </a:t>
            </a:r>
            <a:r>
              <a:rPr lang="en-US" sz="3600" dirty="0" err="1"/>
              <a:t>engagemang</a:t>
            </a:r>
            <a:r>
              <a:rPr lang="en-US" sz="3600" dirty="0"/>
              <a:t>, tack </a:t>
            </a:r>
            <a:r>
              <a:rPr lang="en-US" sz="3600" dirty="0" err="1"/>
              <a:t>alla</a:t>
            </a:r>
            <a:r>
              <a:rPr lang="en-US" sz="3600" dirty="0"/>
              <a:t> för det!</a:t>
            </a:r>
          </a:p>
          <a:p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44443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96821"/>
    </mc:Choice>
    <mc:Fallback xmlns="">
      <p:transition spd="slow" advTm="9682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7050FCB1-EAE7-4A1E-A2F7-D3A4148087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" r="21140" b="1"/>
          <a:stretch/>
        </p:blipFill>
        <p:spPr>
          <a:xfrm>
            <a:off x="2562726" y="1"/>
            <a:ext cx="9629274" cy="6857999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928DD85-BB99-450D-A702-2683E0296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40E5BD2-4019-4012-A1AA-628900E65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17B638-EE56-408A-81FC-B52940ABC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689" y="528619"/>
            <a:ext cx="10634658" cy="84332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Intersport (</a:t>
            </a:r>
            <a:r>
              <a:rPr lang="en-US" sz="5400" dirty="0" err="1"/>
              <a:t>och</a:t>
            </a:r>
            <a:r>
              <a:rPr lang="en-US" sz="5400" dirty="0"/>
              <a:t> Puma) – Ny </a:t>
            </a:r>
            <a:r>
              <a:rPr lang="en-US" sz="5400" dirty="0" err="1"/>
              <a:t>leverantör</a:t>
            </a:r>
            <a:endParaRPr lang="en-US" sz="5400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E85DD740-11BD-A629-60B8-D701C6C16B40}"/>
              </a:ext>
            </a:extLst>
          </p:cNvPr>
          <p:cNvSpPr txBox="1">
            <a:spLocks/>
          </p:cNvSpPr>
          <p:nvPr/>
        </p:nvSpPr>
        <p:spPr>
          <a:xfrm>
            <a:off x="899921" y="1806577"/>
            <a:ext cx="9949053" cy="42513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Trepartsavtal</a:t>
            </a:r>
            <a:r>
              <a:rPr lang="en-US" dirty="0"/>
              <a:t> </a:t>
            </a:r>
            <a:r>
              <a:rPr lang="en-US" dirty="0" err="1"/>
              <a:t>mellan</a:t>
            </a:r>
            <a:r>
              <a:rPr lang="en-US" dirty="0"/>
              <a:t> VR, Intersport </a:t>
            </a:r>
            <a:r>
              <a:rPr lang="en-US" dirty="0" err="1"/>
              <a:t>och</a:t>
            </a:r>
            <a:r>
              <a:rPr lang="en-US" dirty="0"/>
              <a:t> Puma:</a:t>
            </a:r>
          </a:p>
          <a:p>
            <a:pPr lvl="1"/>
            <a:r>
              <a:rPr lang="en-US" dirty="0"/>
              <a:t>4 </a:t>
            </a:r>
            <a:r>
              <a:rPr lang="en-US" dirty="0" err="1"/>
              <a:t>år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startade</a:t>
            </a:r>
            <a:r>
              <a:rPr lang="en-US" dirty="0"/>
              <a:t> 1/1 – 2024 </a:t>
            </a:r>
          </a:p>
          <a:p>
            <a:r>
              <a:rPr lang="en-US" dirty="0"/>
              <a:t>Vi </a:t>
            </a:r>
            <a:r>
              <a:rPr lang="en-US" dirty="0" err="1"/>
              <a:t>köper</a:t>
            </a:r>
            <a:r>
              <a:rPr lang="en-US" dirty="0"/>
              <a:t> nu ALL </a:t>
            </a:r>
            <a:r>
              <a:rPr lang="en-US" dirty="0" err="1"/>
              <a:t>sportutrustning</a:t>
            </a:r>
            <a:r>
              <a:rPr lang="en-US" dirty="0"/>
              <a:t> via Intersport (</a:t>
            </a:r>
            <a:r>
              <a:rPr lang="en-US" dirty="0" err="1"/>
              <a:t>oavsett</a:t>
            </a:r>
            <a:r>
              <a:rPr lang="en-US" dirty="0"/>
              <a:t> pris hos </a:t>
            </a:r>
            <a:r>
              <a:rPr lang="en-US" dirty="0" err="1"/>
              <a:t>annan</a:t>
            </a:r>
            <a:r>
              <a:rPr lang="en-US" dirty="0"/>
              <a:t> </a:t>
            </a:r>
            <a:r>
              <a:rPr lang="en-US" dirty="0" err="1"/>
              <a:t>leverantör</a:t>
            </a:r>
            <a:r>
              <a:rPr lang="en-US" dirty="0"/>
              <a:t>)</a:t>
            </a:r>
          </a:p>
          <a:p>
            <a:r>
              <a:rPr lang="en-US" dirty="0" err="1"/>
              <a:t>Avtalet</a:t>
            </a:r>
            <a:r>
              <a:rPr lang="en-US" dirty="0"/>
              <a:t> </a:t>
            </a:r>
            <a:r>
              <a:rPr lang="en-US" dirty="0" err="1"/>
              <a:t>medger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vi </a:t>
            </a:r>
            <a:r>
              <a:rPr lang="en-US" dirty="0" err="1"/>
              <a:t>får</a:t>
            </a:r>
            <a:r>
              <a:rPr lang="en-US" dirty="0"/>
              <a:t> </a:t>
            </a:r>
            <a:r>
              <a:rPr lang="en-US" dirty="0" err="1"/>
              <a:t>använda</a:t>
            </a:r>
            <a:r>
              <a:rPr lang="en-US" dirty="0"/>
              <a:t> den </a:t>
            </a:r>
            <a:r>
              <a:rPr lang="en-US" dirty="0" err="1"/>
              <a:t>utrustning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köpts</a:t>
            </a:r>
            <a:r>
              <a:rPr lang="en-US" dirty="0"/>
              <a:t> in, men INTE </a:t>
            </a:r>
            <a:r>
              <a:rPr lang="en-US" dirty="0" err="1"/>
              <a:t>nyinköp</a:t>
            </a:r>
            <a:r>
              <a:rPr lang="en-US" dirty="0"/>
              <a:t> </a:t>
            </a:r>
          </a:p>
          <a:p>
            <a:r>
              <a:rPr lang="en-US" dirty="0" err="1"/>
              <a:t>Beställningar</a:t>
            </a:r>
            <a:r>
              <a:rPr lang="en-US" dirty="0"/>
              <a:t> </a:t>
            </a:r>
            <a:r>
              <a:rPr lang="en-US" dirty="0" err="1"/>
              <a:t>görs</a:t>
            </a:r>
            <a:r>
              <a:rPr lang="en-US" dirty="0"/>
              <a:t> via VR </a:t>
            </a:r>
            <a:r>
              <a:rPr lang="en-US" dirty="0" err="1"/>
              <a:t>shopen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finnas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 I </a:t>
            </a:r>
            <a:r>
              <a:rPr lang="en-US" dirty="0" err="1"/>
              <a:t>klubbstugan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Intersport </a:t>
            </a:r>
            <a:r>
              <a:rPr lang="en-US" dirty="0" err="1"/>
              <a:t>Ängelholm</a:t>
            </a:r>
            <a:endParaRPr lang="en-US" dirty="0"/>
          </a:p>
          <a:p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04845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94519"/>
    </mc:Choice>
    <mc:Fallback xmlns="">
      <p:transition spd="slow" advTm="9451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7050FCB1-EAE7-4A1E-A2F7-D3A4148087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" r="21140" b="1"/>
          <a:stretch/>
        </p:blipFill>
        <p:spPr>
          <a:xfrm>
            <a:off x="2562726" y="1"/>
            <a:ext cx="9629274" cy="6857999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928DD85-BB99-450D-A702-2683E0296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40E5BD2-4019-4012-A1AA-628900E65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17B638-EE56-408A-81FC-B52940ABC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689" y="528619"/>
            <a:ext cx="10634658" cy="84332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Intersport – Ny </a:t>
            </a:r>
            <a:r>
              <a:rPr lang="en-US" sz="5400" dirty="0" err="1"/>
              <a:t>leverantör</a:t>
            </a:r>
            <a:endParaRPr lang="en-US" sz="5400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D418FF16-4064-32E6-FC2B-0FC552D48B38}"/>
              </a:ext>
            </a:extLst>
          </p:cNvPr>
          <p:cNvSpPr txBox="1">
            <a:spLocks/>
          </p:cNvSpPr>
          <p:nvPr/>
        </p:nvSpPr>
        <p:spPr>
          <a:xfrm>
            <a:off x="899921" y="1806577"/>
            <a:ext cx="9949053" cy="42513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ert</a:t>
            </a:r>
            <a:r>
              <a:rPr lang="en-US" dirty="0"/>
              <a:t> </a:t>
            </a:r>
            <a:r>
              <a:rPr lang="en-US" dirty="0" err="1"/>
              <a:t>föräldramöte</a:t>
            </a:r>
            <a:r>
              <a:rPr lang="en-US" dirty="0"/>
              <a:t>: </a:t>
            </a:r>
            <a:r>
              <a:rPr lang="en-US" dirty="0" err="1"/>
              <a:t>Uppmana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föräldrar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regga</a:t>
            </a:r>
            <a:r>
              <a:rPr lang="en-US" dirty="0"/>
              <a:t> </a:t>
            </a:r>
            <a:r>
              <a:rPr lang="en-US" dirty="0" err="1"/>
              <a:t>Vedby</a:t>
            </a:r>
            <a:r>
              <a:rPr lang="en-US" dirty="0"/>
              <a:t> </a:t>
            </a:r>
            <a:r>
              <a:rPr lang="en-US" dirty="0" err="1"/>
              <a:t>Rönne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klubb</a:t>
            </a:r>
            <a:r>
              <a:rPr lang="en-US" dirty="0"/>
              <a:t> under “mina </a:t>
            </a:r>
            <a:r>
              <a:rPr lang="en-US" dirty="0" err="1"/>
              <a:t>sidor</a:t>
            </a:r>
            <a:r>
              <a:rPr lang="en-US" dirty="0"/>
              <a:t>” </a:t>
            </a:r>
            <a:r>
              <a:rPr lang="en-US" dirty="0" err="1"/>
              <a:t>på</a:t>
            </a:r>
            <a:r>
              <a:rPr lang="en-US" dirty="0"/>
              <a:t> Intersport. </a:t>
            </a:r>
          </a:p>
          <a:p>
            <a:pPr lvl="1"/>
            <a:r>
              <a:rPr lang="en-US" dirty="0" err="1"/>
              <a:t>Oavsett</a:t>
            </a:r>
            <a:r>
              <a:rPr lang="en-US" dirty="0"/>
              <a:t> var i Sverige </a:t>
            </a:r>
            <a:r>
              <a:rPr lang="en-US" dirty="0" err="1"/>
              <a:t>någon</a:t>
            </a:r>
            <a:r>
              <a:rPr lang="en-US" dirty="0"/>
              <a:t> </a:t>
            </a:r>
            <a:r>
              <a:rPr lang="en-US" dirty="0" err="1"/>
              <a:t>mormor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annat</a:t>
            </a:r>
            <a:r>
              <a:rPr lang="en-US" dirty="0"/>
              <a:t> </a:t>
            </a:r>
            <a:r>
              <a:rPr lang="en-US" dirty="0" err="1"/>
              <a:t>bor</a:t>
            </a:r>
            <a:r>
              <a:rPr lang="en-US" dirty="0"/>
              <a:t>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får</a:t>
            </a:r>
            <a:r>
              <a:rPr lang="en-US" dirty="0"/>
              <a:t> VR </a:t>
            </a:r>
            <a:r>
              <a:rPr lang="en-US" dirty="0" err="1"/>
              <a:t>en</a:t>
            </a:r>
            <a:r>
              <a:rPr lang="en-US" dirty="0"/>
              <a:t> KICK BACK (3%)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hela</a:t>
            </a:r>
            <a:r>
              <a:rPr lang="en-US" dirty="0"/>
              <a:t> </a:t>
            </a:r>
            <a:r>
              <a:rPr lang="en-US" dirty="0" err="1"/>
              <a:t>sortimentet</a:t>
            </a:r>
            <a:r>
              <a:rPr lang="en-US" dirty="0"/>
              <a:t>. </a:t>
            </a:r>
            <a:r>
              <a:rPr lang="en-US" dirty="0" err="1"/>
              <a:t>Sprid</a:t>
            </a:r>
            <a:r>
              <a:rPr lang="en-US" dirty="0"/>
              <a:t> </a:t>
            </a:r>
            <a:r>
              <a:rPr lang="en-US" dirty="0" err="1"/>
              <a:t>gärna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vem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helst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sponsra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detta</a:t>
            </a:r>
            <a:r>
              <a:rPr lang="en-US" dirty="0"/>
              <a:t> </a:t>
            </a:r>
            <a:r>
              <a:rPr lang="en-US" dirty="0" err="1"/>
              <a:t>sättet</a:t>
            </a:r>
            <a:r>
              <a:rPr lang="en-US" dirty="0"/>
              <a:t>.</a:t>
            </a:r>
          </a:p>
          <a:p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61310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36119"/>
    </mc:Choice>
    <mc:Fallback xmlns="">
      <p:transition spd="slow" advTm="36119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7050FCB1-EAE7-4A1E-A2F7-D3A4148087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" r="21140" b="1"/>
          <a:stretch/>
        </p:blipFill>
        <p:spPr>
          <a:xfrm>
            <a:off x="2562726" y="1"/>
            <a:ext cx="9629274" cy="6857999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928DD85-BB99-450D-A702-2683E0296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40E5BD2-4019-4012-A1AA-628900E65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17B638-EE56-408A-81FC-B52940ABC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342006"/>
            <a:ext cx="9758553" cy="84332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Ny </a:t>
            </a:r>
            <a:r>
              <a:rPr lang="en-US" sz="5400" dirty="0" err="1"/>
              <a:t>inköpsrutin</a:t>
            </a:r>
            <a:r>
              <a:rPr lang="en-US" sz="5400" dirty="0"/>
              <a:t> - “</a:t>
            </a:r>
            <a:r>
              <a:rPr lang="en-US" sz="5400" dirty="0" err="1"/>
              <a:t>Steves</a:t>
            </a:r>
            <a:r>
              <a:rPr lang="en-US" sz="5400" dirty="0"/>
              <a:t> </a:t>
            </a:r>
            <a:r>
              <a:rPr lang="en-US" sz="5400" dirty="0" err="1"/>
              <a:t>hörna</a:t>
            </a:r>
            <a:r>
              <a:rPr lang="en-US" sz="5400" dirty="0"/>
              <a:t>”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2750663-E64F-0A2D-499D-68C976237CFE}"/>
              </a:ext>
            </a:extLst>
          </p:cNvPr>
          <p:cNvSpPr txBox="1">
            <a:spLocks/>
          </p:cNvSpPr>
          <p:nvPr/>
        </p:nvSpPr>
        <p:spPr>
          <a:xfrm>
            <a:off x="899921" y="1806577"/>
            <a:ext cx="9949053" cy="42513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Inköp</a:t>
            </a:r>
            <a:r>
              <a:rPr lang="en-US" dirty="0"/>
              <a:t> vid </a:t>
            </a:r>
            <a:r>
              <a:rPr lang="en-US" dirty="0" err="1"/>
              <a:t>tre</a:t>
            </a:r>
            <a:r>
              <a:rPr lang="en-US" dirty="0"/>
              <a:t> </a:t>
            </a:r>
            <a:r>
              <a:rPr lang="en-US" dirty="0" err="1"/>
              <a:t>tillfällen</a:t>
            </a:r>
            <a:r>
              <a:rPr lang="en-US" dirty="0"/>
              <a:t> per </a:t>
            </a:r>
            <a:r>
              <a:rPr lang="en-US" dirty="0" err="1"/>
              <a:t>år</a:t>
            </a:r>
            <a:r>
              <a:rPr lang="en-US" dirty="0"/>
              <a:t> (1/1, 1/4, 1/9)</a:t>
            </a:r>
          </a:p>
          <a:p>
            <a:r>
              <a:rPr lang="en-US" dirty="0"/>
              <a:t>För </a:t>
            </a:r>
            <a:r>
              <a:rPr lang="en-US" dirty="0" err="1"/>
              <a:t>inköpsförfrågan</a:t>
            </a:r>
            <a:r>
              <a:rPr lang="en-US" dirty="0"/>
              <a:t> </a:t>
            </a:r>
            <a:r>
              <a:rPr lang="en-US" dirty="0" err="1"/>
              <a:t>mailar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: (</a:t>
            </a:r>
            <a:r>
              <a:rPr lang="en-US" dirty="0" err="1"/>
              <a:t>Mailet</a:t>
            </a:r>
            <a:r>
              <a:rPr lang="en-US" dirty="0"/>
              <a:t> </a:t>
            </a:r>
            <a:r>
              <a:rPr lang="en-US" dirty="0" err="1"/>
              <a:t>innehåller</a:t>
            </a:r>
            <a:r>
              <a:rPr lang="en-US" dirty="0"/>
              <a:t> pris via </a:t>
            </a:r>
            <a:r>
              <a:rPr lang="en-US" dirty="0" err="1"/>
              <a:t>Intersports</a:t>
            </a:r>
            <a:r>
              <a:rPr lang="en-US" dirty="0"/>
              <a:t> </a:t>
            </a:r>
            <a:r>
              <a:rPr lang="en-US" dirty="0" err="1"/>
              <a:t>hemsida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länk</a:t>
            </a:r>
            <a:r>
              <a:rPr lang="en-US" dirty="0"/>
              <a:t> till </a:t>
            </a:r>
            <a:r>
              <a:rPr lang="en-US" dirty="0" err="1"/>
              <a:t>produkten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vill</a:t>
            </a:r>
            <a:r>
              <a:rPr lang="en-US" dirty="0"/>
              <a:t> </a:t>
            </a:r>
            <a:r>
              <a:rPr lang="en-US" dirty="0" err="1"/>
              <a:t>köpa</a:t>
            </a:r>
            <a:r>
              <a:rPr lang="en-US" dirty="0"/>
              <a:t>, om det </a:t>
            </a:r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“</a:t>
            </a:r>
            <a:r>
              <a:rPr lang="en-US" dirty="0" err="1"/>
              <a:t>känd</a:t>
            </a:r>
            <a:r>
              <a:rPr lang="en-US" dirty="0"/>
              <a:t> </a:t>
            </a:r>
            <a:r>
              <a:rPr lang="en-US" dirty="0" err="1"/>
              <a:t>produkt</a:t>
            </a:r>
            <a:r>
              <a:rPr lang="en-US" dirty="0"/>
              <a:t>”. </a:t>
            </a:r>
            <a:r>
              <a:rPr lang="en-US" dirty="0" err="1"/>
              <a:t>Skriv</a:t>
            </a:r>
            <a:r>
              <a:rPr lang="en-US" dirty="0"/>
              <a:t> </a:t>
            </a:r>
            <a:r>
              <a:rPr lang="en-US" dirty="0" err="1"/>
              <a:t>också</a:t>
            </a:r>
            <a:r>
              <a:rPr lang="en-US" dirty="0"/>
              <a:t> </a:t>
            </a:r>
            <a:r>
              <a:rPr lang="en-US" dirty="0" err="1"/>
              <a:t>storlek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(Sara) </a:t>
            </a:r>
            <a:r>
              <a:rPr lang="en-US" dirty="0">
                <a:hlinkClick r:id="rId4"/>
              </a:rPr>
              <a:t>vedbyronneungdom@gmail.com</a:t>
            </a:r>
            <a:endParaRPr lang="en-US" dirty="0"/>
          </a:p>
          <a:p>
            <a:pPr lvl="1"/>
            <a:r>
              <a:rPr lang="en-US" dirty="0"/>
              <a:t>(Steve) </a:t>
            </a:r>
            <a:r>
              <a:rPr lang="en-US" dirty="0">
                <a:hlinkClick r:id="rId5"/>
              </a:rPr>
              <a:t>stefan_olsson111@hotmail.com</a:t>
            </a:r>
            <a:endParaRPr lang="en-US" dirty="0"/>
          </a:p>
          <a:p>
            <a:r>
              <a:rPr lang="en-US" dirty="0"/>
              <a:t>Sara </a:t>
            </a:r>
            <a:r>
              <a:rPr lang="en-US" dirty="0" err="1"/>
              <a:t>får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får</a:t>
            </a:r>
            <a:r>
              <a:rPr lang="en-US" dirty="0"/>
              <a:t> </a:t>
            </a:r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godkänt</a:t>
            </a:r>
            <a:r>
              <a:rPr lang="en-US" dirty="0"/>
              <a:t> av </a:t>
            </a:r>
            <a:r>
              <a:rPr lang="en-US" dirty="0" err="1"/>
              <a:t>styrelsen</a:t>
            </a:r>
            <a:endParaRPr lang="en-US" dirty="0"/>
          </a:p>
          <a:p>
            <a:r>
              <a:rPr lang="en-US" dirty="0"/>
              <a:t>Vid datum </a:t>
            </a:r>
            <a:r>
              <a:rPr lang="en-US" dirty="0" err="1"/>
              <a:t>ovan</a:t>
            </a:r>
            <a:r>
              <a:rPr lang="en-US" dirty="0"/>
              <a:t> </a:t>
            </a:r>
            <a:r>
              <a:rPr lang="en-US" dirty="0" err="1"/>
              <a:t>beställer</a:t>
            </a:r>
            <a:r>
              <a:rPr lang="en-US" dirty="0"/>
              <a:t> vi </a:t>
            </a:r>
            <a:r>
              <a:rPr lang="en-US" dirty="0" err="1"/>
              <a:t>allt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ska </a:t>
            </a:r>
            <a:r>
              <a:rPr lang="en-US" dirty="0" err="1"/>
              <a:t>beställas</a:t>
            </a:r>
            <a:endParaRPr lang="en-US" dirty="0"/>
          </a:p>
          <a:p>
            <a:r>
              <a:rPr lang="en-US" dirty="0" err="1"/>
              <a:t>Leverans</a:t>
            </a:r>
            <a:r>
              <a:rPr lang="en-US" dirty="0"/>
              <a:t>: </a:t>
            </a:r>
            <a:r>
              <a:rPr lang="en-US" dirty="0" err="1"/>
              <a:t>på</a:t>
            </a:r>
            <a:r>
              <a:rPr lang="en-US" dirty="0"/>
              <a:t> IP i </a:t>
            </a:r>
            <a:r>
              <a:rPr lang="en-US" dirty="0" err="1"/>
              <a:t>lådan</a:t>
            </a:r>
            <a:r>
              <a:rPr lang="en-US" dirty="0"/>
              <a:t> “</a:t>
            </a:r>
            <a:r>
              <a:rPr lang="en-US" dirty="0" err="1"/>
              <a:t>Leveranser</a:t>
            </a:r>
            <a:r>
              <a:rPr lang="en-US" dirty="0"/>
              <a:t>” – </a:t>
            </a:r>
            <a:r>
              <a:rPr lang="en-US" dirty="0" err="1"/>
              <a:t>denna</a:t>
            </a:r>
            <a:r>
              <a:rPr lang="en-US" dirty="0"/>
              <a:t>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endast</a:t>
            </a:r>
            <a:r>
              <a:rPr lang="en-US" dirty="0"/>
              <a:t> </a:t>
            </a:r>
            <a:r>
              <a:rPr lang="en-US" dirty="0" err="1"/>
              <a:t>vara</a:t>
            </a:r>
            <a:r>
              <a:rPr lang="en-US" dirty="0"/>
              <a:t> till för </a:t>
            </a:r>
            <a:r>
              <a:rPr lang="en-US" dirty="0" err="1"/>
              <a:t>leveranser</a:t>
            </a:r>
            <a:r>
              <a:rPr lang="en-US" dirty="0"/>
              <a:t> – INGET ANNAT!</a:t>
            </a:r>
          </a:p>
          <a:p>
            <a:r>
              <a:rPr lang="en-US" dirty="0"/>
              <a:t>Ingen regel </a:t>
            </a:r>
            <a:r>
              <a:rPr lang="en-US" dirty="0" err="1"/>
              <a:t>utan</a:t>
            </a:r>
            <a:r>
              <a:rPr lang="en-US" dirty="0"/>
              <a:t> </a:t>
            </a:r>
            <a:r>
              <a:rPr lang="en-US" dirty="0" err="1"/>
              <a:t>undantag</a:t>
            </a:r>
            <a:r>
              <a:rPr lang="en-US" dirty="0"/>
              <a:t> </a:t>
            </a:r>
            <a:r>
              <a:rPr lang="en-US" dirty="0" err="1"/>
              <a:t>vad</a:t>
            </a:r>
            <a:r>
              <a:rPr lang="en-US" dirty="0"/>
              <a:t> </a:t>
            </a:r>
            <a:r>
              <a:rPr lang="en-US" dirty="0" err="1"/>
              <a:t>gäller</a:t>
            </a:r>
            <a:r>
              <a:rPr lang="en-US" dirty="0"/>
              <a:t> </a:t>
            </a:r>
            <a:r>
              <a:rPr lang="en-US" dirty="0" err="1"/>
              <a:t>inköp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01737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111784"/>
    </mc:Choice>
    <mc:Fallback xmlns="">
      <p:transition spd="slow" advTm="111784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7050FCB1-EAE7-4A1E-A2F7-D3A4148087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" r="21140" b="1"/>
          <a:stretch/>
        </p:blipFill>
        <p:spPr>
          <a:xfrm>
            <a:off x="2562725" y="1"/>
            <a:ext cx="9629274" cy="6857999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928DD85-BB99-450D-A702-2683E0296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40E5BD2-4019-4012-A1AA-628900E65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17B638-EE56-408A-81FC-B52940ABC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144" y="197329"/>
            <a:ext cx="9629274" cy="139966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sv-SE" sz="5400" dirty="0"/>
              <a:t>Klubbkvällen i ny form: Invigning av ”VR shopen”! </a:t>
            </a:r>
            <a:endParaRPr lang="en-US" sz="5400" dirty="0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21D0B69D-31C1-48DF-8276-188ECCB96FB9}"/>
              </a:ext>
            </a:extLst>
          </p:cNvPr>
          <p:cNvSpPr txBox="1">
            <a:spLocks/>
          </p:cNvSpPr>
          <p:nvPr/>
        </p:nvSpPr>
        <p:spPr>
          <a:xfrm>
            <a:off x="804671" y="1185333"/>
            <a:ext cx="3205463" cy="4116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</p:txBody>
      </p:sp>
      <p:sp>
        <p:nvSpPr>
          <p:cNvPr id="3" name="Platshållare för innehåll 5">
            <a:extLst>
              <a:ext uri="{FF2B5EF4-FFF2-40B4-BE49-F238E27FC236}">
                <a16:creationId xmlns:a16="http://schemas.microsoft.com/office/drawing/2014/main" id="{63C826DB-FE32-C589-0E1B-AD25F6459B2C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Tidigare i mars för att…</a:t>
            </a:r>
          </a:p>
          <a:p>
            <a:r>
              <a:rPr lang="sv-SE" dirty="0"/>
              <a:t>Nu i slutet av April när vi tillsammans inviger ”VR shopen”:</a:t>
            </a:r>
          </a:p>
          <a:p>
            <a:pPr lvl="1"/>
            <a:r>
              <a:rPr lang="sv-SE" dirty="0"/>
              <a:t>Intersport på plats</a:t>
            </a:r>
          </a:p>
          <a:p>
            <a:pPr lvl="1"/>
            <a:r>
              <a:rPr lang="sv-SE" dirty="0" err="1"/>
              <a:t>Drickaflaskor</a:t>
            </a:r>
            <a:r>
              <a:rPr lang="sv-SE" dirty="0"/>
              <a:t> till som beställer under invigningen</a:t>
            </a:r>
          </a:p>
          <a:p>
            <a:pPr lvl="1"/>
            <a:r>
              <a:rPr lang="sv-SE" dirty="0"/>
              <a:t>Glass till barnen</a:t>
            </a:r>
          </a:p>
          <a:p>
            <a:pPr lvl="1"/>
            <a:r>
              <a:rPr lang="sv-SE" dirty="0"/>
              <a:t>Kaffe till vårdnadshavarna och övriga</a:t>
            </a:r>
          </a:p>
          <a:p>
            <a:r>
              <a:rPr lang="sv-SE" dirty="0"/>
              <a:t>Detta då leveranstiderna ser helt annorlunda ut (5-8 dagar)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5755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120393"/>
    </mc:Choice>
    <mc:Fallback xmlns="">
      <p:transition spd="slow" advTm="120393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8917B3BB-AF07-4288-9260-49B1908591B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" r="21140" b="1"/>
          <a:stretch/>
        </p:blipFill>
        <p:spPr>
          <a:xfrm>
            <a:off x="2562726" y="1"/>
            <a:ext cx="9629274" cy="6857999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928DD85-BB99-450D-A702-2683E0296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40E5BD2-4019-4012-A1AA-628900E65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BADB413-A567-477E-8693-644B273DD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42006"/>
            <a:ext cx="3879232" cy="8997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Ny </a:t>
            </a:r>
            <a:r>
              <a:rPr lang="en-US" sz="5400" dirty="0" err="1"/>
              <a:t>tränarsida</a:t>
            </a:r>
            <a:endParaRPr lang="en-US" sz="5400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931B773-A178-E6FE-0483-4B3977DA5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Syfte: Att få en bättre stringens i vår kommunikation</a:t>
            </a:r>
          </a:p>
          <a:p>
            <a:r>
              <a:rPr lang="sv-SE" dirty="0"/>
              <a:t>All info kommer inte där men så mycket som möjligt!</a:t>
            </a:r>
          </a:p>
          <a:p>
            <a:r>
              <a:rPr lang="sv-SE" dirty="0"/>
              <a:t>MEN: Inköpsrutinen vill du ju att vi mailar… </a:t>
            </a:r>
          </a:p>
          <a:p>
            <a:pPr lvl="1"/>
            <a:r>
              <a:rPr lang="sv-SE" dirty="0"/>
              <a:t>Ja, men det är då max tre personer i mailet…</a:t>
            </a:r>
          </a:p>
          <a:p>
            <a:r>
              <a:rPr lang="sv-SE" dirty="0"/>
              <a:t>Hur vet man vad som ska vara var?</a:t>
            </a:r>
          </a:p>
          <a:p>
            <a:pPr lvl="1"/>
            <a:r>
              <a:rPr lang="sv-SE" dirty="0"/>
              <a:t>Det, vet man inte helt 100, men det är ingen ko på isen.</a:t>
            </a:r>
          </a:p>
        </p:txBody>
      </p:sp>
    </p:spTree>
    <p:extLst>
      <p:ext uri="{BB962C8B-B14F-4D97-AF65-F5344CB8AC3E}">
        <p14:creationId xmlns:p14="http://schemas.microsoft.com/office/powerpoint/2010/main" val="2541139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58193"/>
    </mc:Choice>
    <mc:Fallback xmlns="">
      <p:transition spd="slow" advTm="58193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3|17.5|27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3|17.5|27.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3|17.5|27.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3|17.5|27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3|17.5|27.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3|17.5|27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3|17.5|27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5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7|55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3|45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11.5|34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3134</TotalTime>
  <Words>955</Words>
  <Application>Microsoft Office PowerPoint</Application>
  <PresentationFormat>Bredbild</PresentationFormat>
  <Paragraphs>112</Paragraphs>
  <Slides>19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Office-tema</vt:lpstr>
      <vt:lpstr>        </vt:lpstr>
      <vt:lpstr>Agenda</vt:lpstr>
      <vt:lpstr>  Steves roll Ny leverantör – Intersport och Puma  Ny inköpsrutin – ”Steves hörna”? Leveranshörna Besök från Intersport Klubbkvällen i ny form: Invigning av ”VR shopen”! Ny tränarsida Bollar Reservgrejer Sponsorer</vt:lpstr>
      <vt:lpstr>Steves roll</vt:lpstr>
      <vt:lpstr>Intersport (och Puma) – Ny leverantör</vt:lpstr>
      <vt:lpstr>Intersport – Ny leverantör</vt:lpstr>
      <vt:lpstr>Ny inköpsrutin - “Steves hörna” </vt:lpstr>
      <vt:lpstr>Klubbkvällen i ny form: Invigning av ”VR shopen”! </vt:lpstr>
      <vt:lpstr>Ny tränarsida</vt:lpstr>
      <vt:lpstr>Bollar</vt:lpstr>
      <vt:lpstr>Reservgrejer</vt:lpstr>
      <vt:lpstr>Sponsorer</vt:lpstr>
      <vt:lpstr>Avslutningsvis: Följande punkter från styrelsen tar respektive ledare upp på sitt föräldramöte:</vt:lpstr>
      <vt:lpstr>Conny och Försäljning</vt:lpstr>
      <vt:lpstr>Sara informerar</vt:lpstr>
      <vt:lpstr>Träningstider Vår/Höst samt tränings och matchplaner </vt:lpstr>
      <vt:lpstr>Övrigt</vt:lpstr>
      <vt:lpstr>Frågor</vt:lpstr>
      <vt:lpstr>Tack för att ni lyssnade!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Presspel Uppspel och de fyra ”S:en”</dc:title>
  <dc:creator>Stefan Olsson</dc:creator>
  <cp:lastModifiedBy>Stefan Olsson</cp:lastModifiedBy>
  <cp:revision>51</cp:revision>
  <dcterms:created xsi:type="dcterms:W3CDTF">2023-03-06T12:27:28Z</dcterms:created>
  <dcterms:modified xsi:type="dcterms:W3CDTF">2024-02-23T09:49:32Z</dcterms:modified>
</cp:coreProperties>
</file>