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0" r:id="rId4"/>
    <p:sldId id="261" r:id="rId5"/>
    <p:sldId id="258" r:id="rId6"/>
    <p:sldId id="259"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94" d="100"/>
          <a:sy n="94" d="100"/>
        </p:scale>
        <p:origin x="-1284" y="-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sv-SE"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Click to edit Master subtitle style</a:t>
            </a:r>
            <a:endParaRPr lang="en-US"/>
          </a:p>
        </p:txBody>
      </p:sp>
      <p:sp>
        <p:nvSpPr>
          <p:cNvPr id="4" name="Date Placeholder 3"/>
          <p:cNvSpPr>
            <a:spLocks noGrp="1"/>
          </p:cNvSpPr>
          <p:nvPr>
            <p:ph type="dt" sz="half" idx="10"/>
          </p:nvPr>
        </p:nvSpPr>
        <p:spPr/>
        <p:txBody>
          <a:bodyPr/>
          <a:lstStyle/>
          <a:p>
            <a:fld id="{9B8C59FC-85A7-2244-913F-97D9F763401F}" type="datetimeFigureOut">
              <a:rPr lang="en-US" smtClean="0"/>
              <a:t>4/6/2014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BDAF1-F165-1149-94AC-BCA45A60FF47}" type="slidenum">
              <a:rPr lang="en-US" smtClean="0"/>
              <a:t>‹#›</a:t>
            </a:fld>
            <a:endParaRPr lang="en-US"/>
          </a:p>
        </p:txBody>
      </p:sp>
    </p:spTree>
    <p:extLst>
      <p:ext uri="{BB962C8B-B14F-4D97-AF65-F5344CB8AC3E}">
        <p14:creationId xmlns:p14="http://schemas.microsoft.com/office/powerpoint/2010/main" val="2643080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en-US"/>
          </a:p>
        </p:txBody>
      </p:sp>
      <p:sp>
        <p:nvSpPr>
          <p:cNvPr id="4" name="Date Placeholder 3"/>
          <p:cNvSpPr>
            <a:spLocks noGrp="1"/>
          </p:cNvSpPr>
          <p:nvPr>
            <p:ph type="dt" sz="half" idx="10"/>
          </p:nvPr>
        </p:nvSpPr>
        <p:spPr/>
        <p:txBody>
          <a:bodyPr/>
          <a:lstStyle/>
          <a:p>
            <a:fld id="{9B8C59FC-85A7-2244-913F-97D9F763401F}" type="datetimeFigureOut">
              <a:rPr lang="en-US" smtClean="0"/>
              <a:t>4/6/2014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BDAF1-F165-1149-94AC-BCA45A60FF47}" type="slidenum">
              <a:rPr lang="en-US" smtClean="0"/>
              <a:t>‹#›</a:t>
            </a:fld>
            <a:endParaRPr lang="en-US"/>
          </a:p>
        </p:txBody>
      </p:sp>
    </p:spTree>
    <p:extLst>
      <p:ext uri="{BB962C8B-B14F-4D97-AF65-F5344CB8AC3E}">
        <p14:creationId xmlns:p14="http://schemas.microsoft.com/office/powerpoint/2010/main" val="272932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sv-SE"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en-US"/>
          </a:p>
        </p:txBody>
      </p:sp>
      <p:sp>
        <p:nvSpPr>
          <p:cNvPr id="4" name="Date Placeholder 3"/>
          <p:cNvSpPr>
            <a:spLocks noGrp="1"/>
          </p:cNvSpPr>
          <p:nvPr>
            <p:ph type="dt" sz="half" idx="10"/>
          </p:nvPr>
        </p:nvSpPr>
        <p:spPr/>
        <p:txBody>
          <a:bodyPr/>
          <a:lstStyle/>
          <a:p>
            <a:fld id="{9B8C59FC-85A7-2244-913F-97D9F763401F}" type="datetimeFigureOut">
              <a:rPr lang="en-US" smtClean="0"/>
              <a:t>4/6/2014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BDAF1-F165-1149-94AC-BCA45A60FF47}" type="slidenum">
              <a:rPr lang="en-US" smtClean="0"/>
              <a:t>‹#›</a:t>
            </a:fld>
            <a:endParaRPr lang="en-US"/>
          </a:p>
        </p:txBody>
      </p:sp>
    </p:spTree>
    <p:extLst>
      <p:ext uri="{BB962C8B-B14F-4D97-AF65-F5344CB8AC3E}">
        <p14:creationId xmlns:p14="http://schemas.microsoft.com/office/powerpoint/2010/main" val="3542662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Click to edit Master title style</a:t>
            </a:r>
            <a:endParaRPr lang="en-US"/>
          </a:p>
        </p:txBody>
      </p:sp>
      <p:sp>
        <p:nvSpPr>
          <p:cNvPr id="3" name="Content Placeholder 2"/>
          <p:cNvSpPr>
            <a:spLocks noGrp="1"/>
          </p:cNvSpPr>
          <p:nvPr>
            <p:ph idx="1"/>
          </p:nvPr>
        </p:nvSpPr>
        <p:spPr/>
        <p:txBody>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en-US"/>
          </a:p>
        </p:txBody>
      </p:sp>
      <p:sp>
        <p:nvSpPr>
          <p:cNvPr id="4" name="Date Placeholder 3"/>
          <p:cNvSpPr>
            <a:spLocks noGrp="1"/>
          </p:cNvSpPr>
          <p:nvPr>
            <p:ph type="dt" sz="half" idx="10"/>
          </p:nvPr>
        </p:nvSpPr>
        <p:spPr/>
        <p:txBody>
          <a:bodyPr/>
          <a:lstStyle/>
          <a:p>
            <a:fld id="{9B8C59FC-85A7-2244-913F-97D9F763401F}" type="datetimeFigureOut">
              <a:rPr lang="en-US" smtClean="0"/>
              <a:t>4/6/2014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BDAF1-F165-1149-94AC-BCA45A60FF47}" type="slidenum">
              <a:rPr lang="en-US" smtClean="0"/>
              <a:t>‹#›</a:t>
            </a:fld>
            <a:endParaRPr lang="en-US"/>
          </a:p>
        </p:txBody>
      </p:sp>
    </p:spTree>
    <p:extLst>
      <p:ext uri="{BB962C8B-B14F-4D97-AF65-F5344CB8AC3E}">
        <p14:creationId xmlns:p14="http://schemas.microsoft.com/office/powerpoint/2010/main" val="2956613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sv-SE"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Click to edit Master text styles</a:t>
            </a:r>
          </a:p>
        </p:txBody>
      </p:sp>
      <p:sp>
        <p:nvSpPr>
          <p:cNvPr id="4" name="Date Placeholder 3"/>
          <p:cNvSpPr>
            <a:spLocks noGrp="1"/>
          </p:cNvSpPr>
          <p:nvPr>
            <p:ph type="dt" sz="half" idx="10"/>
          </p:nvPr>
        </p:nvSpPr>
        <p:spPr/>
        <p:txBody>
          <a:bodyPr/>
          <a:lstStyle/>
          <a:p>
            <a:fld id="{9B8C59FC-85A7-2244-913F-97D9F763401F}" type="datetimeFigureOut">
              <a:rPr lang="en-US" smtClean="0"/>
              <a:t>4/6/2014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BDAF1-F165-1149-94AC-BCA45A60FF47}" type="slidenum">
              <a:rPr lang="en-US" smtClean="0"/>
              <a:t>‹#›</a:t>
            </a:fld>
            <a:endParaRPr lang="en-US"/>
          </a:p>
        </p:txBody>
      </p:sp>
    </p:spTree>
    <p:extLst>
      <p:ext uri="{BB962C8B-B14F-4D97-AF65-F5344CB8AC3E}">
        <p14:creationId xmlns:p14="http://schemas.microsoft.com/office/powerpoint/2010/main" val="366211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en-US"/>
          </a:p>
        </p:txBody>
      </p:sp>
      <p:sp>
        <p:nvSpPr>
          <p:cNvPr id="5" name="Date Placeholder 4"/>
          <p:cNvSpPr>
            <a:spLocks noGrp="1"/>
          </p:cNvSpPr>
          <p:nvPr>
            <p:ph type="dt" sz="half" idx="10"/>
          </p:nvPr>
        </p:nvSpPr>
        <p:spPr/>
        <p:txBody>
          <a:bodyPr/>
          <a:lstStyle/>
          <a:p>
            <a:fld id="{9B8C59FC-85A7-2244-913F-97D9F763401F}" type="datetimeFigureOut">
              <a:rPr lang="en-US" smtClean="0"/>
              <a:t>4/6/2014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0BDAF1-F165-1149-94AC-BCA45A60FF47}" type="slidenum">
              <a:rPr lang="en-US" smtClean="0"/>
              <a:t>‹#›</a:t>
            </a:fld>
            <a:endParaRPr lang="en-US"/>
          </a:p>
        </p:txBody>
      </p:sp>
    </p:spTree>
    <p:extLst>
      <p:ext uri="{BB962C8B-B14F-4D97-AF65-F5344CB8AC3E}">
        <p14:creationId xmlns:p14="http://schemas.microsoft.com/office/powerpoint/2010/main" val="1765666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en-US"/>
          </a:p>
        </p:txBody>
      </p:sp>
      <p:sp>
        <p:nvSpPr>
          <p:cNvPr id="7" name="Date Placeholder 6"/>
          <p:cNvSpPr>
            <a:spLocks noGrp="1"/>
          </p:cNvSpPr>
          <p:nvPr>
            <p:ph type="dt" sz="half" idx="10"/>
          </p:nvPr>
        </p:nvSpPr>
        <p:spPr/>
        <p:txBody>
          <a:bodyPr/>
          <a:lstStyle/>
          <a:p>
            <a:fld id="{9B8C59FC-85A7-2244-913F-97D9F763401F}" type="datetimeFigureOut">
              <a:rPr lang="en-US" smtClean="0"/>
              <a:t>4/6/2014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0BDAF1-F165-1149-94AC-BCA45A60FF47}" type="slidenum">
              <a:rPr lang="en-US" smtClean="0"/>
              <a:t>‹#›</a:t>
            </a:fld>
            <a:endParaRPr lang="en-US"/>
          </a:p>
        </p:txBody>
      </p:sp>
    </p:spTree>
    <p:extLst>
      <p:ext uri="{BB962C8B-B14F-4D97-AF65-F5344CB8AC3E}">
        <p14:creationId xmlns:p14="http://schemas.microsoft.com/office/powerpoint/2010/main" val="1782570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Click to edit Master title style</a:t>
            </a:r>
            <a:endParaRPr lang="en-US"/>
          </a:p>
        </p:txBody>
      </p:sp>
      <p:sp>
        <p:nvSpPr>
          <p:cNvPr id="3" name="Date Placeholder 2"/>
          <p:cNvSpPr>
            <a:spLocks noGrp="1"/>
          </p:cNvSpPr>
          <p:nvPr>
            <p:ph type="dt" sz="half" idx="10"/>
          </p:nvPr>
        </p:nvSpPr>
        <p:spPr/>
        <p:txBody>
          <a:bodyPr/>
          <a:lstStyle/>
          <a:p>
            <a:fld id="{9B8C59FC-85A7-2244-913F-97D9F763401F}" type="datetimeFigureOut">
              <a:rPr lang="en-US" smtClean="0"/>
              <a:t>4/6/2014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0BDAF1-F165-1149-94AC-BCA45A60FF47}" type="slidenum">
              <a:rPr lang="en-US" smtClean="0"/>
              <a:t>‹#›</a:t>
            </a:fld>
            <a:endParaRPr lang="en-US"/>
          </a:p>
        </p:txBody>
      </p:sp>
    </p:spTree>
    <p:extLst>
      <p:ext uri="{BB962C8B-B14F-4D97-AF65-F5344CB8AC3E}">
        <p14:creationId xmlns:p14="http://schemas.microsoft.com/office/powerpoint/2010/main" val="3033209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8C59FC-85A7-2244-913F-97D9F763401F}" type="datetimeFigureOut">
              <a:rPr lang="en-US" smtClean="0"/>
              <a:t>4/6/2014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0BDAF1-F165-1149-94AC-BCA45A60FF47}" type="slidenum">
              <a:rPr lang="en-US" smtClean="0"/>
              <a:t>‹#›</a:t>
            </a:fld>
            <a:endParaRPr lang="en-US"/>
          </a:p>
        </p:txBody>
      </p:sp>
    </p:spTree>
    <p:extLst>
      <p:ext uri="{BB962C8B-B14F-4D97-AF65-F5344CB8AC3E}">
        <p14:creationId xmlns:p14="http://schemas.microsoft.com/office/powerpoint/2010/main" val="64622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sv-SE"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Click to edit Master text styles</a:t>
            </a:r>
          </a:p>
        </p:txBody>
      </p:sp>
      <p:sp>
        <p:nvSpPr>
          <p:cNvPr id="5" name="Date Placeholder 4"/>
          <p:cNvSpPr>
            <a:spLocks noGrp="1"/>
          </p:cNvSpPr>
          <p:nvPr>
            <p:ph type="dt" sz="half" idx="10"/>
          </p:nvPr>
        </p:nvSpPr>
        <p:spPr/>
        <p:txBody>
          <a:bodyPr/>
          <a:lstStyle/>
          <a:p>
            <a:fld id="{9B8C59FC-85A7-2244-913F-97D9F763401F}" type="datetimeFigureOut">
              <a:rPr lang="en-US" smtClean="0"/>
              <a:t>4/6/2014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0BDAF1-F165-1149-94AC-BCA45A60FF47}" type="slidenum">
              <a:rPr lang="en-US" smtClean="0"/>
              <a:t>‹#›</a:t>
            </a:fld>
            <a:endParaRPr lang="en-US"/>
          </a:p>
        </p:txBody>
      </p:sp>
    </p:spTree>
    <p:extLst>
      <p:ext uri="{BB962C8B-B14F-4D97-AF65-F5344CB8AC3E}">
        <p14:creationId xmlns:p14="http://schemas.microsoft.com/office/powerpoint/2010/main" val="1036260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sv-SE"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Click to edit Master text styles</a:t>
            </a:r>
          </a:p>
        </p:txBody>
      </p:sp>
      <p:sp>
        <p:nvSpPr>
          <p:cNvPr id="5" name="Date Placeholder 4"/>
          <p:cNvSpPr>
            <a:spLocks noGrp="1"/>
          </p:cNvSpPr>
          <p:nvPr>
            <p:ph type="dt" sz="half" idx="10"/>
          </p:nvPr>
        </p:nvSpPr>
        <p:spPr/>
        <p:txBody>
          <a:bodyPr/>
          <a:lstStyle/>
          <a:p>
            <a:fld id="{9B8C59FC-85A7-2244-913F-97D9F763401F}" type="datetimeFigureOut">
              <a:rPr lang="en-US" smtClean="0"/>
              <a:t>4/6/2014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0BDAF1-F165-1149-94AC-BCA45A60FF47}" type="slidenum">
              <a:rPr lang="en-US" smtClean="0"/>
              <a:t>‹#›</a:t>
            </a:fld>
            <a:endParaRPr lang="en-US"/>
          </a:p>
        </p:txBody>
      </p:sp>
    </p:spTree>
    <p:extLst>
      <p:ext uri="{BB962C8B-B14F-4D97-AF65-F5344CB8AC3E}">
        <p14:creationId xmlns:p14="http://schemas.microsoft.com/office/powerpoint/2010/main" val="3693403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8C59FC-85A7-2244-913F-97D9F763401F}" type="datetimeFigureOut">
              <a:rPr lang="en-US" smtClean="0"/>
              <a:t>4/6/2014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0BDAF1-F165-1149-94AC-BCA45A60FF47}" type="slidenum">
              <a:rPr lang="en-US" smtClean="0"/>
              <a:t>‹#›</a:t>
            </a:fld>
            <a:endParaRPr lang="en-US"/>
          </a:p>
        </p:txBody>
      </p:sp>
    </p:spTree>
    <p:extLst>
      <p:ext uri="{BB962C8B-B14F-4D97-AF65-F5344CB8AC3E}">
        <p14:creationId xmlns:p14="http://schemas.microsoft.com/office/powerpoint/2010/main" val="3287105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www.innebandy.se"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Röda</a:t>
            </a:r>
            <a:r>
              <a:rPr lang="en-US" dirty="0" smtClean="0"/>
              <a:t> </a:t>
            </a:r>
            <a:r>
              <a:rPr lang="en-US" dirty="0" err="1" smtClean="0"/>
              <a:t>tråden</a:t>
            </a:r>
            <a:endParaRPr lang="en-US" dirty="0"/>
          </a:p>
        </p:txBody>
      </p:sp>
      <p:sp>
        <p:nvSpPr>
          <p:cNvPr id="3" name="Subtitle 2"/>
          <p:cNvSpPr>
            <a:spLocks noGrp="1"/>
          </p:cNvSpPr>
          <p:nvPr>
            <p:ph type="subTitle" idx="1"/>
          </p:nvPr>
        </p:nvSpPr>
        <p:spPr/>
        <p:txBody>
          <a:bodyPr/>
          <a:lstStyle/>
          <a:p>
            <a:endParaRPr lang="en-US" dirty="0"/>
          </a:p>
        </p:txBody>
      </p:sp>
      <p:pic>
        <p:nvPicPr>
          <p:cNvPr id="4" name="Picture 3" descr="viper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1850" y="169653"/>
            <a:ext cx="2685312" cy="1805872"/>
          </a:xfrm>
          <a:prstGeom prst="rect">
            <a:avLst/>
          </a:prstGeom>
        </p:spPr>
      </p:pic>
    </p:spTree>
    <p:extLst>
      <p:ext uri="{BB962C8B-B14F-4D97-AF65-F5344CB8AC3E}">
        <p14:creationId xmlns:p14="http://schemas.microsoft.com/office/powerpoint/2010/main" val="1036718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4499104"/>
          </a:xfrm>
        </p:spPr>
        <p:txBody>
          <a:bodyPr anchor="t">
            <a:normAutofit/>
          </a:bodyPr>
          <a:lstStyle/>
          <a:p>
            <a:pPr algn="l"/>
            <a:r>
              <a:rPr lang="en-US" sz="2000" b="1" dirty="0" err="1" smtClean="0"/>
              <a:t>Syfte</a:t>
            </a:r>
            <a:r>
              <a:rPr lang="en-US" sz="2000" dirty="0" smtClean="0"/>
              <a:t/>
            </a:r>
            <a:br>
              <a:rPr lang="en-US" sz="2000" dirty="0" smtClean="0"/>
            </a:br>
            <a:r>
              <a:rPr lang="en-US" sz="2000" dirty="0" err="1" smtClean="0"/>
              <a:t>Föreningen</a:t>
            </a:r>
            <a:r>
              <a:rPr lang="en-US" sz="2000" dirty="0" smtClean="0"/>
              <a:t> </a:t>
            </a:r>
            <a:r>
              <a:rPr lang="en-US" sz="2000" dirty="0" err="1"/>
              <a:t>följer</a:t>
            </a:r>
            <a:r>
              <a:rPr lang="en-US" sz="2000" dirty="0"/>
              <a:t> </a:t>
            </a:r>
            <a:r>
              <a:rPr lang="en-US" sz="2000" i="1" dirty="0" err="1"/>
              <a:t>Svensk</a:t>
            </a:r>
            <a:r>
              <a:rPr lang="en-US" sz="2000" i="1" dirty="0"/>
              <a:t> </a:t>
            </a:r>
            <a:r>
              <a:rPr lang="en-US" sz="2000" i="1" dirty="0" err="1"/>
              <a:t>Innebandys</a:t>
            </a:r>
            <a:r>
              <a:rPr lang="en-US" sz="2000" i="1" dirty="0"/>
              <a:t> </a:t>
            </a:r>
            <a:r>
              <a:rPr lang="en-US" sz="2000" i="1" dirty="0" err="1"/>
              <a:t>Utvecklingsmodell</a:t>
            </a:r>
            <a:r>
              <a:rPr lang="en-US" sz="2000" i="1" dirty="0"/>
              <a:t> </a:t>
            </a:r>
            <a:r>
              <a:rPr lang="en-US" sz="2000" dirty="0" err="1"/>
              <a:t>nedan</a:t>
            </a:r>
            <a:r>
              <a:rPr lang="en-US" sz="2000" dirty="0"/>
              <a:t> </a:t>
            </a:r>
            <a:r>
              <a:rPr lang="en-US" sz="2000" dirty="0" err="1"/>
              <a:t>kallat</a:t>
            </a:r>
            <a:r>
              <a:rPr lang="en-US" sz="2000" dirty="0"/>
              <a:t> SIU </a:t>
            </a:r>
            <a:r>
              <a:rPr lang="en-US" sz="2000" dirty="0" err="1"/>
              <a:t>som</a:t>
            </a:r>
            <a:r>
              <a:rPr lang="en-US" sz="2000" dirty="0"/>
              <a:t> ligger till </a:t>
            </a:r>
            <a:r>
              <a:rPr lang="en-US" sz="2000" dirty="0" err="1"/>
              <a:t>grund</a:t>
            </a:r>
            <a:r>
              <a:rPr lang="en-US" sz="2000" dirty="0"/>
              <a:t> </a:t>
            </a:r>
            <a:r>
              <a:rPr lang="en-US" sz="2000" dirty="0" err="1"/>
              <a:t>för</a:t>
            </a:r>
            <a:r>
              <a:rPr lang="en-US" sz="2000" dirty="0"/>
              <a:t> </a:t>
            </a:r>
            <a:r>
              <a:rPr lang="en-US" sz="2000" dirty="0" err="1"/>
              <a:t>långsiktigt</a:t>
            </a:r>
            <a:r>
              <a:rPr lang="en-US" sz="2000" dirty="0"/>
              <a:t> </a:t>
            </a:r>
            <a:r>
              <a:rPr lang="en-US" sz="2000" dirty="0" err="1"/>
              <a:t>idrottsutövande</a:t>
            </a:r>
            <a:r>
              <a:rPr lang="en-US" sz="2000" dirty="0"/>
              <a:t>. </a:t>
            </a:r>
            <a:r>
              <a:rPr lang="en-US" sz="2000" dirty="0" err="1"/>
              <a:t>Aktuell</a:t>
            </a:r>
            <a:r>
              <a:rPr lang="en-US" sz="2000" dirty="0"/>
              <a:t> SIU information </a:t>
            </a:r>
            <a:r>
              <a:rPr lang="en-US" sz="2000" dirty="0" err="1"/>
              <a:t>hittar</a:t>
            </a:r>
            <a:r>
              <a:rPr lang="en-US" sz="2000" dirty="0"/>
              <a:t> du </a:t>
            </a:r>
            <a:r>
              <a:rPr lang="en-US" sz="2000" dirty="0" err="1"/>
              <a:t>på</a:t>
            </a:r>
            <a:r>
              <a:rPr lang="en-US" sz="2000" dirty="0"/>
              <a:t> </a:t>
            </a:r>
            <a:r>
              <a:rPr lang="en-US" sz="2000" dirty="0">
                <a:hlinkClick r:id="rId2"/>
              </a:rPr>
              <a:t>www.innebandy.se</a:t>
            </a:r>
            <a:r>
              <a:rPr lang="en-US" sz="2000" dirty="0"/>
              <a:t> </a:t>
            </a:r>
            <a:r>
              <a:rPr lang="en-US" sz="2000" dirty="0" err="1"/>
              <a:t>och</a:t>
            </a:r>
            <a:r>
              <a:rPr lang="en-US" sz="2000" dirty="0"/>
              <a:t> </a:t>
            </a:r>
            <a:r>
              <a:rPr lang="en-US" sz="2000" dirty="0" err="1"/>
              <a:t>föreningens</a:t>
            </a:r>
            <a:r>
              <a:rPr lang="en-US" sz="2000" dirty="0"/>
              <a:t> </a:t>
            </a:r>
            <a:r>
              <a:rPr lang="en-US" sz="2000" dirty="0" err="1"/>
              <a:t>faktauppgifter</a:t>
            </a:r>
            <a:r>
              <a:rPr lang="en-US" sz="2000" dirty="0"/>
              <a:t> </a:t>
            </a:r>
            <a:r>
              <a:rPr lang="en-US" sz="2000" dirty="0" err="1"/>
              <a:t>på</a:t>
            </a:r>
            <a:r>
              <a:rPr lang="en-US" sz="2000" dirty="0"/>
              <a:t> </a:t>
            </a:r>
            <a:r>
              <a:rPr lang="en-US" sz="2000" dirty="0" err="1"/>
              <a:t>www.vipers.se</a:t>
            </a:r>
            <a:r>
              <a:rPr lang="en-US" sz="2000" dirty="0"/>
              <a:t>.</a:t>
            </a:r>
            <a:br>
              <a:rPr lang="en-US" sz="2000" dirty="0"/>
            </a:br>
            <a:r>
              <a:rPr lang="en-US" sz="2000" dirty="0"/>
              <a:t> </a:t>
            </a:r>
            <a:br>
              <a:rPr lang="en-US" sz="2000" dirty="0"/>
            </a:br>
            <a:r>
              <a:rPr lang="en-US" sz="2000" dirty="0" err="1"/>
              <a:t>Röda</a:t>
            </a:r>
            <a:r>
              <a:rPr lang="en-US" sz="2000" dirty="0"/>
              <a:t> </a:t>
            </a:r>
            <a:r>
              <a:rPr lang="en-US" sz="2000" dirty="0" err="1"/>
              <a:t>tråden</a:t>
            </a:r>
            <a:r>
              <a:rPr lang="en-US" sz="2000" dirty="0"/>
              <a:t> </a:t>
            </a:r>
            <a:r>
              <a:rPr lang="en-US" sz="2000" dirty="0" err="1"/>
              <a:t>syftar</a:t>
            </a:r>
            <a:r>
              <a:rPr lang="en-US" sz="2000" dirty="0"/>
              <a:t> till </a:t>
            </a:r>
            <a:r>
              <a:rPr lang="en-US" sz="2000" dirty="0" err="1"/>
              <a:t>att</a:t>
            </a:r>
            <a:r>
              <a:rPr lang="en-US" sz="2000" dirty="0"/>
              <a:t> </a:t>
            </a:r>
            <a:r>
              <a:rPr lang="en-US" sz="2000" dirty="0" err="1"/>
              <a:t>ge</a:t>
            </a:r>
            <a:r>
              <a:rPr lang="en-US" sz="2000" dirty="0"/>
              <a:t> </a:t>
            </a:r>
            <a:r>
              <a:rPr lang="en-US" sz="2000" dirty="0" err="1"/>
              <a:t>våra</a:t>
            </a:r>
            <a:r>
              <a:rPr lang="en-US" sz="2000" dirty="0"/>
              <a:t> </a:t>
            </a:r>
            <a:r>
              <a:rPr lang="en-US" sz="2000" dirty="0" err="1"/>
              <a:t>ledare</a:t>
            </a:r>
            <a:r>
              <a:rPr lang="en-US" sz="2000" dirty="0"/>
              <a:t> </a:t>
            </a:r>
            <a:r>
              <a:rPr lang="en-US" sz="2000" dirty="0" err="1"/>
              <a:t>kunskap</a:t>
            </a:r>
            <a:r>
              <a:rPr lang="en-US" sz="2000" dirty="0"/>
              <a:t> </a:t>
            </a:r>
            <a:r>
              <a:rPr lang="en-US" sz="2000" dirty="0" err="1"/>
              <a:t>om</a:t>
            </a:r>
            <a:r>
              <a:rPr lang="en-US" sz="2000" dirty="0"/>
              <a:t> </a:t>
            </a:r>
            <a:r>
              <a:rPr lang="en-US" sz="2000" dirty="0" err="1"/>
              <a:t>innebandy</a:t>
            </a:r>
            <a:r>
              <a:rPr lang="en-US" sz="2000" dirty="0"/>
              <a:t> </a:t>
            </a:r>
            <a:r>
              <a:rPr lang="en-US" sz="2000" dirty="0" err="1"/>
              <a:t>och</a:t>
            </a:r>
            <a:r>
              <a:rPr lang="en-US" sz="2000" dirty="0"/>
              <a:t> </a:t>
            </a:r>
            <a:r>
              <a:rPr lang="en-US" sz="2000" dirty="0" err="1"/>
              <a:t>mer</a:t>
            </a:r>
            <a:r>
              <a:rPr lang="en-US" sz="2000" dirty="0"/>
              <a:t> </a:t>
            </a:r>
            <a:r>
              <a:rPr lang="en-US" sz="2000" dirty="0" err="1"/>
              <a:t>specifikt</a:t>
            </a:r>
            <a:r>
              <a:rPr lang="en-US" sz="2000" dirty="0"/>
              <a:t> </a:t>
            </a:r>
            <a:r>
              <a:rPr lang="en-US" sz="2000" dirty="0" err="1"/>
              <a:t>vad</a:t>
            </a:r>
            <a:r>
              <a:rPr lang="en-US" sz="2000" dirty="0"/>
              <a:t> </a:t>
            </a:r>
            <a:r>
              <a:rPr lang="en-US" sz="2000" dirty="0" err="1"/>
              <a:t>Växjö</a:t>
            </a:r>
            <a:r>
              <a:rPr lang="en-US" sz="2000" dirty="0"/>
              <a:t> </a:t>
            </a:r>
            <a:r>
              <a:rPr lang="en-US" sz="2000" dirty="0" err="1"/>
              <a:t>innebandyklubb</a:t>
            </a:r>
            <a:r>
              <a:rPr lang="en-US" sz="2000" dirty="0"/>
              <a:t> </a:t>
            </a:r>
            <a:r>
              <a:rPr lang="en-US" sz="2000" dirty="0" err="1"/>
              <a:t>anser</a:t>
            </a:r>
            <a:r>
              <a:rPr lang="en-US" sz="2000" dirty="0"/>
              <a:t> </a:t>
            </a:r>
            <a:r>
              <a:rPr lang="en-US" sz="2000" dirty="0" err="1"/>
              <a:t>om</a:t>
            </a:r>
            <a:r>
              <a:rPr lang="en-US" sz="2000" dirty="0"/>
              <a:t> </a:t>
            </a:r>
            <a:r>
              <a:rPr lang="en-US" sz="2000" dirty="0" err="1"/>
              <a:t>innebandy</a:t>
            </a:r>
            <a:r>
              <a:rPr lang="en-US" sz="2000" dirty="0"/>
              <a:t>. </a:t>
            </a:r>
            <a:r>
              <a:rPr lang="en-US" sz="2000" dirty="0" err="1"/>
              <a:t>Dessutom</a:t>
            </a:r>
            <a:r>
              <a:rPr lang="en-US" sz="2000" dirty="0"/>
              <a:t> </a:t>
            </a:r>
            <a:r>
              <a:rPr lang="en-US" sz="2000" dirty="0" err="1"/>
              <a:t>säkerställer</a:t>
            </a:r>
            <a:r>
              <a:rPr lang="en-US" sz="2000" dirty="0"/>
              <a:t> den </a:t>
            </a:r>
            <a:r>
              <a:rPr lang="en-US" sz="2000" dirty="0" err="1"/>
              <a:t>att</a:t>
            </a:r>
            <a:r>
              <a:rPr lang="en-US" sz="2000" dirty="0"/>
              <a:t> </a:t>
            </a:r>
            <a:r>
              <a:rPr lang="en-US" sz="2000" dirty="0" err="1"/>
              <a:t>våra</a:t>
            </a:r>
            <a:r>
              <a:rPr lang="en-US" sz="2000" dirty="0"/>
              <a:t> </a:t>
            </a:r>
            <a:r>
              <a:rPr lang="en-US" sz="2000" dirty="0" err="1"/>
              <a:t>ungdomar</a:t>
            </a:r>
            <a:r>
              <a:rPr lang="en-US" sz="2000" dirty="0"/>
              <a:t> </a:t>
            </a:r>
            <a:r>
              <a:rPr lang="en-US" sz="2000" dirty="0" err="1"/>
              <a:t>får</a:t>
            </a:r>
            <a:r>
              <a:rPr lang="en-US" sz="2000" dirty="0"/>
              <a:t> en bra </a:t>
            </a:r>
            <a:r>
              <a:rPr lang="en-US" sz="2000" dirty="0" err="1"/>
              <a:t>träning</a:t>
            </a:r>
            <a:r>
              <a:rPr lang="en-US" sz="2000" dirty="0"/>
              <a:t> </a:t>
            </a:r>
            <a:r>
              <a:rPr lang="en-US" sz="2000" dirty="0" err="1"/>
              <a:t>i</a:t>
            </a:r>
            <a:r>
              <a:rPr lang="en-US" sz="2000" dirty="0"/>
              <a:t> en bra </a:t>
            </a:r>
            <a:r>
              <a:rPr lang="en-US" sz="2000" dirty="0" err="1"/>
              <a:t>miljö</a:t>
            </a:r>
            <a:r>
              <a:rPr lang="en-US" sz="2000" dirty="0"/>
              <a:t>, </a:t>
            </a:r>
            <a:r>
              <a:rPr lang="en-US" sz="2000" dirty="0" err="1"/>
              <a:t>något</a:t>
            </a:r>
            <a:r>
              <a:rPr lang="en-US" sz="2000" dirty="0"/>
              <a:t> vi </a:t>
            </a:r>
            <a:r>
              <a:rPr lang="en-US" sz="2000" dirty="0" err="1"/>
              <a:t>ser</a:t>
            </a:r>
            <a:r>
              <a:rPr lang="en-US" sz="2000" dirty="0"/>
              <a:t> </a:t>
            </a:r>
            <a:r>
              <a:rPr lang="en-US" sz="2000" dirty="0" err="1"/>
              <a:t>som</a:t>
            </a:r>
            <a:r>
              <a:rPr lang="en-US" sz="2000" dirty="0"/>
              <a:t> </a:t>
            </a:r>
            <a:r>
              <a:rPr lang="en-US" sz="2000" dirty="0" err="1"/>
              <a:t>mycket</a:t>
            </a:r>
            <a:r>
              <a:rPr lang="en-US" sz="2000" dirty="0"/>
              <a:t> </a:t>
            </a:r>
            <a:r>
              <a:rPr lang="en-US" sz="2000" dirty="0" err="1"/>
              <a:t>viktigt</a:t>
            </a:r>
            <a:r>
              <a:rPr lang="en-US" sz="2000" dirty="0"/>
              <a:t> </a:t>
            </a:r>
            <a:r>
              <a:rPr lang="en-US" sz="2000" dirty="0" err="1"/>
              <a:t>i</a:t>
            </a:r>
            <a:r>
              <a:rPr lang="en-US" sz="2000" dirty="0"/>
              <a:t> </a:t>
            </a:r>
            <a:r>
              <a:rPr lang="en-US" sz="2000" dirty="0" err="1"/>
              <a:t>föreningen</a:t>
            </a:r>
            <a:r>
              <a:rPr lang="en-US" sz="2000" dirty="0"/>
              <a:t>. </a:t>
            </a:r>
            <a:r>
              <a:rPr lang="en-US" sz="2000" dirty="0" err="1"/>
              <a:t>Mervärdet</a:t>
            </a:r>
            <a:r>
              <a:rPr lang="en-US" sz="2000" dirty="0"/>
              <a:t> </a:t>
            </a:r>
            <a:r>
              <a:rPr lang="en-US" sz="2000" dirty="0" err="1"/>
              <a:t>av</a:t>
            </a:r>
            <a:r>
              <a:rPr lang="en-US" sz="2000" dirty="0"/>
              <a:t> </a:t>
            </a:r>
            <a:r>
              <a:rPr lang="en-US" sz="2000" dirty="0" err="1"/>
              <a:t>innebandy</a:t>
            </a:r>
            <a:r>
              <a:rPr lang="en-US" sz="2000" dirty="0"/>
              <a:t> </a:t>
            </a:r>
            <a:r>
              <a:rPr lang="en-US" sz="2000" dirty="0" err="1"/>
              <a:t>får</a:t>
            </a:r>
            <a:r>
              <a:rPr lang="en-US" sz="2000" dirty="0"/>
              <a:t> </a:t>
            </a:r>
            <a:r>
              <a:rPr lang="en-US" sz="2000" dirty="0" err="1"/>
              <a:t>inte</a:t>
            </a:r>
            <a:r>
              <a:rPr lang="en-US" sz="2000" dirty="0"/>
              <a:t> </a:t>
            </a:r>
            <a:r>
              <a:rPr lang="en-US" sz="2000" dirty="0" err="1"/>
              <a:t>glömmas</a:t>
            </a:r>
            <a:r>
              <a:rPr lang="en-US" sz="2000" dirty="0"/>
              <a:t> </a:t>
            </a:r>
            <a:r>
              <a:rPr lang="en-US" sz="2000" dirty="0" err="1"/>
              <a:t>bort</a:t>
            </a:r>
            <a:r>
              <a:rPr lang="en-US" sz="2000" dirty="0"/>
              <a:t> </a:t>
            </a:r>
            <a:r>
              <a:rPr lang="en-US" sz="2000" dirty="0" err="1"/>
              <a:t>då</a:t>
            </a:r>
            <a:r>
              <a:rPr lang="en-US" sz="2000" dirty="0"/>
              <a:t> du </a:t>
            </a:r>
            <a:r>
              <a:rPr lang="en-US" sz="2000" dirty="0" err="1"/>
              <a:t>som</a:t>
            </a:r>
            <a:r>
              <a:rPr lang="en-US" sz="2000" dirty="0"/>
              <a:t> </a:t>
            </a:r>
            <a:r>
              <a:rPr lang="en-US" sz="2000" dirty="0" err="1"/>
              <a:t>ledare</a:t>
            </a:r>
            <a:r>
              <a:rPr lang="en-US" sz="2000" dirty="0"/>
              <a:t> </a:t>
            </a:r>
            <a:r>
              <a:rPr lang="en-US" sz="2000" dirty="0" err="1"/>
              <a:t>är</a:t>
            </a:r>
            <a:r>
              <a:rPr lang="en-US" sz="2000" dirty="0"/>
              <a:t> en </a:t>
            </a:r>
            <a:r>
              <a:rPr lang="en-US" sz="2000" dirty="0" err="1"/>
              <a:t>förebild</a:t>
            </a:r>
            <a:r>
              <a:rPr lang="en-US" sz="2000" dirty="0"/>
              <a:t> </a:t>
            </a:r>
            <a:r>
              <a:rPr lang="en-US" sz="2000" dirty="0" err="1"/>
              <a:t>och</a:t>
            </a:r>
            <a:r>
              <a:rPr lang="en-US" sz="2000" dirty="0"/>
              <a:t> </a:t>
            </a:r>
            <a:r>
              <a:rPr lang="en-US" sz="2000" dirty="0" err="1"/>
              <a:t>därför</a:t>
            </a:r>
            <a:r>
              <a:rPr lang="en-US" sz="2000" dirty="0"/>
              <a:t> </a:t>
            </a:r>
            <a:r>
              <a:rPr lang="en-US" sz="2000" dirty="0" err="1"/>
              <a:t>påverkar</a:t>
            </a:r>
            <a:r>
              <a:rPr lang="en-US" sz="2000" dirty="0"/>
              <a:t> barns liv. </a:t>
            </a:r>
          </a:p>
        </p:txBody>
      </p:sp>
      <p:pic>
        <p:nvPicPr>
          <p:cNvPr id="4" name="Picture 3" descr="viper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41850" y="169653"/>
            <a:ext cx="2685312" cy="1805872"/>
          </a:xfrm>
          <a:prstGeom prst="rect">
            <a:avLst/>
          </a:prstGeom>
        </p:spPr>
      </p:pic>
    </p:spTree>
    <p:extLst>
      <p:ext uri="{BB962C8B-B14F-4D97-AF65-F5344CB8AC3E}">
        <p14:creationId xmlns:p14="http://schemas.microsoft.com/office/powerpoint/2010/main" val="158259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4499104"/>
          </a:xfrm>
        </p:spPr>
        <p:txBody>
          <a:bodyPr anchor="t">
            <a:normAutofit/>
          </a:bodyPr>
          <a:lstStyle/>
          <a:p>
            <a:pPr algn="l"/>
            <a:r>
              <a:rPr lang="en-US" sz="2000" dirty="0"/>
              <a:t> </a:t>
            </a:r>
            <a:r>
              <a:rPr lang="en-US" sz="2000" b="1" dirty="0" err="1" smtClean="0"/>
              <a:t>Målet</a:t>
            </a:r>
            <a:r>
              <a:rPr lang="en-US" sz="2000" b="1" dirty="0" smtClean="0"/>
              <a:t> </a:t>
            </a:r>
            <a:r>
              <a:rPr lang="en-US" sz="2000" b="1" dirty="0"/>
              <a:t>med </a:t>
            </a:r>
            <a:r>
              <a:rPr lang="en-US" sz="2000" b="1" dirty="0" err="1"/>
              <a:t>ungdomssektionen</a:t>
            </a:r>
            <a:r>
              <a:rPr lang="en-US" sz="2000" b="1" dirty="0"/>
              <a:t> </a:t>
            </a:r>
            <a:r>
              <a:rPr lang="en-US" sz="2000" b="1" dirty="0" err="1"/>
              <a:t>verksamhet</a:t>
            </a:r>
            <a:r>
              <a:rPr lang="en-US" sz="2000" b="1" dirty="0"/>
              <a:t> </a:t>
            </a:r>
            <a:r>
              <a:rPr lang="en-US" sz="2000" b="1" dirty="0" err="1"/>
              <a:t>är</a:t>
            </a:r>
            <a:r>
              <a:rPr lang="en-US" sz="2000" b="1" dirty="0"/>
              <a:t>:</a:t>
            </a:r>
            <a:r>
              <a:rPr lang="en-US" sz="2000" dirty="0"/>
              <a:t/>
            </a:r>
            <a:br>
              <a:rPr lang="en-US" sz="2000" dirty="0"/>
            </a:br>
            <a:r>
              <a:rPr lang="en-US" sz="2000" dirty="0"/>
              <a:t>1. </a:t>
            </a:r>
            <a:r>
              <a:rPr lang="en-US" sz="2000" dirty="0" err="1"/>
              <a:t>Att</a:t>
            </a:r>
            <a:r>
              <a:rPr lang="en-US" sz="2000" dirty="0"/>
              <a:t> </a:t>
            </a:r>
            <a:r>
              <a:rPr lang="en-US" sz="2000" dirty="0" err="1"/>
              <a:t>sprida</a:t>
            </a:r>
            <a:r>
              <a:rPr lang="en-US" sz="2000" dirty="0"/>
              <a:t> </a:t>
            </a:r>
            <a:r>
              <a:rPr lang="en-US" sz="2000" dirty="0" err="1"/>
              <a:t>glädje</a:t>
            </a:r>
            <a:r>
              <a:rPr lang="en-US" sz="2000" dirty="0"/>
              <a:t> </a:t>
            </a:r>
            <a:r>
              <a:rPr lang="en-US" sz="2000" dirty="0" err="1"/>
              <a:t>och</a:t>
            </a:r>
            <a:r>
              <a:rPr lang="en-US" sz="2000" dirty="0"/>
              <a:t> </a:t>
            </a:r>
            <a:r>
              <a:rPr lang="en-US" sz="2000" dirty="0" err="1"/>
              <a:t>kunskap</a:t>
            </a:r>
            <a:r>
              <a:rPr lang="en-US" sz="2000" dirty="0"/>
              <a:t> </a:t>
            </a:r>
            <a:r>
              <a:rPr lang="en-US" sz="2000" dirty="0" err="1"/>
              <a:t>om</a:t>
            </a:r>
            <a:r>
              <a:rPr lang="en-US" sz="2000" dirty="0"/>
              <a:t> </a:t>
            </a:r>
            <a:r>
              <a:rPr lang="en-US" sz="2000" dirty="0" err="1"/>
              <a:t>innebandy</a:t>
            </a:r>
            <a:r>
              <a:rPr lang="en-US" sz="2000" dirty="0"/>
              <a:t>.</a:t>
            </a:r>
            <a:br>
              <a:rPr lang="en-US" sz="2000" dirty="0"/>
            </a:br>
            <a:r>
              <a:rPr lang="en-US" sz="2000" dirty="0"/>
              <a:t>2. </a:t>
            </a:r>
            <a:r>
              <a:rPr lang="en-US" sz="2000" dirty="0" err="1"/>
              <a:t>Att</a:t>
            </a:r>
            <a:r>
              <a:rPr lang="en-US" sz="2000" dirty="0"/>
              <a:t> </a:t>
            </a:r>
            <a:r>
              <a:rPr lang="en-US" sz="2000" dirty="0" err="1"/>
              <a:t>lära</a:t>
            </a:r>
            <a:r>
              <a:rPr lang="en-US" sz="2000" dirty="0"/>
              <a:t> </a:t>
            </a:r>
            <a:r>
              <a:rPr lang="en-US" sz="2000" dirty="0" err="1"/>
              <a:t>ut</a:t>
            </a:r>
            <a:r>
              <a:rPr lang="en-US" sz="2000" dirty="0"/>
              <a:t> </a:t>
            </a:r>
            <a:r>
              <a:rPr lang="en-US" sz="2000" dirty="0" err="1"/>
              <a:t>och</a:t>
            </a:r>
            <a:r>
              <a:rPr lang="en-US" sz="2000" dirty="0"/>
              <a:t> </a:t>
            </a:r>
            <a:r>
              <a:rPr lang="en-US" sz="2000" dirty="0" err="1"/>
              <a:t>träna</a:t>
            </a:r>
            <a:r>
              <a:rPr lang="en-US" sz="2000" dirty="0"/>
              <a:t> </a:t>
            </a:r>
            <a:r>
              <a:rPr lang="en-US" sz="2000" dirty="0" err="1"/>
              <a:t>innebandy</a:t>
            </a:r>
            <a:r>
              <a:rPr lang="en-US" sz="2000" dirty="0"/>
              <a:t> till </a:t>
            </a:r>
            <a:r>
              <a:rPr lang="en-US" sz="2000" dirty="0" err="1"/>
              <a:t>ungdomar</a:t>
            </a:r>
            <a:r>
              <a:rPr lang="en-US" sz="2000" dirty="0"/>
              <a:t> </a:t>
            </a:r>
            <a:r>
              <a:rPr lang="en-US" sz="2000" dirty="0" err="1"/>
              <a:t>upp</a:t>
            </a:r>
            <a:r>
              <a:rPr lang="en-US" sz="2000" dirty="0"/>
              <a:t> tom. 18 </a:t>
            </a:r>
            <a:r>
              <a:rPr lang="en-US" sz="2000" dirty="0" err="1"/>
              <a:t>år</a:t>
            </a:r>
            <a:r>
              <a:rPr lang="en-US" sz="2000" dirty="0"/>
              <a:t>.</a:t>
            </a:r>
            <a:br>
              <a:rPr lang="en-US" sz="2000" dirty="0"/>
            </a:br>
            <a:r>
              <a:rPr lang="en-US" sz="2000" dirty="0"/>
              <a:t>3. </a:t>
            </a:r>
            <a:r>
              <a:rPr lang="en-US" sz="2000" dirty="0" err="1"/>
              <a:t>Att</a:t>
            </a:r>
            <a:r>
              <a:rPr lang="en-US" sz="2000" dirty="0"/>
              <a:t> </a:t>
            </a:r>
            <a:r>
              <a:rPr lang="en-US" sz="2000" dirty="0" err="1"/>
              <a:t>stärka</a:t>
            </a:r>
            <a:r>
              <a:rPr lang="en-US" sz="2000" dirty="0"/>
              <a:t> </a:t>
            </a:r>
            <a:r>
              <a:rPr lang="en-US" sz="2000" dirty="0" err="1"/>
              <a:t>känslan</a:t>
            </a:r>
            <a:r>
              <a:rPr lang="en-US" sz="2000" dirty="0"/>
              <a:t> </a:t>
            </a:r>
            <a:r>
              <a:rPr lang="en-US" sz="2000" dirty="0" err="1"/>
              <a:t>för</a:t>
            </a:r>
            <a:r>
              <a:rPr lang="en-US" sz="2000" dirty="0"/>
              <a:t> </a:t>
            </a:r>
            <a:r>
              <a:rPr lang="en-US" sz="2000" dirty="0" err="1"/>
              <a:t>samarbete</a:t>
            </a:r>
            <a:r>
              <a:rPr lang="en-US" sz="2000" dirty="0"/>
              <a:t> </a:t>
            </a:r>
            <a:r>
              <a:rPr lang="en-US" sz="2000" dirty="0" err="1"/>
              <a:t>inom</a:t>
            </a:r>
            <a:r>
              <a:rPr lang="en-US" sz="2000" dirty="0"/>
              <a:t> </a:t>
            </a:r>
            <a:r>
              <a:rPr lang="en-US" sz="2000" dirty="0" err="1"/>
              <a:t>föreningen</a:t>
            </a:r>
            <a:r>
              <a:rPr lang="en-US" sz="2000" dirty="0"/>
              <a:t>, </a:t>
            </a:r>
            <a:r>
              <a:rPr lang="en-US" sz="2000" dirty="0" err="1"/>
              <a:t>laget</a:t>
            </a:r>
            <a:r>
              <a:rPr lang="en-US" sz="2000" dirty="0"/>
              <a:t> </a:t>
            </a:r>
            <a:r>
              <a:rPr lang="en-US" sz="2000" dirty="0" err="1"/>
              <a:t>och</a:t>
            </a:r>
            <a:r>
              <a:rPr lang="en-US" sz="2000" dirty="0"/>
              <a:t> </a:t>
            </a:r>
            <a:r>
              <a:rPr lang="en-US" sz="2000" dirty="0" err="1"/>
              <a:t>mellan</a:t>
            </a:r>
            <a:r>
              <a:rPr lang="en-US" sz="2000" dirty="0"/>
              <a:t> </a:t>
            </a:r>
            <a:r>
              <a:rPr lang="en-US" sz="2000" dirty="0" err="1"/>
              <a:t>ungdomarna</a:t>
            </a:r>
            <a:r>
              <a:rPr lang="en-US" sz="2000" dirty="0"/>
              <a:t>.</a:t>
            </a:r>
            <a:br>
              <a:rPr lang="en-US" sz="2000" dirty="0"/>
            </a:br>
            <a:r>
              <a:rPr lang="en-US" sz="2000" dirty="0"/>
              <a:t>4. </a:t>
            </a:r>
            <a:r>
              <a:rPr lang="en-US" sz="2000" dirty="0" err="1"/>
              <a:t>Att</a:t>
            </a:r>
            <a:r>
              <a:rPr lang="en-US" sz="2000" dirty="0"/>
              <a:t> </a:t>
            </a:r>
            <a:r>
              <a:rPr lang="en-US" sz="2000" dirty="0" err="1"/>
              <a:t>stärka</a:t>
            </a:r>
            <a:r>
              <a:rPr lang="en-US" sz="2000" dirty="0"/>
              <a:t> </a:t>
            </a:r>
            <a:r>
              <a:rPr lang="en-US" sz="2000" dirty="0" err="1"/>
              <a:t>ungdomarnas</a:t>
            </a:r>
            <a:r>
              <a:rPr lang="en-US" sz="2000" dirty="0"/>
              <a:t> </a:t>
            </a:r>
            <a:r>
              <a:rPr lang="en-US" sz="2000" dirty="0" err="1"/>
              <a:t>självförtroende</a:t>
            </a:r>
            <a:r>
              <a:rPr lang="en-US" sz="2000" dirty="0"/>
              <a:t>.</a:t>
            </a:r>
            <a:br>
              <a:rPr lang="en-US" sz="2000" dirty="0"/>
            </a:br>
            <a:r>
              <a:rPr lang="en-US" sz="2000" dirty="0"/>
              <a:t>5. </a:t>
            </a:r>
            <a:r>
              <a:rPr lang="en-US" sz="2000" dirty="0" err="1"/>
              <a:t>Att</a:t>
            </a:r>
            <a:r>
              <a:rPr lang="en-US" sz="2000" dirty="0"/>
              <a:t> </a:t>
            </a:r>
            <a:r>
              <a:rPr lang="en-US" sz="2000" dirty="0" err="1"/>
              <a:t>skapa</a:t>
            </a:r>
            <a:r>
              <a:rPr lang="en-US" sz="2000" dirty="0"/>
              <a:t> </a:t>
            </a:r>
            <a:r>
              <a:rPr lang="en-US" sz="2000" dirty="0" err="1"/>
              <a:t>förståelse</a:t>
            </a:r>
            <a:r>
              <a:rPr lang="en-US" sz="2000" dirty="0"/>
              <a:t> </a:t>
            </a:r>
            <a:r>
              <a:rPr lang="en-US" sz="2000" dirty="0" err="1"/>
              <a:t>och</a:t>
            </a:r>
            <a:r>
              <a:rPr lang="en-US" sz="2000" dirty="0"/>
              <a:t> motivation </a:t>
            </a:r>
            <a:r>
              <a:rPr lang="en-US" sz="2000" dirty="0" err="1"/>
              <a:t>att</a:t>
            </a:r>
            <a:r>
              <a:rPr lang="en-US" sz="2000" dirty="0"/>
              <a:t> </a:t>
            </a:r>
            <a:r>
              <a:rPr lang="en-US" sz="2000" dirty="0" err="1"/>
              <a:t>följa</a:t>
            </a:r>
            <a:r>
              <a:rPr lang="en-US" sz="2000" dirty="0"/>
              <a:t> </a:t>
            </a:r>
            <a:r>
              <a:rPr lang="en-US" sz="2000" dirty="0" err="1"/>
              <a:t>spelregler</a:t>
            </a:r>
            <a:r>
              <a:rPr lang="en-US" sz="2000" dirty="0"/>
              <a:t> </a:t>
            </a:r>
            <a:r>
              <a:rPr lang="en-US" sz="2000" dirty="0" err="1"/>
              <a:t>inom</a:t>
            </a:r>
            <a:r>
              <a:rPr lang="en-US" sz="2000" dirty="0"/>
              <a:t> </a:t>
            </a:r>
            <a:r>
              <a:rPr lang="en-US" sz="2000" dirty="0" err="1"/>
              <a:t>sporten</a:t>
            </a:r>
            <a:r>
              <a:rPr lang="en-US" sz="2000" dirty="0"/>
              <a:t> </a:t>
            </a:r>
            <a:r>
              <a:rPr lang="en-US" sz="2000" dirty="0" err="1"/>
              <a:t>och</a:t>
            </a:r>
            <a:r>
              <a:rPr lang="en-US" sz="2000" dirty="0"/>
              <a:t> visa</a:t>
            </a:r>
            <a:br>
              <a:rPr lang="en-US" sz="2000" dirty="0"/>
            </a:br>
            <a:r>
              <a:rPr lang="en-US" sz="2000" dirty="0" err="1"/>
              <a:t>respekt</a:t>
            </a:r>
            <a:r>
              <a:rPr lang="en-US" sz="2000" dirty="0"/>
              <a:t> </a:t>
            </a:r>
            <a:r>
              <a:rPr lang="en-US" sz="2000" dirty="0" err="1"/>
              <a:t>för</a:t>
            </a:r>
            <a:r>
              <a:rPr lang="en-US" sz="2000" dirty="0"/>
              <a:t> </a:t>
            </a:r>
            <a:r>
              <a:rPr lang="en-US" sz="2000" dirty="0" err="1"/>
              <a:t>medspelare</a:t>
            </a:r>
            <a:r>
              <a:rPr lang="en-US" sz="2000" dirty="0"/>
              <a:t>, </a:t>
            </a:r>
            <a:r>
              <a:rPr lang="en-US" sz="2000" dirty="0" err="1"/>
              <a:t>motståndare</a:t>
            </a:r>
            <a:r>
              <a:rPr lang="en-US" sz="2000" dirty="0"/>
              <a:t>, </a:t>
            </a:r>
            <a:r>
              <a:rPr lang="en-US" sz="2000" dirty="0" err="1"/>
              <a:t>ledare</a:t>
            </a:r>
            <a:r>
              <a:rPr lang="en-US" sz="2000" dirty="0"/>
              <a:t> </a:t>
            </a:r>
            <a:r>
              <a:rPr lang="en-US" sz="2000" dirty="0" err="1"/>
              <a:t>och</a:t>
            </a:r>
            <a:r>
              <a:rPr lang="en-US" sz="2000" dirty="0"/>
              <a:t> </a:t>
            </a:r>
            <a:r>
              <a:rPr lang="en-US" sz="2000" dirty="0" err="1"/>
              <a:t>funktionärer</a:t>
            </a:r>
            <a:r>
              <a:rPr lang="en-US" sz="2000" dirty="0"/>
              <a:t>.</a:t>
            </a:r>
            <a:br>
              <a:rPr lang="en-US" sz="2000" dirty="0"/>
            </a:br>
            <a:r>
              <a:rPr lang="en-US" sz="2000" dirty="0"/>
              <a:t>6. </a:t>
            </a:r>
            <a:r>
              <a:rPr lang="en-US" sz="2000" dirty="0" err="1"/>
              <a:t>Att</a:t>
            </a:r>
            <a:r>
              <a:rPr lang="en-US" sz="2000" dirty="0"/>
              <a:t> </a:t>
            </a:r>
            <a:r>
              <a:rPr lang="en-US" sz="2000" dirty="0" err="1"/>
              <a:t>öka</a:t>
            </a:r>
            <a:r>
              <a:rPr lang="en-US" sz="2000" dirty="0"/>
              <a:t> </a:t>
            </a:r>
            <a:r>
              <a:rPr lang="en-US" sz="2000" dirty="0" err="1"/>
              <a:t>förståelsen</a:t>
            </a:r>
            <a:r>
              <a:rPr lang="en-US" sz="2000" dirty="0"/>
              <a:t> </a:t>
            </a:r>
            <a:r>
              <a:rPr lang="en-US" sz="2000" dirty="0" err="1"/>
              <a:t>och</a:t>
            </a:r>
            <a:r>
              <a:rPr lang="en-US" sz="2000" dirty="0"/>
              <a:t> </a:t>
            </a:r>
            <a:r>
              <a:rPr lang="en-US" sz="2000" dirty="0" err="1"/>
              <a:t>motivationen</a:t>
            </a:r>
            <a:r>
              <a:rPr lang="en-US" sz="2000" dirty="0"/>
              <a:t> </a:t>
            </a:r>
            <a:r>
              <a:rPr lang="en-US" sz="2000" dirty="0" err="1"/>
              <a:t>för</a:t>
            </a:r>
            <a:r>
              <a:rPr lang="en-US" sz="2000" dirty="0"/>
              <a:t> </a:t>
            </a:r>
            <a:r>
              <a:rPr lang="en-US" sz="2000" dirty="0" err="1"/>
              <a:t>idrott</a:t>
            </a:r>
            <a:r>
              <a:rPr lang="en-US" sz="2000" dirty="0"/>
              <a:t> </a:t>
            </a:r>
            <a:r>
              <a:rPr lang="en-US" sz="2000" dirty="0" err="1"/>
              <a:t>och</a:t>
            </a:r>
            <a:r>
              <a:rPr lang="en-US" sz="2000" dirty="0"/>
              <a:t> </a:t>
            </a:r>
            <a:r>
              <a:rPr lang="en-US" sz="2000" dirty="0" err="1"/>
              <a:t>fysisk</a:t>
            </a:r>
            <a:r>
              <a:rPr lang="en-US" sz="2000" dirty="0"/>
              <a:t> </a:t>
            </a:r>
            <a:r>
              <a:rPr lang="en-US" sz="2000" dirty="0" err="1"/>
              <a:t>aktivitet</a:t>
            </a:r>
            <a:r>
              <a:rPr lang="en-US" sz="2000" dirty="0"/>
              <a:t>.</a:t>
            </a:r>
            <a:br>
              <a:rPr lang="en-US" sz="2000" dirty="0"/>
            </a:br>
            <a:r>
              <a:rPr lang="en-US" sz="2000" dirty="0"/>
              <a:t>7. </a:t>
            </a:r>
            <a:r>
              <a:rPr lang="en-US" sz="2000" dirty="0" err="1"/>
              <a:t>Att</a:t>
            </a:r>
            <a:r>
              <a:rPr lang="en-US" sz="2000" dirty="0"/>
              <a:t> </a:t>
            </a:r>
            <a:r>
              <a:rPr lang="en-US" sz="2000" dirty="0" err="1"/>
              <a:t>öka</a:t>
            </a:r>
            <a:r>
              <a:rPr lang="en-US" sz="2000" dirty="0"/>
              <a:t> </a:t>
            </a:r>
            <a:r>
              <a:rPr lang="en-US" sz="2000" dirty="0" err="1"/>
              <a:t>förståelsen</a:t>
            </a:r>
            <a:r>
              <a:rPr lang="en-US" sz="2000" dirty="0"/>
              <a:t> </a:t>
            </a:r>
            <a:r>
              <a:rPr lang="en-US" sz="2000" dirty="0" err="1"/>
              <a:t>och</a:t>
            </a:r>
            <a:r>
              <a:rPr lang="en-US" sz="2000" dirty="0"/>
              <a:t> </a:t>
            </a:r>
            <a:r>
              <a:rPr lang="en-US" sz="2000" dirty="0" err="1"/>
              <a:t>motivationen</a:t>
            </a:r>
            <a:r>
              <a:rPr lang="en-US" sz="2000" dirty="0"/>
              <a:t> </a:t>
            </a:r>
            <a:r>
              <a:rPr lang="en-US" sz="2000" dirty="0" err="1"/>
              <a:t>för</a:t>
            </a:r>
            <a:r>
              <a:rPr lang="en-US" sz="2000" dirty="0"/>
              <a:t> </a:t>
            </a:r>
            <a:r>
              <a:rPr lang="en-US" sz="2000" dirty="0" err="1"/>
              <a:t>att</a:t>
            </a:r>
            <a:r>
              <a:rPr lang="en-US" sz="2000" dirty="0"/>
              <a:t> </a:t>
            </a:r>
            <a:r>
              <a:rPr lang="en-US" sz="2000" dirty="0" err="1"/>
              <a:t>sköta</a:t>
            </a:r>
            <a:r>
              <a:rPr lang="en-US" sz="2000" dirty="0"/>
              <a:t> sin </a:t>
            </a:r>
            <a:r>
              <a:rPr lang="en-US" sz="2000" dirty="0" err="1"/>
              <a:t>hälsa</a:t>
            </a:r>
            <a:r>
              <a:rPr lang="en-US" sz="2000" dirty="0"/>
              <a:t> </a:t>
            </a:r>
            <a:r>
              <a:rPr lang="en-US" sz="2000" dirty="0" err="1"/>
              <a:t>genom</a:t>
            </a:r>
            <a:r>
              <a:rPr lang="en-US" sz="2000" dirty="0"/>
              <a:t> </a:t>
            </a:r>
            <a:r>
              <a:rPr lang="en-US" sz="2000" dirty="0" err="1"/>
              <a:t>att</a:t>
            </a:r>
            <a:r>
              <a:rPr lang="en-US" sz="2000" dirty="0"/>
              <a:t> </a:t>
            </a:r>
            <a:r>
              <a:rPr lang="en-US" sz="2000" dirty="0" err="1"/>
              <a:t>träna</a:t>
            </a:r>
            <a:r>
              <a:rPr lang="en-US" sz="2000" dirty="0"/>
              <a:t> </a:t>
            </a:r>
            <a:r>
              <a:rPr lang="en-US" sz="2000" dirty="0" err="1"/>
              <a:t>och</a:t>
            </a:r>
            <a:r>
              <a:rPr lang="en-US" sz="2000" dirty="0"/>
              <a:t> </a:t>
            </a:r>
            <a:r>
              <a:rPr lang="en-US" sz="2000" dirty="0" err="1"/>
              <a:t>äta</a:t>
            </a:r>
            <a:r>
              <a:rPr lang="en-US" sz="2000" dirty="0"/>
              <a:t> </a:t>
            </a:r>
            <a:r>
              <a:rPr lang="en-US" sz="2000" dirty="0" err="1"/>
              <a:t>rätt</a:t>
            </a:r>
            <a:r>
              <a:rPr lang="en-US" sz="2000" dirty="0"/>
              <a:t> </a:t>
            </a:r>
            <a:r>
              <a:rPr lang="en-US" sz="2000" dirty="0" err="1" smtClean="0"/>
              <a:t>för</a:t>
            </a:r>
            <a:r>
              <a:rPr lang="en-US" sz="2000" dirty="0" smtClean="0"/>
              <a:t> </a:t>
            </a:r>
            <a:r>
              <a:rPr lang="en-US" sz="2000" dirty="0" err="1"/>
              <a:t>att</a:t>
            </a:r>
            <a:r>
              <a:rPr lang="en-US" sz="2000" dirty="0"/>
              <a:t> </a:t>
            </a:r>
            <a:r>
              <a:rPr lang="en-US" sz="2000" dirty="0" err="1"/>
              <a:t>få</a:t>
            </a:r>
            <a:r>
              <a:rPr lang="en-US" sz="2000" dirty="0"/>
              <a:t> </a:t>
            </a:r>
            <a:r>
              <a:rPr lang="en-US" sz="2000" dirty="0" err="1"/>
              <a:t>ut</a:t>
            </a:r>
            <a:r>
              <a:rPr lang="en-US" sz="2000" dirty="0"/>
              <a:t> max </a:t>
            </a:r>
            <a:r>
              <a:rPr lang="en-US" sz="2000" dirty="0" err="1"/>
              <a:t>av</a:t>
            </a:r>
            <a:r>
              <a:rPr lang="en-US" sz="2000" dirty="0"/>
              <a:t> sin </a:t>
            </a:r>
            <a:r>
              <a:rPr lang="en-US" sz="2000" dirty="0" err="1"/>
              <a:t>innebandy</a:t>
            </a:r>
            <a:r>
              <a:rPr lang="en-US" sz="2000" dirty="0"/>
              <a:t>.</a:t>
            </a:r>
            <a:br>
              <a:rPr lang="en-US" sz="2000" dirty="0"/>
            </a:br>
            <a:r>
              <a:rPr lang="en-US" sz="2000" dirty="0"/>
              <a:t>8. </a:t>
            </a:r>
            <a:r>
              <a:rPr lang="en-US" sz="2000" dirty="0" err="1"/>
              <a:t>Verksamheten</a:t>
            </a:r>
            <a:r>
              <a:rPr lang="en-US" sz="2000" dirty="0"/>
              <a:t> </a:t>
            </a:r>
            <a:r>
              <a:rPr lang="en-US" sz="2000" dirty="0" err="1"/>
              <a:t>och</a:t>
            </a:r>
            <a:r>
              <a:rPr lang="en-US" sz="2000" dirty="0"/>
              <a:t> </a:t>
            </a:r>
            <a:r>
              <a:rPr lang="en-US" sz="2000" dirty="0" err="1"/>
              <a:t>träningen</a:t>
            </a:r>
            <a:r>
              <a:rPr lang="en-US" sz="2000" dirty="0"/>
              <a:t> </a:t>
            </a:r>
            <a:r>
              <a:rPr lang="en-US" sz="2000" dirty="0" err="1"/>
              <a:t>ska</a:t>
            </a:r>
            <a:r>
              <a:rPr lang="en-US" sz="2000" dirty="0"/>
              <a:t> </a:t>
            </a:r>
            <a:r>
              <a:rPr lang="en-US" sz="2000" dirty="0" err="1"/>
              <a:t>vara</a:t>
            </a:r>
            <a:r>
              <a:rPr lang="en-US" sz="2000" dirty="0"/>
              <a:t> </a:t>
            </a:r>
            <a:r>
              <a:rPr lang="en-US" sz="2000" dirty="0" err="1"/>
              <a:t>allsidig</a:t>
            </a:r>
            <a:r>
              <a:rPr lang="en-US" sz="2000" dirty="0"/>
              <a:t>.</a:t>
            </a:r>
            <a:br>
              <a:rPr lang="en-US" sz="2000" dirty="0"/>
            </a:br>
            <a:r>
              <a:rPr lang="en-US" sz="2000" dirty="0"/>
              <a:t> </a:t>
            </a:r>
          </a:p>
        </p:txBody>
      </p:sp>
      <p:pic>
        <p:nvPicPr>
          <p:cNvPr id="4" name="Picture 3" descr="viper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1850" y="169653"/>
            <a:ext cx="2685312" cy="1805872"/>
          </a:xfrm>
          <a:prstGeom prst="rect">
            <a:avLst/>
          </a:prstGeom>
        </p:spPr>
      </p:pic>
    </p:spTree>
    <p:extLst>
      <p:ext uri="{BB962C8B-B14F-4D97-AF65-F5344CB8AC3E}">
        <p14:creationId xmlns:p14="http://schemas.microsoft.com/office/powerpoint/2010/main" val="890179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4499104"/>
          </a:xfrm>
        </p:spPr>
        <p:txBody>
          <a:bodyPr anchor="t">
            <a:normAutofit/>
          </a:bodyPr>
          <a:lstStyle/>
          <a:p>
            <a:pPr algn="l"/>
            <a:r>
              <a:rPr lang="en-US" sz="2000" b="1" dirty="0" err="1" smtClean="0"/>
              <a:t>Målet</a:t>
            </a:r>
            <a:r>
              <a:rPr lang="en-US" sz="2000" b="1" dirty="0" smtClean="0"/>
              <a:t> </a:t>
            </a:r>
            <a:r>
              <a:rPr lang="en-US" sz="2000" b="1" dirty="0"/>
              <a:t>med </a:t>
            </a:r>
            <a:r>
              <a:rPr lang="en-US" sz="2000" b="1" dirty="0" err="1"/>
              <a:t>varje</a:t>
            </a:r>
            <a:r>
              <a:rPr lang="en-US" sz="2000" b="1" dirty="0"/>
              <a:t> </a:t>
            </a:r>
            <a:r>
              <a:rPr lang="en-US" sz="2000" b="1" dirty="0" err="1"/>
              <a:t>träning</a:t>
            </a:r>
            <a:r>
              <a:rPr lang="en-US" sz="2000" b="1" dirty="0"/>
              <a:t> </a:t>
            </a:r>
            <a:r>
              <a:rPr lang="en-US" sz="2000" b="1" dirty="0" err="1"/>
              <a:t>och</a:t>
            </a:r>
            <a:r>
              <a:rPr lang="en-US" sz="2000" b="1" dirty="0"/>
              <a:t> match </a:t>
            </a:r>
            <a:r>
              <a:rPr lang="en-US" sz="2000" b="1" dirty="0" err="1"/>
              <a:t>är</a:t>
            </a:r>
            <a:r>
              <a:rPr lang="en-US" sz="2000" b="1" dirty="0"/>
              <a:t>:</a:t>
            </a:r>
            <a:r>
              <a:rPr lang="en-US" sz="2000" dirty="0"/>
              <a:t/>
            </a:r>
            <a:br>
              <a:rPr lang="en-US" sz="2000" dirty="0"/>
            </a:br>
            <a:r>
              <a:rPr lang="en-US" sz="2000" dirty="0"/>
              <a:t>9. </a:t>
            </a:r>
            <a:r>
              <a:rPr lang="en-US" sz="2000" dirty="0" err="1"/>
              <a:t>Ungdomarna</a:t>
            </a:r>
            <a:r>
              <a:rPr lang="en-US" sz="2000" dirty="0"/>
              <a:t> </a:t>
            </a:r>
            <a:r>
              <a:rPr lang="en-US" sz="2000" dirty="0" err="1"/>
              <a:t>skall</a:t>
            </a:r>
            <a:r>
              <a:rPr lang="en-US" sz="2000" dirty="0"/>
              <a:t> ha </a:t>
            </a:r>
            <a:r>
              <a:rPr lang="en-US" sz="2000" dirty="0" err="1"/>
              <a:t>roligt</a:t>
            </a:r>
            <a:r>
              <a:rPr lang="en-US" sz="2000" dirty="0"/>
              <a:t>.</a:t>
            </a:r>
            <a:br>
              <a:rPr lang="en-US" sz="2000" dirty="0"/>
            </a:br>
            <a:r>
              <a:rPr lang="en-US" sz="2000" dirty="0"/>
              <a:t>10. </a:t>
            </a:r>
            <a:r>
              <a:rPr lang="en-US" sz="2000" dirty="0" err="1"/>
              <a:t>Alla</a:t>
            </a:r>
            <a:r>
              <a:rPr lang="en-US" sz="2000" dirty="0"/>
              <a:t> </a:t>
            </a:r>
            <a:r>
              <a:rPr lang="en-US" sz="2000" dirty="0" err="1"/>
              <a:t>skall</a:t>
            </a:r>
            <a:r>
              <a:rPr lang="en-US" sz="2000" dirty="0"/>
              <a:t> </a:t>
            </a:r>
            <a:r>
              <a:rPr lang="en-US" sz="2000" dirty="0" err="1"/>
              <a:t>gå</a:t>
            </a:r>
            <a:r>
              <a:rPr lang="en-US" sz="2000" dirty="0"/>
              <a:t> </a:t>
            </a:r>
            <a:r>
              <a:rPr lang="en-US" sz="2000" dirty="0" err="1"/>
              <a:t>från</a:t>
            </a:r>
            <a:r>
              <a:rPr lang="en-US" sz="2000" dirty="0"/>
              <a:t> </a:t>
            </a:r>
            <a:r>
              <a:rPr lang="en-US" sz="2000" dirty="0" err="1"/>
              <a:t>träningen</a:t>
            </a:r>
            <a:r>
              <a:rPr lang="en-US" sz="2000" dirty="0"/>
              <a:t> med </a:t>
            </a:r>
            <a:r>
              <a:rPr lang="en-US" sz="2000" dirty="0" err="1"/>
              <a:t>ett</a:t>
            </a:r>
            <a:r>
              <a:rPr lang="en-US" sz="2000" dirty="0"/>
              <a:t> </a:t>
            </a:r>
            <a:r>
              <a:rPr lang="en-US" sz="2000" dirty="0" err="1"/>
              <a:t>stärkt</a:t>
            </a:r>
            <a:r>
              <a:rPr lang="en-US" sz="2000" dirty="0"/>
              <a:t> </a:t>
            </a:r>
            <a:r>
              <a:rPr lang="en-US" sz="2000" dirty="0" err="1"/>
              <a:t>självförtroende</a:t>
            </a:r>
            <a:r>
              <a:rPr lang="en-US" sz="2000" dirty="0"/>
              <a:t>.</a:t>
            </a:r>
            <a:br>
              <a:rPr lang="en-US" sz="2000" dirty="0"/>
            </a:br>
            <a:r>
              <a:rPr lang="en-US" sz="2000" dirty="0"/>
              <a:t>11. </a:t>
            </a:r>
            <a:r>
              <a:rPr lang="en-US" sz="2000" dirty="0" err="1"/>
              <a:t>Alla</a:t>
            </a:r>
            <a:r>
              <a:rPr lang="en-US" sz="2000" dirty="0"/>
              <a:t> </a:t>
            </a:r>
            <a:r>
              <a:rPr lang="en-US" sz="2000" dirty="0" err="1"/>
              <a:t>skall</a:t>
            </a:r>
            <a:r>
              <a:rPr lang="en-US" sz="2000" dirty="0"/>
              <a:t> </a:t>
            </a:r>
            <a:r>
              <a:rPr lang="en-US" sz="2000" dirty="0" err="1"/>
              <a:t>få</a:t>
            </a:r>
            <a:r>
              <a:rPr lang="en-US" sz="2000" dirty="0"/>
              <a:t> delta </a:t>
            </a:r>
            <a:r>
              <a:rPr lang="en-US" sz="2000" dirty="0" err="1"/>
              <a:t>efter</a:t>
            </a:r>
            <a:r>
              <a:rPr lang="en-US" sz="2000" dirty="0"/>
              <a:t> </a:t>
            </a:r>
            <a:r>
              <a:rPr lang="en-US" sz="2000" dirty="0" err="1"/>
              <a:t>sina</a:t>
            </a:r>
            <a:r>
              <a:rPr lang="en-US" sz="2000" dirty="0"/>
              <a:t> </a:t>
            </a:r>
            <a:r>
              <a:rPr lang="en-US" sz="2000" dirty="0" err="1"/>
              <a:t>individuella</a:t>
            </a:r>
            <a:r>
              <a:rPr lang="en-US" sz="2000" dirty="0"/>
              <a:t> </a:t>
            </a:r>
            <a:r>
              <a:rPr lang="en-US" sz="2000" dirty="0" err="1"/>
              <a:t>förutsättningar</a:t>
            </a:r>
            <a:r>
              <a:rPr lang="en-US" sz="2000" dirty="0"/>
              <a:t>.</a:t>
            </a:r>
            <a:br>
              <a:rPr lang="en-US" sz="2000" dirty="0"/>
            </a:br>
            <a:r>
              <a:rPr lang="en-US" sz="2000" dirty="0"/>
              <a:t>12. </a:t>
            </a:r>
            <a:r>
              <a:rPr lang="en-US" sz="2000" dirty="0" err="1"/>
              <a:t>Motverka</a:t>
            </a:r>
            <a:r>
              <a:rPr lang="en-US" sz="2000" dirty="0"/>
              <a:t> </a:t>
            </a:r>
            <a:r>
              <a:rPr lang="en-US" sz="2000" dirty="0" err="1"/>
              <a:t>utslagning</a:t>
            </a:r>
            <a:r>
              <a:rPr lang="en-US" sz="2000" dirty="0"/>
              <a:t>.</a:t>
            </a:r>
            <a:br>
              <a:rPr lang="en-US" sz="2000" dirty="0"/>
            </a:br>
            <a:r>
              <a:rPr lang="en-US" sz="2000" dirty="0"/>
              <a:t>13. </a:t>
            </a:r>
            <a:r>
              <a:rPr lang="en-US" sz="2000" dirty="0" err="1"/>
              <a:t>Lära</a:t>
            </a:r>
            <a:r>
              <a:rPr lang="en-US" sz="2000" dirty="0"/>
              <a:t> </a:t>
            </a:r>
            <a:r>
              <a:rPr lang="en-US" sz="2000" dirty="0" err="1"/>
              <a:t>ut</a:t>
            </a:r>
            <a:r>
              <a:rPr lang="en-US" sz="2000" dirty="0"/>
              <a:t> </a:t>
            </a:r>
            <a:r>
              <a:rPr lang="en-US" sz="2000" dirty="0" err="1"/>
              <a:t>respekt</a:t>
            </a:r>
            <a:r>
              <a:rPr lang="en-US" sz="2000" dirty="0"/>
              <a:t> </a:t>
            </a:r>
            <a:r>
              <a:rPr lang="en-US" sz="2000" dirty="0" err="1"/>
              <a:t>för</a:t>
            </a:r>
            <a:r>
              <a:rPr lang="en-US" sz="2000" dirty="0"/>
              <a:t> </a:t>
            </a:r>
            <a:r>
              <a:rPr lang="en-US" sz="2000" dirty="0" err="1"/>
              <a:t>domare</a:t>
            </a:r>
            <a:r>
              <a:rPr lang="en-US" sz="2000" dirty="0"/>
              <a:t>, </a:t>
            </a:r>
            <a:r>
              <a:rPr lang="en-US" sz="2000" dirty="0" err="1"/>
              <a:t>motståndare</a:t>
            </a:r>
            <a:r>
              <a:rPr lang="en-US" sz="2000" dirty="0"/>
              <a:t> </a:t>
            </a:r>
            <a:r>
              <a:rPr lang="en-US" sz="2000" dirty="0" err="1"/>
              <a:t>och</a:t>
            </a:r>
            <a:r>
              <a:rPr lang="en-US" sz="2000" dirty="0"/>
              <a:t> </a:t>
            </a:r>
            <a:r>
              <a:rPr lang="en-US" sz="2000" dirty="0" err="1"/>
              <a:t>lagkamrater</a:t>
            </a:r>
            <a:r>
              <a:rPr lang="en-US" sz="2000" dirty="0"/>
              <a:t>.</a:t>
            </a:r>
            <a:br>
              <a:rPr lang="en-US" sz="2000" dirty="0"/>
            </a:br>
            <a:endParaRPr lang="en-US" sz="2000" dirty="0"/>
          </a:p>
        </p:txBody>
      </p:sp>
      <p:pic>
        <p:nvPicPr>
          <p:cNvPr id="4" name="Picture 3" descr="viper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1850" y="169653"/>
            <a:ext cx="2685312" cy="1805872"/>
          </a:xfrm>
          <a:prstGeom prst="rect">
            <a:avLst/>
          </a:prstGeom>
        </p:spPr>
      </p:pic>
    </p:spTree>
    <p:extLst>
      <p:ext uri="{BB962C8B-B14F-4D97-AF65-F5344CB8AC3E}">
        <p14:creationId xmlns:p14="http://schemas.microsoft.com/office/powerpoint/2010/main" val="204909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4499104"/>
          </a:xfrm>
        </p:spPr>
        <p:txBody>
          <a:bodyPr anchor="t">
            <a:normAutofit/>
          </a:bodyPr>
          <a:lstStyle/>
          <a:p>
            <a:pPr algn="l"/>
            <a:r>
              <a:rPr lang="en-US" sz="2000" b="1" dirty="0" err="1"/>
              <a:t>Lagförutsättning</a:t>
            </a:r>
            <a:r>
              <a:rPr lang="en-US" sz="2000" b="1" dirty="0"/>
              <a:t>:</a:t>
            </a:r>
            <a:br>
              <a:rPr lang="en-US" sz="2000" b="1" dirty="0"/>
            </a:br>
            <a:r>
              <a:rPr lang="en-US" sz="2000" dirty="0" err="1"/>
              <a:t>För</a:t>
            </a:r>
            <a:r>
              <a:rPr lang="en-US" sz="2000" dirty="0"/>
              <a:t> </a:t>
            </a:r>
            <a:r>
              <a:rPr lang="en-US" sz="2000" dirty="0" err="1"/>
              <a:t>att</a:t>
            </a:r>
            <a:r>
              <a:rPr lang="en-US" sz="2000" dirty="0"/>
              <a:t> </a:t>
            </a:r>
            <a:r>
              <a:rPr lang="en-US" sz="2000" dirty="0" err="1"/>
              <a:t>starta</a:t>
            </a:r>
            <a:r>
              <a:rPr lang="en-US" sz="2000" dirty="0"/>
              <a:t> </a:t>
            </a:r>
            <a:r>
              <a:rPr lang="en-US" sz="2000" dirty="0" err="1"/>
              <a:t>upp</a:t>
            </a:r>
            <a:r>
              <a:rPr lang="en-US" sz="2000" dirty="0"/>
              <a:t> en </a:t>
            </a:r>
            <a:r>
              <a:rPr lang="en-US" sz="2000" dirty="0" err="1"/>
              <a:t>åldersgrupps</a:t>
            </a:r>
            <a:r>
              <a:rPr lang="en-US" sz="2000" dirty="0"/>
              <a:t> </a:t>
            </a:r>
            <a:r>
              <a:rPr lang="en-US" sz="2000" dirty="0" err="1"/>
              <a:t>krävs</a:t>
            </a:r>
            <a:r>
              <a:rPr lang="en-US" sz="2000" dirty="0"/>
              <a:t> </a:t>
            </a:r>
            <a:r>
              <a:rPr lang="en-US" sz="2000" dirty="0" err="1"/>
              <a:t>minst</a:t>
            </a:r>
            <a:r>
              <a:rPr lang="en-US" sz="2000" dirty="0"/>
              <a:t> 15 </a:t>
            </a:r>
            <a:r>
              <a:rPr lang="en-US" sz="2000" dirty="0" err="1"/>
              <a:t>spelare</a:t>
            </a:r>
            <a:r>
              <a:rPr lang="en-US" sz="2000" dirty="0"/>
              <a:t> </a:t>
            </a:r>
            <a:r>
              <a:rPr lang="en-US" sz="2000" dirty="0" err="1"/>
              <a:t>och</a:t>
            </a:r>
            <a:r>
              <a:rPr lang="en-US" sz="2000" dirty="0"/>
              <a:t> max 30.</a:t>
            </a:r>
            <a:br>
              <a:rPr lang="en-US" sz="2000" dirty="0"/>
            </a:br>
            <a:r>
              <a:rPr lang="en-US" sz="2000" dirty="0" err="1"/>
              <a:t>Ledarstaben</a:t>
            </a:r>
            <a:r>
              <a:rPr lang="en-US" sz="2000" dirty="0"/>
              <a:t> </a:t>
            </a:r>
            <a:r>
              <a:rPr lang="en-US" sz="2000" dirty="0" err="1"/>
              <a:t>bör</a:t>
            </a:r>
            <a:r>
              <a:rPr lang="en-US" sz="2000" dirty="0"/>
              <a:t> </a:t>
            </a:r>
            <a:r>
              <a:rPr lang="en-US" sz="2000" dirty="0" err="1"/>
              <a:t>bestå</a:t>
            </a:r>
            <a:r>
              <a:rPr lang="en-US" sz="2000" dirty="0"/>
              <a:t> </a:t>
            </a:r>
            <a:r>
              <a:rPr lang="en-US" sz="2000" dirty="0" err="1"/>
              <a:t>av</a:t>
            </a:r>
            <a:r>
              <a:rPr lang="en-US" sz="2000" dirty="0"/>
              <a:t>:</a:t>
            </a:r>
            <a:br>
              <a:rPr lang="en-US" sz="2000" dirty="0"/>
            </a:br>
            <a:r>
              <a:rPr lang="en-US" sz="2000" dirty="0"/>
              <a:t>2 </a:t>
            </a:r>
            <a:r>
              <a:rPr lang="en-US" sz="2000" dirty="0" err="1"/>
              <a:t>huvudansvariga</a:t>
            </a:r>
            <a:r>
              <a:rPr lang="en-US" sz="2000" dirty="0"/>
              <a:t> </a:t>
            </a:r>
            <a:r>
              <a:rPr lang="en-US" sz="2000" dirty="0" err="1"/>
              <a:t>tränare</a:t>
            </a:r>
            <a:r>
              <a:rPr lang="en-US" sz="2000" dirty="0"/>
              <a:t/>
            </a:r>
            <a:br>
              <a:rPr lang="en-US" sz="2000" dirty="0"/>
            </a:br>
            <a:r>
              <a:rPr lang="en-US" sz="2000" dirty="0"/>
              <a:t>2 </a:t>
            </a:r>
            <a:r>
              <a:rPr lang="en-US" sz="2000" dirty="0" err="1"/>
              <a:t>assisterande</a:t>
            </a:r>
            <a:r>
              <a:rPr lang="en-US" sz="2000" dirty="0"/>
              <a:t> </a:t>
            </a:r>
            <a:r>
              <a:rPr lang="en-US" sz="2000" dirty="0" err="1"/>
              <a:t>tränare</a:t>
            </a:r>
            <a:r>
              <a:rPr lang="en-US" sz="2000" dirty="0"/>
              <a:t/>
            </a:r>
            <a:br>
              <a:rPr lang="en-US" sz="2000" dirty="0"/>
            </a:br>
            <a:r>
              <a:rPr lang="en-US" sz="2000" dirty="0"/>
              <a:t>1 </a:t>
            </a:r>
            <a:r>
              <a:rPr lang="en-US" sz="2000" dirty="0" err="1"/>
              <a:t>lagledare</a:t>
            </a:r>
            <a:r>
              <a:rPr lang="en-US" sz="2000" dirty="0"/>
              <a:t/>
            </a:r>
            <a:br>
              <a:rPr lang="en-US" sz="2000" dirty="0"/>
            </a:br>
            <a:r>
              <a:rPr lang="en-US" sz="2000" dirty="0" smtClean="0"/>
              <a:t/>
            </a:r>
            <a:br>
              <a:rPr lang="en-US" sz="2000" dirty="0" smtClean="0"/>
            </a:br>
            <a:r>
              <a:rPr lang="en-US" sz="2000" dirty="0" smtClean="0"/>
              <a:t>Om </a:t>
            </a:r>
            <a:r>
              <a:rPr lang="en-US" sz="2000" dirty="0" err="1"/>
              <a:t>laget</a:t>
            </a:r>
            <a:r>
              <a:rPr lang="en-US" sz="2000" dirty="0"/>
              <a:t> vid </a:t>
            </a:r>
            <a:r>
              <a:rPr lang="en-US" sz="2000" dirty="0" err="1"/>
              <a:t>ovanstående</a:t>
            </a:r>
            <a:r>
              <a:rPr lang="en-US" sz="2000" dirty="0"/>
              <a:t> </a:t>
            </a:r>
            <a:r>
              <a:rPr lang="en-US" sz="2000" dirty="0" err="1"/>
              <a:t>fördelning</a:t>
            </a:r>
            <a:r>
              <a:rPr lang="en-US" sz="2000" dirty="0"/>
              <a:t> </a:t>
            </a:r>
            <a:r>
              <a:rPr lang="en-US" sz="2000" dirty="0" err="1"/>
              <a:t>anmäler</a:t>
            </a:r>
            <a:r>
              <a:rPr lang="en-US" sz="2000" dirty="0"/>
              <a:t> </a:t>
            </a:r>
            <a:r>
              <a:rPr lang="en-US" sz="2000" dirty="0" err="1"/>
              <a:t>ytterligare</a:t>
            </a:r>
            <a:r>
              <a:rPr lang="en-US" sz="2000" dirty="0"/>
              <a:t> </a:t>
            </a:r>
            <a:r>
              <a:rPr lang="en-US" sz="2000" dirty="0" err="1"/>
              <a:t>ett</a:t>
            </a:r>
            <a:r>
              <a:rPr lang="en-US" sz="2000" dirty="0"/>
              <a:t> lag till </a:t>
            </a:r>
            <a:r>
              <a:rPr lang="en-US" sz="2000" dirty="0" err="1"/>
              <a:t>poolspel</a:t>
            </a:r>
            <a:r>
              <a:rPr lang="en-US" sz="2000" dirty="0"/>
              <a:t>/</a:t>
            </a:r>
            <a:r>
              <a:rPr lang="en-US" sz="2000" dirty="0" err="1"/>
              <a:t>seriespel</a:t>
            </a:r>
            <a:r>
              <a:rPr lang="en-US" sz="2000" dirty="0"/>
              <a:t> </a:t>
            </a:r>
            <a:r>
              <a:rPr lang="en-US" sz="2000" dirty="0" err="1"/>
              <a:t>krävs</a:t>
            </a:r>
            <a:r>
              <a:rPr lang="en-US" sz="2000" dirty="0"/>
              <a:t> </a:t>
            </a:r>
            <a:r>
              <a:rPr lang="en-US" sz="2000" dirty="0" err="1"/>
              <a:t>ytterligare</a:t>
            </a:r>
            <a:r>
              <a:rPr lang="en-US" sz="2000" dirty="0"/>
              <a:t> 1 </a:t>
            </a:r>
            <a:r>
              <a:rPr lang="en-US" sz="2000" dirty="0" err="1"/>
              <a:t>assisterande</a:t>
            </a:r>
            <a:r>
              <a:rPr lang="en-US" sz="2000" dirty="0"/>
              <a:t> </a:t>
            </a:r>
            <a:r>
              <a:rPr lang="en-US" sz="2000" dirty="0" err="1"/>
              <a:t>tränare</a:t>
            </a:r>
            <a:r>
              <a:rPr lang="en-US" sz="2000" dirty="0"/>
              <a:t> </a:t>
            </a:r>
            <a:r>
              <a:rPr lang="en-US" sz="2000" dirty="0" err="1"/>
              <a:t>samt</a:t>
            </a:r>
            <a:r>
              <a:rPr lang="en-US" sz="2000" dirty="0"/>
              <a:t> 1 </a:t>
            </a:r>
            <a:r>
              <a:rPr lang="en-US" sz="2000" dirty="0" err="1"/>
              <a:t>lagledare</a:t>
            </a:r>
            <a:r>
              <a:rPr lang="en-US" sz="2000" dirty="0"/>
              <a:t>.</a:t>
            </a:r>
            <a:br>
              <a:rPr lang="en-US" sz="2000" dirty="0"/>
            </a:br>
            <a:endParaRPr lang="en-US" sz="2000" dirty="0"/>
          </a:p>
        </p:txBody>
      </p:sp>
      <p:pic>
        <p:nvPicPr>
          <p:cNvPr id="4" name="Picture 3" descr="viper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1850" y="169653"/>
            <a:ext cx="2685312" cy="1805872"/>
          </a:xfrm>
          <a:prstGeom prst="rect">
            <a:avLst/>
          </a:prstGeom>
        </p:spPr>
      </p:pic>
    </p:spTree>
    <p:extLst>
      <p:ext uri="{BB962C8B-B14F-4D97-AF65-F5344CB8AC3E}">
        <p14:creationId xmlns:p14="http://schemas.microsoft.com/office/powerpoint/2010/main" val="1715497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4499104"/>
          </a:xfrm>
        </p:spPr>
        <p:txBody>
          <a:bodyPr anchor="t">
            <a:normAutofit/>
          </a:bodyPr>
          <a:lstStyle/>
          <a:p>
            <a:pPr algn="l"/>
            <a:r>
              <a:rPr lang="en-US" sz="2000" b="1" dirty="0" err="1"/>
              <a:t>Ungdomssektionens</a:t>
            </a:r>
            <a:r>
              <a:rPr lang="en-US" sz="2000" b="1" dirty="0"/>
              <a:t> </a:t>
            </a:r>
            <a:r>
              <a:rPr lang="en-US" sz="2000" b="1" dirty="0" err="1"/>
              <a:t>ledare</a:t>
            </a:r>
            <a:r>
              <a:rPr lang="en-US" sz="2000" dirty="0"/>
              <a:t/>
            </a:r>
            <a:br>
              <a:rPr lang="en-US" sz="2000" dirty="0"/>
            </a:br>
            <a:r>
              <a:rPr lang="en-US" sz="2000" dirty="0"/>
              <a:t>• </a:t>
            </a:r>
            <a:r>
              <a:rPr lang="en-US" sz="2000" dirty="0" err="1"/>
              <a:t>Ungdomssektionen</a:t>
            </a:r>
            <a:r>
              <a:rPr lang="en-US" sz="2000" dirty="0"/>
              <a:t> </a:t>
            </a:r>
            <a:r>
              <a:rPr lang="en-US" sz="2000" dirty="0" err="1"/>
              <a:t>skall</a:t>
            </a:r>
            <a:r>
              <a:rPr lang="en-US" sz="2000" dirty="0"/>
              <a:t> </a:t>
            </a:r>
            <a:r>
              <a:rPr lang="en-US" sz="2000" dirty="0" err="1"/>
              <a:t>vara</a:t>
            </a:r>
            <a:r>
              <a:rPr lang="en-US" sz="2000" dirty="0"/>
              <a:t> </a:t>
            </a:r>
            <a:r>
              <a:rPr lang="en-US" sz="2000" dirty="0" err="1"/>
              <a:t>representerad</a:t>
            </a:r>
            <a:r>
              <a:rPr lang="en-US" sz="2000" dirty="0"/>
              <a:t> </a:t>
            </a:r>
            <a:r>
              <a:rPr lang="en-US" sz="2000" dirty="0" err="1"/>
              <a:t>i</a:t>
            </a:r>
            <a:r>
              <a:rPr lang="en-US" sz="2000" dirty="0"/>
              <a:t> </a:t>
            </a:r>
            <a:r>
              <a:rPr lang="en-US" sz="2000" dirty="0" err="1"/>
              <a:t>klubbens</a:t>
            </a:r>
            <a:r>
              <a:rPr lang="en-US" sz="2000" dirty="0"/>
              <a:t> </a:t>
            </a:r>
            <a:r>
              <a:rPr lang="en-US" sz="2000" dirty="0" err="1"/>
              <a:t>styrelse</a:t>
            </a:r>
            <a:r>
              <a:rPr lang="en-US" sz="2000" dirty="0"/>
              <a:t>.</a:t>
            </a:r>
            <a:br>
              <a:rPr lang="en-US" sz="2000" dirty="0"/>
            </a:br>
            <a:r>
              <a:rPr lang="en-US" sz="2000" dirty="0" smtClean="0"/>
              <a:t/>
            </a:r>
            <a:br>
              <a:rPr lang="en-US" sz="2000" dirty="0" smtClean="0"/>
            </a:br>
            <a:r>
              <a:rPr lang="en-US" sz="2000" dirty="0" smtClean="0"/>
              <a:t>• </a:t>
            </a:r>
            <a:r>
              <a:rPr lang="en-US" sz="2000" dirty="0" err="1"/>
              <a:t>Samtliga</a:t>
            </a:r>
            <a:r>
              <a:rPr lang="en-US" sz="2000" dirty="0"/>
              <a:t> </a:t>
            </a:r>
            <a:r>
              <a:rPr lang="en-US" sz="2000" dirty="0" err="1"/>
              <a:t>ledare</a:t>
            </a:r>
            <a:r>
              <a:rPr lang="en-US" sz="2000" dirty="0"/>
              <a:t> </a:t>
            </a:r>
            <a:r>
              <a:rPr lang="en-US" sz="2000" dirty="0" err="1"/>
              <a:t>och</a:t>
            </a:r>
            <a:r>
              <a:rPr lang="en-US" sz="2000" dirty="0"/>
              <a:t> </a:t>
            </a:r>
            <a:r>
              <a:rPr lang="en-US" sz="2000" dirty="0" err="1"/>
              <a:t>tränare</a:t>
            </a:r>
            <a:r>
              <a:rPr lang="en-US" sz="2000" dirty="0"/>
              <a:t> </a:t>
            </a:r>
            <a:r>
              <a:rPr lang="en-US" sz="2000" dirty="0" err="1"/>
              <a:t>för</a:t>
            </a:r>
            <a:r>
              <a:rPr lang="en-US" sz="2000" dirty="0"/>
              <a:t> </a:t>
            </a:r>
            <a:r>
              <a:rPr lang="en-US" sz="2000" dirty="0" err="1"/>
              <a:t>våra</a:t>
            </a:r>
            <a:r>
              <a:rPr lang="en-US" sz="2000" dirty="0"/>
              <a:t> </a:t>
            </a:r>
            <a:r>
              <a:rPr lang="en-US" sz="2000" dirty="0" err="1"/>
              <a:t>ungdomslag</a:t>
            </a:r>
            <a:r>
              <a:rPr lang="en-US" sz="2000" dirty="0"/>
              <a:t> </a:t>
            </a:r>
            <a:r>
              <a:rPr lang="en-US" sz="2000" dirty="0" err="1"/>
              <a:t>har</a:t>
            </a:r>
            <a:r>
              <a:rPr lang="en-US" sz="2000" dirty="0"/>
              <a:t> </a:t>
            </a:r>
            <a:r>
              <a:rPr lang="en-US" sz="2000" dirty="0" err="1"/>
              <a:t>uppvisat</a:t>
            </a:r>
            <a:r>
              <a:rPr lang="en-US" sz="2000" dirty="0"/>
              <a:t> </a:t>
            </a:r>
            <a:r>
              <a:rPr lang="en-US" sz="2000" dirty="0" err="1"/>
              <a:t>utdrag</a:t>
            </a:r>
            <a:r>
              <a:rPr lang="en-US" sz="2000" dirty="0"/>
              <a:t> </a:t>
            </a:r>
            <a:r>
              <a:rPr lang="en-US" sz="2000" dirty="0" err="1"/>
              <a:t>ur</a:t>
            </a:r>
            <a:r>
              <a:rPr lang="en-US" sz="2000" dirty="0"/>
              <a:t> </a:t>
            </a:r>
            <a:r>
              <a:rPr lang="en-US" sz="2000" dirty="0" err="1"/>
              <a:t>polismyndighetens</a:t>
            </a:r>
            <a:r>
              <a:rPr lang="en-US" sz="2000" dirty="0"/>
              <a:t> </a:t>
            </a:r>
            <a:r>
              <a:rPr lang="en-US" sz="2000" dirty="0" err="1"/>
              <a:t>belastningsregister</a:t>
            </a:r>
            <a:r>
              <a:rPr lang="en-US" sz="2000" dirty="0"/>
              <a:t> </a:t>
            </a:r>
            <a:r>
              <a:rPr lang="en-US" sz="2000" dirty="0" err="1"/>
              <a:t>i</a:t>
            </a:r>
            <a:r>
              <a:rPr lang="en-US" sz="2000" dirty="0"/>
              <a:t> </a:t>
            </a:r>
            <a:r>
              <a:rPr lang="en-US" sz="2000" dirty="0" err="1"/>
              <a:t>enlighet</a:t>
            </a:r>
            <a:r>
              <a:rPr lang="en-US" sz="2000" dirty="0"/>
              <a:t> med </a:t>
            </a:r>
            <a:r>
              <a:rPr lang="en-US" sz="2000" dirty="0" err="1"/>
              <a:t>rikspolisstyrelsens</a:t>
            </a:r>
            <a:r>
              <a:rPr lang="en-US" sz="2000" dirty="0"/>
              <a:t> </a:t>
            </a:r>
            <a:r>
              <a:rPr lang="en-US" sz="2000" dirty="0" err="1"/>
              <a:t>anvisning</a:t>
            </a:r>
            <a:r>
              <a:rPr lang="en-US" sz="2000" dirty="0"/>
              <a:t>. </a:t>
            </a:r>
            <a:r>
              <a:rPr lang="en-US" sz="2000" dirty="0" err="1"/>
              <a:t>Blankett</a:t>
            </a:r>
            <a:r>
              <a:rPr lang="en-US" sz="2000" dirty="0"/>
              <a:t> ”</a:t>
            </a:r>
            <a:r>
              <a:rPr lang="en-US" sz="2000" dirty="0" err="1"/>
              <a:t>Förening</a:t>
            </a:r>
            <a:r>
              <a:rPr lang="en-US" sz="2000" dirty="0"/>
              <a:t> </a:t>
            </a:r>
            <a:r>
              <a:rPr lang="en-US" sz="2000" dirty="0" err="1"/>
              <a:t>m.m.</a:t>
            </a:r>
            <a:r>
              <a:rPr lang="en-US" sz="2000" dirty="0"/>
              <a:t> </a:t>
            </a:r>
            <a:r>
              <a:rPr lang="en-US" sz="2000" dirty="0" err="1"/>
              <a:t>där</a:t>
            </a:r>
            <a:r>
              <a:rPr lang="en-US" sz="2000" dirty="0"/>
              <a:t> </a:t>
            </a:r>
            <a:r>
              <a:rPr lang="en-US" sz="2000" dirty="0" err="1"/>
              <a:t>personer</a:t>
            </a:r>
            <a:r>
              <a:rPr lang="en-US" sz="2000" dirty="0"/>
              <a:t> </a:t>
            </a:r>
            <a:r>
              <a:rPr lang="en-US" sz="2000" dirty="0" err="1"/>
              <a:t>ska</a:t>
            </a:r>
            <a:r>
              <a:rPr lang="en-US" sz="2000" dirty="0"/>
              <a:t> </a:t>
            </a:r>
            <a:r>
              <a:rPr lang="en-US" sz="2000" dirty="0" err="1"/>
              <a:t>arbeta</a:t>
            </a:r>
            <a:r>
              <a:rPr lang="en-US" sz="2000" dirty="0"/>
              <a:t> med barn” </a:t>
            </a:r>
            <a:r>
              <a:rPr lang="en-US" sz="2000" dirty="0" err="1"/>
              <a:t>och</a:t>
            </a:r>
            <a:r>
              <a:rPr lang="en-US" sz="2000" dirty="0"/>
              <a:t> </a:t>
            </a:r>
            <a:r>
              <a:rPr lang="en-US" sz="2000" dirty="0" err="1"/>
              <a:t>beställning</a:t>
            </a:r>
            <a:r>
              <a:rPr lang="en-US" sz="2000" dirty="0"/>
              <a:t> </a:t>
            </a:r>
            <a:r>
              <a:rPr lang="en-US" sz="2000" dirty="0" err="1"/>
              <a:t>av</a:t>
            </a:r>
            <a:r>
              <a:rPr lang="en-US" sz="2000" dirty="0"/>
              <a:t> </a:t>
            </a:r>
            <a:r>
              <a:rPr lang="en-US" sz="2000" dirty="0" err="1"/>
              <a:t>dess</a:t>
            </a:r>
            <a:r>
              <a:rPr lang="en-US" sz="2000" dirty="0"/>
              <a:t> </a:t>
            </a:r>
            <a:r>
              <a:rPr lang="en-US" sz="2000" dirty="0" err="1"/>
              <a:t>utdrag</a:t>
            </a:r>
            <a:r>
              <a:rPr lang="en-US" sz="2000" dirty="0"/>
              <a:t> </a:t>
            </a:r>
            <a:r>
              <a:rPr lang="en-US" sz="2000" dirty="0" err="1"/>
              <a:t>gör</a:t>
            </a:r>
            <a:r>
              <a:rPr lang="en-US" sz="2000" dirty="0"/>
              <a:t> </a:t>
            </a:r>
            <a:r>
              <a:rPr lang="en-US" sz="2000" dirty="0" err="1"/>
              <a:t>respektive</a:t>
            </a:r>
            <a:r>
              <a:rPr lang="en-US" sz="2000" dirty="0"/>
              <a:t> </a:t>
            </a:r>
            <a:r>
              <a:rPr lang="en-US" sz="2000" dirty="0" err="1"/>
              <a:t>ledare</a:t>
            </a:r>
            <a:r>
              <a:rPr lang="en-US" sz="2000" dirty="0"/>
              <a:t> </a:t>
            </a:r>
            <a:r>
              <a:rPr lang="en-US" sz="2000" dirty="0" err="1"/>
              <a:t>och</a:t>
            </a:r>
            <a:r>
              <a:rPr lang="en-US" sz="2000" dirty="0"/>
              <a:t> </a:t>
            </a:r>
            <a:r>
              <a:rPr lang="en-US" sz="2000" dirty="0" err="1"/>
              <a:t>tränare</a:t>
            </a:r>
            <a:r>
              <a:rPr lang="en-US" sz="2000" dirty="0"/>
              <a:t> </a:t>
            </a:r>
            <a:r>
              <a:rPr lang="en-US" sz="2000" dirty="0" err="1"/>
              <a:t>på</a:t>
            </a:r>
            <a:r>
              <a:rPr lang="en-US" sz="2000" dirty="0"/>
              <a:t> </a:t>
            </a:r>
            <a:r>
              <a:rPr lang="en-US" sz="2000" dirty="0" err="1"/>
              <a:t>polisen.se</a:t>
            </a:r>
            <a:r>
              <a:rPr lang="en-US" sz="2000" dirty="0"/>
              <a:t>. U-</a:t>
            </a:r>
            <a:r>
              <a:rPr lang="en-US" sz="2000" dirty="0" err="1"/>
              <a:t>sektionens</a:t>
            </a:r>
            <a:r>
              <a:rPr lang="en-US" sz="2000" dirty="0"/>
              <a:t> </a:t>
            </a:r>
            <a:r>
              <a:rPr lang="en-US" sz="2000" dirty="0" err="1"/>
              <a:t>ordförande</a:t>
            </a:r>
            <a:r>
              <a:rPr lang="en-US" sz="2000" dirty="0"/>
              <a:t> </a:t>
            </a:r>
            <a:r>
              <a:rPr lang="en-US" sz="2000" dirty="0" err="1"/>
              <a:t>eller</a:t>
            </a:r>
            <a:r>
              <a:rPr lang="en-US" sz="2000" dirty="0"/>
              <a:t> </a:t>
            </a:r>
            <a:r>
              <a:rPr lang="en-US" sz="2000" dirty="0" err="1"/>
              <a:t>av</a:t>
            </a:r>
            <a:r>
              <a:rPr lang="en-US" sz="2000" dirty="0"/>
              <a:t> </a:t>
            </a:r>
            <a:r>
              <a:rPr lang="en-US" sz="2000" dirty="0" err="1"/>
              <a:t>styrelsen</a:t>
            </a:r>
            <a:r>
              <a:rPr lang="en-US" sz="2000" dirty="0"/>
              <a:t> </a:t>
            </a:r>
            <a:r>
              <a:rPr lang="en-US" sz="2000" dirty="0" err="1"/>
              <a:t>utnämnd</a:t>
            </a:r>
            <a:r>
              <a:rPr lang="en-US" sz="2000" dirty="0"/>
              <a:t> </a:t>
            </a:r>
            <a:r>
              <a:rPr lang="en-US" sz="2000" dirty="0" err="1"/>
              <a:t>är</a:t>
            </a:r>
            <a:r>
              <a:rPr lang="en-US" sz="2000" dirty="0"/>
              <a:t> </a:t>
            </a:r>
            <a:r>
              <a:rPr lang="en-US" sz="2000" dirty="0" err="1"/>
              <a:t>föreningens</a:t>
            </a:r>
            <a:r>
              <a:rPr lang="en-US" sz="2000" dirty="0"/>
              <a:t> </a:t>
            </a:r>
            <a:r>
              <a:rPr lang="en-US" sz="2000" dirty="0" err="1"/>
              <a:t>representant</a:t>
            </a:r>
            <a:r>
              <a:rPr lang="en-US" sz="2000" dirty="0"/>
              <a:t> </a:t>
            </a:r>
            <a:r>
              <a:rPr lang="en-US" sz="2000" dirty="0" err="1"/>
              <a:t>för</a:t>
            </a:r>
            <a:r>
              <a:rPr lang="en-US" sz="2000" dirty="0"/>
              <a:t> </a:t>
            </a:r>
            <a:r>
              <a:rPr lang="en-US" sz="2000" dirty="0" err="1"/>
              <a:t>uppvisande</a:t>
            </a:r>
            <a:r>
              <a:rPr lang="en-US" sz="2000" dirty="0"/>
              <a:t> </a:t>
            </a:r>
            <a:r>
              <a:rPr lang="en-US" sz="2000" dirty="0" err="1"/>
              <a:t>av</a:t>
            </a:r>
            <a:r>
              <a:rPr lang="en-US" sz="2000" dirty="0"/>
              <a:t> </a:t>
            </a:r>
            <a:r>
              <a:rPr lang="en-US" sz="2000" dirty="0" err="1"/>
              <a:t>utdrag</a:t>
            </a:r>
            <a:r>
              <a:rPr lang="en-US" sz="2000" dirty="0"/>
              <a:t>. </a:t>
            </a:r>
            <a:r>
              <a:rPr lang="en-US" sz="2000" dirty="0" err="1"/>
              <a:t>Hantering</a:t>
            </a:r>
            <a:r>
              <a:rPr lang="en-US" sz="2000" dirty="0"/>
              <a:t> </a:t>
            </a:r>
            <a:r>
              <a:rPr lang="en-US" sz="2000" dirty="0" err="1"/>
              <a:t>sker</a:t>
            </a:r>
            <a:r>
              <a:rPr lang="en-US" sz="2000" dirty="0"/>
              <a:t> med </a:t>
            </a:r>
            <a:r>
              <a:rPr lang="en-US" sz="2000" dirty="0" err="1"/>
              <a:t>sekretess</a:t>
            </a:r>
            <a:r>
              <a:rPr lang="en-US" sz="2000" dirty="0"/>
              <a:t> </a:t>
            </a:r>
            <a:r>
              <a:rPr lang="en-US" sz="2000" dirty="0" err="1"/>
              <a:t>där</a:t>
            </a:r>
            <a:r>
              <a:rPr lang="en-US" sz="2000" dirty="0"/>
              <a:t> </a:t>
            </a:r>
            <a:r>
              <a:rPr lang="en-US" sz="2000" dirty="0" err="1"/>
              <a:t>föreningen</a:t>
            </a:r>
            <a:r>
              <a:rPr lang="en-US" sz="2000" dirty="0"/>
              <a:t> </a:t>
            </a:r>
            <a:r>
              <a:rPr lang="en-US" sz="2000" dirty="0" err="1"/>
              <a:t>enbart</a:t>
            </a:r>
            <a:r>
              <a:rPr lang="en-US" sz="2000" dirty="0"/>
              <a:t> </a:t>
            </a:r>
            <a:r>
              <a:rPr lang="en-US" sz="2000" dirty="0" err="1"/>
              <a:t>registrerar</a:t>
            </a:r>
            <a:r>
              <a:rPr lang="en-US" sz="2000" dirty="0"/>
              <a:t> datum </a:t>
            </a:r>
            <a:r>
              <a:rPr lang="en-US" sz="2000" dirty="0" err="1"/>
              <a:t>då</a:t>
            </a:r>
            <a:r>
              <a:rPr lang="en-US" sz="2000" dirty="0"/>
              <a:t> </a:t>
            </a:r>
            <a:r>
              <a:rPr lang="en-US" sz="2000" dirty="0" err="1"/>
              <a:t>utdrag</a:t>
            </a:r>
            <a:r>
              <a:rPr lang="en-US" sz="2000" dirty="0"/>
              <a:t> </a:t>
            </a:r>
            <a:r>
              <a:rPr lang="en-US" sz="2000" dirty="0" err="1"/>
              <a:t>uppvisats</a:t>
            </a:r>
            <a:r>
              <a:rPr lang="en-US" sz="2000" dirty="0"/>
              <a:t> </a:t>
            </a:r>
            <a:r>
              <a:rPr lang="en-US" sz="2000" dirty="0" err="1"/>
              <a:t>av</a:t>
            </a:r>
            <a:r>
              <a:rPr lang="en-US" sz="2000" dirty="0"/>
              <a:t> </a:t>
            </a:r>
            <a:r>
              <a:rPr lang="en-US" sz="2000" dirty="0" err="1"/>
              <a:t>respektive</a:t>
            </a:r>
            <a:r>
              <a:rPr lang="en-US" sz="2000" dirty="0"/>
              <a:t> </a:t>
            </a:r>
            <a:r>
              <a:rPr lang="en-US" sz="2000" dirty="0" err="1" smtClean="0"/>
              <a:t>lagledare</a:t>
            </a:r>
            <a:r>
              <a:rPr lang="en-US" sz="2000" dirty="0" smtClean="0"/>
              <a:t> </a:t>
            </a:r>
            <a:r>
              <a:rPr lang="en-US" sz="2000" dirty="0" err="1"/>
              <a:t>eller</a:t>
            </a:r>
            <a:r>
              <a:rPr lang="en-US" sz="2000" dirty="0"/>
              <a:t> </a:t>
            </a:r>
            <a:r>
              <a:rPr lang="en-US" sz="2000" dirty="0" err="1"/>
              <a:t>tränare</a:t>
            </a:r>
            <a:r>
              <a:rPr lang="en-US" sz="2000" dirty="0"/>
              <a:t>.</a:t>
            </a:r>
            <a:r>
              <a:rPr lang="en-US" sz="2000" dirty="0" smtClean="0">
                <a:effectLst/>
              </a:rPr>
              <a:t> </a:t>
            </a:r>
            <a:r>
              <a:rPr lang="en-US" sz="2000" dirty="0"/>
              <a:t/>
            </a:r>
            <a:br>
              <a:rPr lang="en-US" sz="2000" dirty="0"/>
            </a:br>
            <a:endParaRPr lang="en-US" sz="2000" dirty="0"/>
          </a:p>
        </p:txBody>
      </p:sp>
      <p:pic>
        <p:nvPicPr>
          <p:cNvPr id="4" name="Picture 3" descr="viper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1850" y="169653"/>
            <a:ext cx="2685312" cy="1805872"/>
          </a:xfrm>
          <a:prstGeom prst="rect">
            <a:avLst/>
          </a:prstGeom>
        </p:spPr>
      </p:pic>
    </p:spTree>
    <p:extLst>
      <p:ext uri="{BB962C8B-B14F-4D97-AF65-F5344CB8AC3E}">
        <p14:creationId xmlns:p14="http://schemas.microsoft.com/office/powerpoint/2010/main" val="527300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4499104"/>
          </a:xfrm>
        </p:spPr>
        <p:txBody>
          <a:bodyPr anchor="t">
            <a:normAutofit/>
          </a:bodyPr>
          <a:lstStyle/>
          <a:p>
            <a:pPr algn="l"/>
            <a:r>
              <a:rPr lang="en-US" sz="2000" b="1" dirty="0" err="1" smtClean="0"/>
              <a:t>Tränar</a:t>
            </a:r>
            <a:r>
              <a:rPr lang="en-US" sz="2000" b="1" dirty="0" smtClean="0"/>
              <a:t>- </a:t>
            </a:r>
            <a:r>
              <a:rPr lang="en-US" sz="2000" b="1" dirty="0" err="1" smtClean="0"/>
              <a:t>och</a:t>
            </a:r>
            <a:r>
              <a:rPr lang="en-US" sz="2000" b="1" dirty="0" smtClean="0"/>
              <a:t> </a:t>
            </a:r>
            <a:r>
              <a:rPr lang="en-US" sz="2000" b="1" dirty="0" err="1" smtClean="0"/>
              <a:t>ledarutbildning</a:t>
            </a:r>
            <a:r>
              <a:rPr lang="en-US" sz="2000" b="1" dirty="0" smtClean="0"/>
              <a:t>:</a:t>
            </a:r>
            <a:br>
              <a:rPr lang="en-US" sz="2000" b="1" dirty="0" smtClean="0"/>
            </a:br>
            <a:r>
              <a:rPr lang="en-US" sz="2000" b="1" dirty="0" smtClean="0"/>
              <a:t/>
            </a:r>
            <a:br>
              <a:rPr lang="en-US" sz="2000" b="1" dirty="0" smtClean="0"/>
            </a:br>
            <a:r>
              <a:rPr lang="en-US" sz="2000" b="1" dirty="0" smtClean="0"/>
              <a:t>“</a:t>
            </a:r>
            <a:r>
              <a:rPr lang="en-US" sz="2000" dirty="0" err="1" smtClean="0"/>
              <a:t>Att</a:t>
            </a:r>
            <a:r>
              <a:rPr lang="en-US" sz="2000" dirty="0" smtClean="0"/>
              <a:t> </a:t>
            </a:r>
            <a:r>
              <a:rPr lang="en-US" sz="2000" dirty="0" err="1"/>
              <a:t>föreningen</a:t>
            </a:r>
            <a:r>
              <a:rPr lang="en-US" sz="2000" dirty="0"/>
              <a:t> </a:t>
            </a:r>
            <a:r>
              <a:rPr lang="en-US" sz="2000" dirty="0" err="1"/>
              <a:t>har</a:t>
            </a:r>
            <a:r>
              <a:rPr lang="en-US" sz="2000" dirty="0"/>
              <a:t> </a:t>
            </a:r>
            <a:r>
              <a:rPr lang="en-US" sz="2000" dirty="0" err="1"/>
              <a:t>utbildade</a:t>
            </a:r>
            <a:r>
              <a:rPr lang="en-US" sz="2000" dirty="0"/>
              <a:t> </a:t>
            </a:r>
            <a:r>
              <a:rPr lang="en-US" sz="2000" dirty="0" err="1"/>
              <a:t>ledare</a:t>
            </a:r>
            <a:r>
              <a:rPr lang="en-US" sz="2000" dirty="0"/>
              <a:t> </a:t>
            </a:r>
            <a:r>
              <a:rPr lang="en-US" sz="2000" dirty="0" err="1"/>
              <a:t>är</a:t>
            </a:r>
            <a:r>
              <a:rPr lang="en-US" sz="2000" dirty="0"/>
              <a:t> </a:t>
            </a:r>
            <a:r>
              <a:rPr lang="en-US" sz="2000" dirty="0" err="1" smtClean="0"/>
              <a:t>viktigt</a:t>
            </a:r>
            <a:r>
              <a:rPr lang="en-US" sz="2000" dirty="0" smtClean="0"/>
              <a:t>!”</a:t>
            </a:r>
            <a:br>
              <a:rPr lang="en-US" sz="2000" dirty="0" smtClean="0"/>
            </a:br>
            <a:r>
              <a:rPr lang="en-US" sz="2000" dirty="0"/>
              <a:t/>
            </a:r>
            <a:br>
              <a:rPr lang="en-US" sz="2000" dirty="0"/>
            </a:br>
            <a:r>
              <a:rPr lang="en-US" sz="2000" dirty="0" err="1" smtClean="0"/>
              <a:t>Två</a:t>
            </a:r>
            <a:r>
              <a:rPr lang="en-US" sz="2000" dirty="0" smtClean="0"/>
              <a:t> </a:t>
            </a:r>
            <a:r>
              <a:rPr lang="en-US" sz="2000" dirty="0" err="1" smtClean="0"/>
              <a:t>utbildningsomgångar</a:t>
            </a:r>
            <a:r>
              <a:rPr lang="en-US" sz="2000" dirty="0" smtClean="0"/>
              <a:t> per </a:t>
            </a:r>
            <a:r>
              <a:rPr lang="en-US" sz="2000" dirty="0" err="1" smtClean="0"/>
              <a:t>verksamhets</a:t>
            </a:r>
            <a:r>
              <a:rPr lang="en-US" sz="2000" dirty="0" smtClean="0"/>
              <a:t> </a:t>
            </a:r>
            <a:r>
              <a:rPr lang="en-US" sz="2000" dirty="0" err="1" smtClean="0"/>
              <a:t>år</a:t>
            </a:r>
            <a:r>
              <a:rPr lang="en-US" sz="2000" dirty="0" smtClean="0"/>
              <a:t>:</a:t>
            </a:r>
            <a:br>
              <a:rPr lang="en-US" sz="2000" dirty="0" smtClean="0"/>
            </a:br>
            <a:r>
              <a:rPr lang="en-US" sz="2000" dirty="0" err="1" smtClean="0"/>
              <a:t>Höst</a:t>
            </a:r>
            <a:r>
              <a:rPr lang="en-US" sz="2000" dirty="0"/>
              <a:t> </a:t>
            </a:r>
            <a:r>
              <a:rPr lang="en-US" sz="2000" dirty="0" smtClean="0"/>
              <a:t>-</a:t>
            </a:r>
            <a:r>
              <a:rPr lang="en-US" sz="2000" dirty="0" err="1" smtClean="0"/>
              <a:t>Helg</a:t>
            </a:r>
            <a:r>
              <a:rPr lang="en-US" sz="2000" dirty="0" smtClean="0"/>
              <a:t>/</a:t>
            </a:r>
            <a:r>
              <a:rPr lang="en-US" sz="2000" dirty="0" err="1" smtClean="0"/>
              <a:t>kvällar</a:t>
            </a:r>
            <a:r>
              <a:rPr lang="en-US" sz="2000" dirty="0" smtClean="0"/>
              <a:t> </a:t>
            </a:r>
            <a:r>
              <a:rPr lang="en-US" sz="2000" dirty="0" err="1" smtClean="0"/>
              <a:t>i</a:t>
            </a:r>
            <a:r>
              <a:rPr lang="en-US" sz="2000" dirty="0" smtClean="0"/>
              <a:t> </a:t>
            </a:r>
            <a:r>
              <a:rPr lang="en-US" sz="2000" dirty="0" err="1" smtClean="0"/>
              <a:t>september</a:t>
            </a:r>
            <a:r>
              <a:rPr lang="en-US" sz="2000" dirty="0" smtClean="0"/>
              <a:t> </a:t>
            </a:r>
            <a:r>
              <a:rPr lang="en-US" sz="2000" dirty="0" err="1" smtClean="0"/>
              <a:t>innan</a:t>
            </a:r>
            <a:r>
              <a:rPr lang="en-US" sz="2000" dirty="0" smtClean="0"/>
              <a:t> </a:t>
            </a:r>
            <a:r>
              <a:rPr lang="en-US" sz="2000" dirty="0" err="1" smtClean="0"/>
              <a:t>serie</a:t>
            </a:r>
            <a:r>
              <a:rPr lang="en-US" sz="2000" dirty="0"/>
              <a:t> </a:t>
            </a:r>
            <a:r>
              <a:rPr lang="en-US" sz="2000" dirty="0" err="1" smtClean="0"/>
              <a:t>eller</a:t>
            </a:r>
            <a:r>
              <a:rPr lang="en-US" sz="2000" dirty="0" smtClean="0"/>
              <a:t> </a:t>
            </a:r>
            <a:r>
              <a:rPr lang="en-US" sz="2000" dirty="0" err="1" smtClean="0"/>
              <a:t>poolspel</a:t>
            </a:r>
            <a:r>
              <a:rPr lang="en-US" sz="2000" dirty="0"/>
              <a:t> </a:t>
            </a:r>
            <a:r>
              <a:rPr lang="en-US" sz="2000" dirty="0" err="1" smtClean="0"/>
              <a:t>påbörjats</a:t>
            </a:r>
            <a:r>
              <a:rPr lang="en-US" sz="2000" dirty="0" smtClean="0"/>
              <a:t/>
            </a:r>
            <a:br>
              <a:rPr lang="en-US" sz="2000" dirty="0" smtClean="0"/>
            </a:br>
            <a:r>
              <a:rPr lang="en-US" sz="2000" dirty="0" err="1" smtClean="0"/>
              <a:t>Vår</a:t>
            </a:r>
            <a:r>
              <a:rPr lang="en-US" sz="2000" dirty="0" smtClean="0"/>
              <a:t> – </a:t>
            </a:r>
            <a:r>
              <a:rPr lang="en-US" sz="2000" dirty="0" err="1" smtClean="0"/>
              <a:t>Helg</a:t>
            </a:r>
            <a:r>
              <a:rPr lang="en-US" sz="2000" dirty="0" smtClean="0"/>
              <a:t>/</a:t>
            </a:r>
            <a:r>
              <a:rPr lang="en-US" sz="2000" dirty="0" err="1" smtClean="0"/>
              <a:t>kvällar</a:t>
            </a:r>
            <a:r>
              <a:rPr lang="en-US" sz="2000" dirty="0" smtClean="0"/>
              <a:t> </a:t>
            </a:r>
            <a:r>
              <a:rPr lang="en-US" sz="2000" dirty="0" err="1" smtClean="0"/>
              <a:t>i</a:t>
            </a:r>
            <a:r>
              <a:rPr lang="en-US" sz="2000" dirty="0" smtClean="0"/>
              <a:t> </a:t>
            </a:r>
            <a:r>
              <a:rPr lang="en-US" sz="2000" dirty="0" err="1" smtClean="0"/>
              <a:t>februari</a:t>
            </a:r>
            <a:r>
              <a:rPr lang="en-US" sz="2000" dirty="0" smtClean="0"/>
              <a:t> vid </a:t>
            </a:r>
            <a:r>
              <a:rPr lang="en-US" sz="2000" dirty="0" err="1" smtClean="0"/>
              <a:t>lämpligt</a:t>
            </a:r>
            <a:r>
              <a:rPr lang="en-US" sz="2000" dirty="0" smtClean="0"/>
              <a:t> </a:t>
            </a:r>
            <a:r>
              <a:rPr lang="en-US" sz="2000" dirty="0" err="1" smtClean="0"/>
              <a:t>uppehåll</a:t>
            </a:r>
            <a:r>
              <a:rPr lang="en-US" sz="2000" dirty="0" smtClean="0"/>
              <a:t>, </a:t>
            </a:r>
            <a:r>
              <a:rPr lang="en-US" sz="2000" dirty="0" err="1" smtClean="0"/>
              <a:t>ej</a:t>
            </a:r>
            <a:r>
              <a:rPr lang="en-US" sz="2000" dirty="0" smtClean="0"/>
              <a:t> </a:t>
            </a:r>
            <a:r>
              <a:rPr lang="en-US" sz="2000" dirty="0" err="1" smtClean="0"/>
              <a:t>sportlov</a:t>
            </a:r>
            <a:r>
              <a:rPr lang="en-US" sz="2000" dirty="0" smtClean="0"/>
              <a:t/>
            </a:r>
            <a:br>
              <a:rPr lang="en-US" sz="2000" dirty="0" smtClean="0"/>
            </a:br>
            <a:endParaRPr lang="en-US" sz="2000" b="1" dirty="0"/>
          </a:p>
        </p:txBody>
      </p:sp>
      <p:pic>
        <p:nvPicPr>
          <p:cNvPr id="4" name="Picture 3" descr="viper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1850" y="169653"/>
            <a:ext cx="2685312" cy="1805872"/>
          </a:xfrm>
          <a:prstGeom prst="rect">
            <a:avLst/>
          </a:prstGeom>
        </p:spPr>
      </p:pic>
    </p:spTree>
    <p:extLst>
      <p:ext uri="{BB962C8B-B14F-4D97-AF65-F5344CB8AC3E}">
        <p14:creationId xmlns:p14="http://schemas.microsoft.com/office/powerpoint/2010/main" val="21438581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viper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1850" y="169653"/>
            <a:ext cx="2685312" cy="1805872"/>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2503875268"/>
              </p:ext>
            </p:extLst>
          </p:nvPr>
        </p:nvGraphicFramePr>
        <p:xfrm>
          <a:off x="457200" y="2585869"/>
          <a:ext cx="8229599" cy="3966210"/>
        </p:xfrm>
        <a:graphic>
          <a:graphicData uri="http://schemas.openxmlformats.org/drawingml/2006/table">
            <a:tbl>
              <a:tblPr/>
              <a:tblGrid>
                <a:gridCol w="801710"/>
                <a:gridCol w="1864217"/>
                <a:gridCol w="1757966"/>
                <a:gridCol w="1902853"/>
                <a:gridCol w="1902853"/>
              </a:tblGrid>
              <a:tr h="191472">
                <a:tc>
                  <a:txBody>
                    <a:bodyPr/>
                    <a:lstStyle/>
                    <a:p>
                      <a:pPr algn="l" fontAlgn="b"/>
                      <a:endParaRPr lang="en-US" sz="900" b="1" i="0" u="none" strike="noStrike">
                        <a:solidFill>
                          <a:srgbClr val="000000"/>
                        </a:solidFill>
                        <a:effectLst/>
                        <a:latin typeface="Calibri"/>
                      </a:endParaRPr>
                    </a:p>
                  </a:txBody>
                  <a:tcPr marL="9659" marR="9659" marT="9659" marB="0" anchor="b">
                    <a:lnL>
                      <a:noFill/>
                    </a:lnL>
                    <a:lnR>
                      <a:noFill/>
                    </a:lnR>
                    <a:lnT>
                      <a:noFill/>
                    </a:lnT>
                    <a:lnB>
                      <a:noFill/>
                    </a:lnB>
                  </a:tcPr>
                </a:tc>
                <a:tc>
                  <a:txBody>
                    <a:bodyPr/>
                    <a:lstStyle/>
                    <a:p>
                      <a:pPr algn="l" fontAlgn="b"/>
                      <a:r>
                        <a:rPr lang="sv-SE" sz="900" b="1" i="0" u="none" strike="noStrike">
                          <a:solidFill>
                            <a:srgbClr val="000000"/>
                          </a:solidFill>
                          <a:effectLst/>
                          <a:latin typeface="Calibri"/>
                        </a:rPr>
                        <a:t>År 1</a:t>
                      </a:r>
                    </a:p>
                  </a:txBody>
                  <a:tcPr marL="9659" marR="9659" marT="965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sv-SE" sz="900" b="1" i="0" u="none" strike="noStrike">
                          <a:solidFill>
                            <a:srgbClr val="000000"/>
                          </a:solidFill>
                          <a:effectLst/>
                          <a:latin typeface="Calibri"/>
                        </a:rPr>
                        <a:t>År 2</a:t>
                      </a:r>
                    </a:p>
                  </a:txBody>
                  <a:tcPr marL="9659" marR="9659" marT="965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sv-SE" sz="900" b="1" i="0" u="none" strike="noStrike">
                          <a:solidFill>
                            <a:srgbClr val="000000"/>
                          </a:solidFill>
                          <a:effectLst/>
                          <a:latin typeface="Calibri"/>
                        </a:rPr>
                        <a:t>År 3</a:t>
                      </a:r>
                    </a:p>
                  </a:txBody>
                  <a:tcPr marL="9659" marR="9659" marT="965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sv-SE" sz="900" b="1" i="0" u="none" strike="noStrike">
                          <a:solidFill>
                            <a:srgbClr val="000000"/>
                          </a:solidFill>
                          <a:effectLst/>
                          <a:latin typeface="Calibri"/>
                        </a:rPr>
                        <a:t>År 4</a:t>
                      </a:r>
                    </a:p>
                  </a:txBody>
                  <a:tcPr marL="9659" marR="9659" marT="9659" marB="0" anchor="b">
                    <a:lnL>
                      <a:noFill/>
                    </a:lnL>
                    <a:lnR>
                      <a:noFill/>
                    </a:lnR>
                    <a:lnT>
                      <a:noFill/>
                    </a:lnT>
                    <a:lnB w="6350" cap="flat" cmpd="sng" algn="ctr">
                      <a:solidFill>
                        <a:srgbClr val="000000"/>
                      </a:solidFill>
                      <a:prstDash val="solid"/>
                      <a:round/>
                      <a:headEnd type="none" w="med" len="med"/>
                      <a:tailEnd type="none" w="med" len="med"/>
                    </a:lnB>
                  </a:tcPr>
                </a:tc>
              </a:tr>
              <a:tr h="559497">
                <a:tc>
                  <a:txBody>
                    <a:bodyPr/>
                    <a:lstStyle/>
                    <a:p>
                      <a:pPr algn="l" fontAlgn="t"/>
                      <a:r>
                        <a:rPr lang="sv-SE" sz="900" b="1" i="0" u="none" strike="noStrike">
                          <a:solidFill>
                            <a:srgbClr val="FFFFFF"/>
                          </a:solidFill>
                          <a:effectLst/>
                          <a:latin typeface="Calibri"/>
                        </a:rPr>
                        <a:t>6-9 år (Grön)</a:t>
                      </a:r>
                    </a:p>
                  </a:txBody>
                  <a:tcPr marL="9659" marR="9659" marT="9659" marB="0">
                    <a:lnL>
                      <a:noFill/>
                    </a:lnL>
                    <a:lnR w="6350" cap="flat" cmpd="sng" algn="ctr">
                      <a:solidFill>
                        <a:srgbClr val="000000"/>
                      </a:solidFill>
                      <a:prstDash val="solid"/>
                      <a:round/>
                      <a:headEnd type="none" w="med" len="med"/>
                      <a:tailEnd type="none" w="med" len="med"/>
                    </a:lnR>
                    <a:lnT>
                      <a:noFill/>
                    </a:lnT>
                    <a:lnB>
                      <a:noFill/>
                    </a:lnB>
                    <a:solidFill>
                      <a:srgbClr val="008000"/>
                    </a:solidFill>
                  </a:tcPr>
                </a:tc>
                <a:tc>
                  <a:txBody>
                    <a:bodyPr/>
                    <a:lstStyle/>
                    <a:p>
                      <a:pPr algn="l" fontAlgn="t"/>
                      <a:r>
                        <a:rPr lang="en-US" sz="900" b="0" i="0" u="none" strike="noStrike" dirty="0" err="1">
                          <a:solidFill>
                            <a:srgbClr val="FFFFFF"/>
                          </a:solidFill>
                          <a:effectLst/>
                          <a:latin typeface="Calibri"/>
                        </a:rPr>
                        <a:t>Grundutbildning</a:t>
                      </a:r>
                      <a:r>
                        <a:rPr lang="en-US" sz="900" b="0" i="0" u="none" strike="noStrike" dirty="0">
                          <a:solidFill>
                            <a:srgbClr val="FFFFFF"/>
                          </a:solidFill>
                          <a:effectLst/>
                          <a:latin typeface="Calibri"/>
                        </a:rPr>
                        <a:t> (</a:t>
                      </a:r>
                      <a:r>
                        <a:rPr lang="en-US" sz="900" b="0" i="0" u="none" strike="noStrike" dirty="0" err="1">
                          <a:solidFill>
                            <a:srgbClr val="FFFFFF"/>
                          </a:solidFill>
                          <a:effectLst/>
                          <a:latin typeface="Calibri"/>
                        </a:rPr>
                        <a:t>grön</a:t>
                      </a:r>
                      <a:r>
                        <a:rPr lang="en-US" sz="900" b="0" i="0" u="none" strike="noStrike" dirty="0">
                          <a:solidFill>
                            <a:srgbClr val="FFFFFF"/>
                          </a:solidFill>
                          <a:effectLst/>
                          <a:latin typeface="Calibri"/>
                        </a:rPr>
                        <a:t>/</a:t>
                      </a:r>
                      <a:r>
                        <a:rPr lang="en-US" sz="900" b="0" i="0" u="none" strike="noStrike" dirty="0" err="1">
                          <a:solidFill>
                            <a:srgbClr val="FFFFFF"/>
                          </a:solidFill>
                          <a:effectLst/>
                          <a:latin typeface="Calibri"/>
                        </a:rPr>
                        <a:t>blå</a:t>
                      </a:r>
                      <a:r>
                        <a:rPr lang="en-US" sz="900" b="0" i="0" u="none" strike="noStrike" dirty="0">
                          <a:solidFill>
                            <a:srgbClr val="FFFFFF"/>
                          </a:solidFill>
                          <a:effectLst/>
                          <a:latin typeface="Calibri"/>
                        </a:rPr>
                        <a:t>/</a:t>
                      </a:r>
                      <a:r>
                        <a:rPr lang="en-US" sz="900" b="0" i="0" u="none" strike="noStrike" dirty="0" err="1">
                          <a:solidFill>
                            <a:srgbClr val="FFFFFF"/>
                          </a:solidFill>
                          <a:effectLst/>
                          <a:latin typeface="Calibri"/>
                        </a:rPr>
                        <a:t>röd</a:t>
                      </a:r>
                      <a:r>
                        <a:rPr lang="en-US" sz="900" b="0" i="0" u="none" strike="noStrike" dirty="0">
                          <a:solidFill>
                            <a:srgbClr val="FFFFFF"/>
                          </a:solidFill>
                          <a:effectLst/>
                          <a:latin typeface="Calibri"/>
                        </a:rPr>
                        <a:t>): </a:t>
                      </a:r>
                      <a:r>
                        <a:rPr lang="en-US" sz="900" b="0" i="0" u="none" strike="noStrike" dirty="0" err="1">
                          <a:solidFill>
                            <a:srgbClr val="FFFFFF"/>
                          </a:solidFill>
                          <a:effectLst/>
                          <a:latin typeface="Calibri"/>
                        </a:rPr>
                        <a:t>Krävs</a:t>
                      </a:r>
                      <a:r>
                        <a:rPr lang="en-US" sz="900" b="0" i="0" u="none" strike="noStrike" dirty="0">
                          <a:solidFill>
                            <a:srgbClr val="FFFFFF"/>
                          </a:solidFill>
                          <a:effectLst/>
                          <a:latin typeface="Calibri"/>
                        </a:rPr>
                        <a:t> </a:t>
                      </a:r>
                      <a:r>
                        <a:rPr lang="en-US" sz="900" b="0" i="0" u="none" strike="noStrike" dirty="0" err="1">
                          <a:solidFill>
                            <a:srgbClr val="FFFFFF"/>
                          </a:solidFill>
                          <a:effectLst/>
                          <a:latin typeface="Calibri"/>
                        </a:rPr>
                        <a:t>för</a:t>
                      </a:r>
                      <a:r>
                        <a:rPr lang="en-US" sz="900" b="0" i="0" u="none" strike="noStrike" dirty="0">
                          <a:solidFill>
                            <a:srgbClr val="FFFFFF"/>
                          </a:solidFill>
                          <a:effectLst/>
                          <a:latin typeface="Calibri"/>
                        </a:rPr>
                        <a:t> </a:t>
                      </a:r>
                      <a:r>
                        <a:rPr lang="en-US" sz="900" b="0" i="0" u="none" strike="noStrike" dirty="0" err="1">
                          <a:solidFill>
                            <a:srgbClr val="FFFFFF"/>
                          </a:solidFill>
                          <a:effectLst/>
                          <a:latin typeface="Calibri"/>
                        </a:rPr>
                        <a:t>ledarlicens</a:t>
                      </a:r>
                      <a:r>
                        <a:rPr lang="en-US" sz="900" b="0" i="0" u="none" strike="noStrike" dirty="0">
                          <a:solidFill>
                            <a:srgbClr val="FFFFFF"/>
                          </a:solidFill>
                          <a:effectLst/>
                          <a:latin typeface="Calibri"/>
                        </a:rPr>
                        <a:t> </a:t>
                      </a:r>
                      <a:r>
                        <a:rPr lang="en-US" sz="900" b="0" i="0" u="none" strike="noStrike" dirty="0" err="1">
                          <a:solidFill>
                            <a:srgbClr val="FFFFFF"/>
                          </a:solidFill>
                          <a:effectLst/>
                          <a:latin typeface="Calibri"/>
                        </a:rPr>
                        <a:t>och</a:t>
                      </a:r>
                      <a:r>
                        <a:rPr lang="en-US" sz="900" b="0" i="0" u="none" strike="noStrike" dirty="0">
                          <a:solidFill>
                            <a:srgbClr val="FFFFFF"/>
                          </a:solidFill>
                          <a:effectLst/>
                          <a:latin typeface="Calibri"/>
                        </a:rPr>
                        <a:t> </a:t>
                      </a:r>
                      <a:r>
                        <a:rPr lang="en-US" sz="900" b="0" i="0" u="none" strike="noStrike" dirty="0" err="1">
                          <a:solidFill>
                            <a:srgbClr val="FFFFFF"/>
                          </a:solidFill>
                          <a:effectLst/>
                          <a:latin typeface="Calibri"/>
                        </a:rPr>
                        <a:t>coacha</a:t>
                      </a:r>
                      <a:r>
                        <a:rPr lang="en-US" sz="900" b="0" i="0" u="none" strike="noStrike" dirty="0">
                          <a:solidFill>
                            <a:srgbClr val="FFFFFF"/>
                          </a:solidFill>
                          <a:effectLst/>
                          <a:latin typeface="Calibri"/>
                        </a:rPr>
                        <a:t> lag </a:t>
                      </a:r>
                      <a:r>
                        <a:rPr lang="en-US" sz="900" b="0" i="0" u="none" strike="noStrike" dirty="0" err="1">
                          <a:solidFill>
                            <a:srgbClr val="FFFFFF"/>
                          </a:solidFill>
                          <a:effectLst/>
                          <a:latin typeface="Calibri"/>
                        </a:rPr>
                        <a:t>från</a:t>
                      </a:r>
                      <a:r>
                        <a:rPr lang="en-US" sz="900" b="0" i="0" u="none" strike="noStrike" dirty="0">
                          <a:solidFill>
                            <a:srgbClr val="FFFFFF"/>
                          </a:solidFill>
                          <a:effectLst/>
                          <a:latin typeface="Calibri"/>
                        </a:rPr>
                        <a:t> </a:t>
                      </a:r>
                      <a:r>
                        <a:rPr lang="en-US" sz="900" b="0" i="0" u="none" strike="noStrike" dirty="0" err="1">
                          <a:solidFill>
                            <a:srgbClr val="FFFFFF"/>
                          </a:solidFill>
                          <a:effectLst/>
                          <a:latin typeface="Calibri"/>
                        </a:rPr>
                        <a:t>båset</a:t>
                      </a:r>
                      <a:endParaRPr lang="en-US" sz="900" b="0" i="0" u="none" strike="noStrike" dirty="0">
                        <a:solidFill>
                          <a:srgbClr val="FFFFFF"/>
                        </a:solidFill>
                        <a:effectLst/>
                        <a:latin typeface="Calibri"/>
                      </a:endParaRP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00"/>
                    </a:solidFill>
                  </a:tcPr>
                </a:tc>
                <a:tc>
                  <a:txBody>
                    <a:bodyPr/>
                    <a:lstStyle/>
                    <a:p>
                      <a:pPr algn="l" fontAlgn="t"/>
                      <a:r>
                        <a:rPr lang="en-US" sz="900" b="0" i="0" u="none" strike="noStrike">
                          <a:solidFill>
                            <a:srgbClr val="FFFFFF"/>
                          </a:solidFill>
                          <a:effectLst/>
                          <a:latin typeface="Calibri"/>
                        </a:rPr>
                        <a:t>Innebandyspelaren 1</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00"/>
                    </a:solidFill>
                  </a:tcPr>
                </a:tc>
                <a:tc>
                  <a:txBody>
                    <a:bodyPr/>
                    <a:lstStyle/>
                    <a:p>
                      <a:pPr algn="l" fontAlgn="t"/>
                      <a:r>
                        <a:rPr lang="en-US" sz="900" b="0" i="0" u="none" strike="noStrike">
                          <a:solidFill>
                            <a:srgbClr val="FFFFFF"/>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00"/>
                    </a:solidFill>
                  </a:tcPr>
                </a:tc>
                <a:tc>
                  <a:txBody>
                    <a:bodyPr/>
                    <a:lstStyle/>
                    <a:p>
                      <a:pPr algn="l" fontAlgn="t"/>
                      <a:r>
                        <a:rPr lang="en-US" sz="900" b="0" i="0" u="none" strike="noStrike">
                          <a:solidFill>
                            <a:srgbClr val="FFFFFF"/>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8000"/>
                    </a:solidFill>
                  </a:tcPr>
                </a:tc>
              </a:tr>
              <a:tr h="191472">
                <a:tc>
                  <a:txBody>
                    <a:bodyPr/>
                    <a:lstStyle/>
                    <a:p>
                      <a:pPr algn="l" fontAlgn="t"/>
                      <a:endParaRPr lang="en-US" sz="900" b="1" i="0" u="none" strike="noStrike">
                        <a:solidFill>
                          <a:srgbClr val="000000"/>
                        </a:solidFill>
                        <a:effectLst/>
                        <a:latin typeface="Calibri"/>
                      </a:endParaRPr>
                    </a:p>
                  </a:txBody>
                  <a:tcPr marL="9659" marR="9659" marT="9659" marB="0">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472">
                <a:tc>
                  <a:txBody>
                    <a:bodyPr/>
                    <a:lstStyle/>
                    <a:p>
                      <a:pPr algn="l" fontAlgn="t"/>
                      <a:endParaRPr lang="en-US" sz="900" b="1" i="0" u="none" strike="noStrike">
                        <a:solidFill>
                          <a:srgbClr val="000000"/>
                        </a:solidFill>
                        <a:effectLst/>
                        <a:latin typeface="Calibri"/>
                      </a:endParaRPr>
                    </a:p>
                  </a:txBody>
                  <a:tcPr marL="9659" marR="9659" marT="9659" marB="0">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472">
                <a:tc>
                  <a:txBody>
                    <a:bodyPr/>
                    <a:lstStyle/>
                    <a:p>
                      <a:pPr algn="l" fontAlgn="t"/>
                      <a:endParaRPr lang="en-US" sz="900" b="1" i="0" u="none" strike="noStrike">
                        <a:solidFill>
                          <a:srgbClr val="000000"/>
                        </a:solidFill>
                        <a:effectLst/>
                        <a:latin typeface="Calibri"/>
                      </a:endParaRPr>
                    </a:p>
                  </a:txBody>
                  <a:tcPr marL="9659" marR="9659" marT="9659" marB="0">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9497">
                <a:tc>
                  <a:txBody>
                    <a:bodyPr/>
                    <a:lstStyle/>
                    <a:p>
                      <a:pPr algn="l" fontAlgn="t"/>
                      <a:r>
                        <a:rPr lang="sv-SE" sz="900" b="1" i="0" u="none" strike="noStrike">
                          <a:solidFill>
                            <a:srgbClr val="FFFFFF"/>
                          </a:solidFill>
                          <a:effectLst/>
                          <a:latin typeface="Calibri"/>
                        </a:rPr>
                        <a:t>9-12 år (Blå)</a:t>
                      </a:r>
                    </a:p>
                  </a:txBody>
                  <a:tcPr marL="9659" marR="9659" marT="9659" marB="0">
                    <a:lnL>
                      <a:noFill/>
                    </a:lnL>
                    <a:lnR w="6350" cap="flat" cmpd="sng" algn="ctr">
                      <a:solidFill>
                        <a:srgbClr val="000000"/>
                      </a:solidFill>
                      <a:prstDash val="solid"/>
                      <a:round/>
                      <a:headEnd type="none" w="med" len="med"/>
                      <a:tailEnd type="none" w="med" len="med"/>
                    </a:lnR>
                    <a:lnT>
                      <a:noFill/>
                    </a:lnT>
                    <a:lnB>
                      <a:noFill/>
                    </a:lnB>
                    <a:solidFill>
                      <a:srgbClr val="3366FF"/>
                    </a:solidFill>
                  </a:tcPr>
                </a:tc>
                <a:tc>
                  <a:txBody>
                    <a:bodyPr/>
                    <a:lstStyle/>
                    <a:p>
                      <a:pPr algn="l" fontAlgn="t"/>
                      <a:r>
                        <a:rPr lang="en-US" sz="900" b="0" i="0" u="none" strike="noStrike" dirty="0" err="1">
                          <a:solidFill>
                            <a:srgbClr val="FFFFFF"/>
                          </a:solidFill>
                          <a:effectLst/>
                          <a:latin typeface="Calibri"/>
                        </a:rPr>
                        <a:t>Grundutbildning</a:t>
                      </a:r>
                      <a:r>
                        <a:rPr lang="en-US" sz="900" b="0" i="0" u="none" strike="noStrike" dirty="0">
                          <a:solidFill>
                            <a:srgbClr val="FFFFFF"/>
                          </a:solidFill>
                          <a:effectLst/>
                          <a:latin typeface="Calibri"/>
                        </a:rPr>
                        <a:t> (</a:t>
                      </a:r>
                      <a:r>
                        <a:rPr lang="en-US" sz="900" b="0" i="0" u="none" strike="noStrike" dirty="0" err="1">
                          <a:solidFill>
                            <a:srgbClr val="FFFFFF"/>
                          </a:solidFill>
                          <a:effectLst/>
                          <a:latin typeface="Calibri"/>
                        </a:rPr>
                        <a:t>grön</a:t>
                      </a:r>
                      <a:r>
                        <a:rPr lang="en-US" sz="900" b="0" i="0" u="none" strike="noStrike" dirty="0">
                          <a:solidFill>
                            <a:srgbClr val="FFFFFF"/>
                          </a:solidFill>
                          <a:effectLst/>
                          <a:latin typeface="Calibri"/>
                        </a:rPr>
                        <a:t>/</a:t>
                      </a:r>
                      <a:r>
                        <a:rPr lang="en-US" sz="900" b="0" i="0" u="none" strike="noStrike" dirty="0" err="1">
                          <a:solidFill>
                            <a:srgbClr val="FFFFFF"/>
                          </a:solidFill>
                          <a:effectLst/>
                          <a:latin typeface="Calibri"/>
                        </a:rPr>
                        <a:t>blå</a:t>
                      </a:r>
                      <a:r>
                        <a:rPr lang="en-US" sz="900" b="0" i="0" u="none" strike="noStrike" dirty="0">
                          <a:solidFill>
                            <a:srgbClr val="FFFFFF"/>
                          </a:solidFill>
                          <a:effectLst/>
                          <a:latin typeface="Calibri"/>
                        </a:rPr>
                        <a:t>/</a:t>
                      </a:r>
                      <a:r>
                        <a:rPr lang="en-US" sz="900" b="0" i="0" u="none" strike="noStrike" dirty="0" err="1">
                          <a:solidFill>
                            <a:srgbClr val="FFFFFF"/>
                          </a:solidFill>
                          <a:effectLst/>
                          <a:latin typeface="Calibri"/>
                        </a:rPr>
                        <a:t>röd</a:t>
                      </a:r>
                      <a:r>
                        <a:rPr lang="en-US" sz="900" b="0" i="0" u="none" strike="noStrike" dirty="0">
                          <a:solidFill>
                            <a:srgbClr val="FFFFFF"/>
                          </a:solidFill>
                          <a:effectLst/>
                          <a:latin typeface="Calibri"/>
                        </a:rPr>
                        <a:t>): </a:t>
                      </a:r>
                      <a:r>
                        <a:rPr lang="en-US" sz="900" b="0" i="0" u="none" strike="noStrike" dirty="0" err="1">
                          <a:solidFill>
                            <a:srgbClr val="FFFFFF"/>
                          </a:solidFill>
                          <a:effectLst/>
                          <a:latin typeface="Calibri"/>
                        </a:rPr>
                        <a:t>Krävs</a:t>
                      </a:r>
                      <a:r>
                        <a:rPr lang="en-US" sz="900" b="0" i="0" u="none" strike="noStrike" dirty="0">
                          <a:solidFill>
                            <a:srgbClr val="FFFFFF"/>
                          </a:solidFill>
                          <a:effectLst/>
                          <a:latin typeface="Calibri"/>
                        </a:rPr>
                        <a:t> </a:t>
                      </a:r>
                      <a:r>
                        <a:rPr lang="en-US" sz="900" b="0" i="0" u="none" strike="noStrike" dirty="0" err="1">
                          <a:solidFill>
                            <a:srgbClr val="FFFFFF"/>
                          </a:solidFill>
                          <a:effectLst/>
                          <a:latin typeface="Calibri"/>
                        </a:rPr>
                        <a:t>för</a:t>
                      </a:r>
                      <a:r>
                        <a:rPr lang="en-US" sz="900" b="0" i="0" u="none" strike="noStrike" dirty="0">
                          <a:solidFill>
                            <a:srgbClr val="FFFFFF"/>
                          </a:solidFill>
                          <a:effectLst/>
                          <a:latin typeface="Calibri"/>
                        </a:rPr>
                        <a:t> </a:t>
                      </a:r>
                      <a:r>
                        <a:rPr lang="en-US" sz="900" b="0" i="0" u="none" strike="noStrike" dirty="0" err="1">
                          <a:solidFill>
                            <a:srgbClr val="FFFFFF"/>
                          </a:solidFill>
                          <a:effectLst/>
                          <a:latin typeface="Calibri"/>
                        </a:rPr>
                        <a:t>ledarlicens</a:t>
                      </a:r>
                      <a:r>
                        <a:rPr lang="en-US" sz="900" b="0" i="0" u="none" strike="noStrike" dirty="0">
                          <a:solidFill>
                            <a:srgbClr val="FFFFFF"/>
                          </a:solidFill>
                          <a:effectLst/>
                          <a:latin typeface="Calibri"/>
                        </a:rPr>
                        <a:t> </a:t>
                      </a:r>
                      <a:r>
                        <a:rPr lang="en-US" sz="900" b="0" i="0" u="none" strike="noStrike" dirty="0" err="1">
                          <a:solidFill>
                            <a:srgbClr val="FFFFFF"/>
                          </a:solidFill>
                          <a:effectLst/>
                          <a:latin typeface="Calibri"/>
                        </a:rPr>
                        <a:t>och</a:t>
                      </a:r>
                      <a:r>
                        <a:rPr lang="en-US" sz="900" b="0" i="0" u="none" strike="noStrike" dirty="0">
                          <a:solidFill>
                            <a:srgbClr val="FFFFFF"/>
                          </a:solidFill>
                          <a:effectLst/>
                          <a:latin typeface="Calibri"/>
                        </a:rPr>
                        <a:t> </a:t>
                      </a:r>
                      <a:r>
                        <a:rPr lang="en-US" sz="900" b="0" i="0" u="none" strike="noStrike" dirty="0" err="1">
                          <a:solidFill>
                            <a:srgbClr val="FFFFFF"/>
                          </a:solidFill>
                          <a:effectLst/>
                          <a:latin typeface="Calibri"/>
                        </a:rPr>
                        <a:t>coacha</a:t>
                      </a:r>
                      <a:r>
                        <a:rPr lang="en-US" sz="900" b="0" i="0" u="none" strike="noStrike" dirty="0">
                          <a:solidFill>
                            <a:srgbClr val="FFFFFF"/>
                          </a:solidFill>
                          <a:effectLst/>
                          <a:latin typeface="Calibri"/>
                        </a:rPr>
                        <a:t> lag </a:t>
                      </a:r>
                      <a:r>
                        <a:rPr lang="en-US" sz="900" b="0" i="0" u="none" strike="noStrike" dirty="0" err="1">
                          <a:solidFill>
                            <a:srgbClr val="FFFFFF"/>
                          </a:solidFill>
                          <a:effectLst/>
                          <a:latin typeface="Calibri"/>
                        </a:rPr>
                        <a:t>från</a:t>
                      </a:r>
                      <a:r>
                        <a:rPr lang="en-US" sz="900" b="0" i="0" u="none" strike="noStrike" dirty="0">
                          <a:solidFill>
                            <a:srgbClr val="FFFFFF"/>
                          </a:solidFill>
                          <a:effectLst/>
                          <a:latin typeface="Calibri"/>
                        </a:rPr>
                        <a:t> </a:t>
                      </a:r>
                      <a:r>
                        <a:rPr lang="en-US" sz="900" b="0" i="0" u="none" strike="noStrike" dirty="0" err="1">
                          <a:solidFill>
                            <a:srgbClr val="FFFFFF"/>
                          </a:solidFill>
                          <a:effectLst/>
                          <a:latin typeface="Calibri"/>
                        </a:rPr>
                        <a:t>båset</a:t>
                      </a:r>
                      <a:endParaRPr lang="en-US" sz="900" b="0" i="0" u="none" strike="noStrike" dirty="0">
                        <a:solidFill>
                          <a:srgbClr val="FFFFFF"/>
                        </a:solidFill>
                        <a:effectLst/>
                        <a:latin typeface="Calibri"/>
                      </a:endParaRP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66FF"/>
                    </a:solidFill>
                  </a:tcPr>
                </a:tc>
                <a:tc>
                  <a:txBody>
                    <a:bodyPr/>
                    <a:lstStyle/>
                    <a:p>
                      <a:pPr algn="l" fontAlgn="t"/>
                      <a:r>
                        <a:rPr lang="en-US" sz="900" b="0" i="0" u="none" strike="noStrike">
                          <a:solidFill>
                            <a:srgbClr val="FFFFFF"/>
                          </a:solidFill>
                          <a:effectLst/>
                          <a:latin typeface="Calibri"/>
                        </a:rPr>
                        <a:t>Människan 1</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66FF"/>
                    </a:solidFill>
                  </a:tcPr>
                </a:tc>
                <a:tc>
                  <a:txBody>
                    <a:bodyPr/>
                    <a:lstStyle/>
                    <a:p>
                      <a:pPr algn="l" fontAlgn="t"/>
                      <a:r>
                        <a:rPr lang="en-US" sz="900" b="0" i="0" u="none" strike="noStrike">
                          <a:solidFill>
                            <a:srgbClr val="FFFFFF"/>
                          </a:solidFill>
                          <a:effectLst/>
                          <a:latin typeface="Calibri"/>
                        </a:rPr>
                        <a:t>Människan 2</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66FF"/>
                    </a:solidFill>
                  </a:tcPr>
                </a:tc>
                <a:tc>
                  <a:txBody>
                    <a:bodyPr/>
                    <a:lstStyle/>
                    <a:p>
                      <a:pPr algn="l" fontAlgn="t"/>
                      <a:r>
                        <a:rPr lang="en-US" sz="900" b="0" i="0" u="none" strike="noStrike">
                          <a:solidFill>
                            <a:srgbClr val="FFFFFF"/>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66FF"/>
                    </a:solidFill>
                  </a:tcPr>
                </a:tc>
              </a:tr>
              <a:tr h="191472">
                <a:tc>
                  <a:txBody>
                    <a:bodyPr/>
                    <a:lstStyle/>
                    <a:p>
                      <a:pPr algn="l" fontAlgn="t"/>
                      <a:r>
                        <a:rPr lang="en-US" sz="900" b="1" i="0" u="none" strike="noStrike">
                          <a:solidFill>
                            <a:srgbClr val="FFFFFF"/>
                          </a:solidFill>
                          <a:effectLst/>
                          <a:latin typeface="Calibri"/>
                        </a:rPr>
                        <a:t> </a:t>
                      </a:r>
                    </a:p>
                  </a:txBody>
                  <a:tcPr marL="9659" marR="9659" marT="9659" marB="0">
                    <a:lnL>
                      <a:noFill/>
                    </a:lnL>
                    <a:lnR w="6350" cap="flat" cmpd="sng" algn="ctr">
                      <a:solidFill>
                        <a:srgbClr val="000000"/>
                      </a:solidFill>
                      <a:prstDash val="solid"/>
                      <a:round/>
                      <a:headEnd type="none" w="med" len="med"/>
                      <a:tailEnd type="none" w="med" len="med"/>
                    </a:lnR>
                    <a:lnT>
                      <a:noFill/>
                    </a:lnT>
                    <a:lnB>
                      <a:noFill/>
                    </a:lnB>
                    <a:solidFill>
                      <a:srgbClr val="3366FF"/>
                    </a:solidFill>
                  </a:tcPr>
                </a:tc>
                <a:tc>
                  <a:txBody>
                    <a:bodyPr/>
                    <a:lstStyle/>
                    <a:p>
                      <a:pPr algn="l" fontAlgn="t"/>
                      <a:r>
                        <a:rPr lang="en-US" sz="900" b="0" i="0" u="none" strike="noStrike">
                          <a:solidFill>
                            <a:srgbClr val="FFFFFF"/>
                          </a:solidFill>
                          <a:effectLst/>
                          <a:latin typeface="Calibri"/>
                        </a:rPr>
                        <a:t>Innebandyspelaren 1</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66FF"/>
                    </a:solidFill>
                  </a:tcPr>
                </a:tc>
                <a:tc>
                  <a:txBody>
                    <a:bodyPr/>
                    <a:lstStyle/>
                    <a:p>
                      <a:pPr algn="l" fontAlgn="t"/>
                      <a:r>
                        <a:rPr lang="en-US" sz="900" b="0" i="0" u="none" strike="noStrike">
                          <a:solidFill>
                            <a:srgbClr val="FFFFFF"/>
                          </a:solidFill>
                          <a:effectLst/>
                          <a:latin typeface="Calibri"/>
                        </a:rPr>
                        <a:t>Innebandyspelaren 2</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66FF"/>
                    </a:solidFill>
                  </a:tcPr>
                </a:tc>
                <a:tc>
                  <a:txBody>
                    <a:bodyPr/>
                    <a:lstStyle/>
                    <a:p>
                      <a:pPr algn="l" fontAlgn="t"/>
                      <a:r>
                        <a:rPr lang="en-US" sz="900" b="0" i="0" u="none" strike="noStrike">
                          <a:solidFill>
                            <a:srgbClr val="FFFFFF"/>
                          </a:solidFill>
                          <a:effectLst/>
                          <a:latin typeface="Calibri"/>
                        </a:rPr>
                        <a:t>Atleten 1</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66FF"/>
                    </a:solidFill>
                  </a:tcPr>
                </a:tc>
                <a:tc>
                  <a:txBody>
                    <a:bodyPr/>
                    <a:lstStyle/>
                    <a:p>
                      <a:pPr algn="l" fontAlgn="t"/>
                      <a:r>
                        <a:rPr lang="en-US" sz="900" b="0" i="0" u="none" strike="noStrike">
                          <a:solidFill>
                            <a:srgbClr val="FFFFFF"/>
                          </a:solidFill>
                          <a:effectLst/>
                          <a:latin typeface="Calibri"/>
                        </a:rPr>
                        <a:t>Atleten 2</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66FF"/>
                    </a:solidFill>
                  </a:tcPr>
                </a:tc>
              </a:tr>
              <a:tr h="191472">
                <a:tc>
                  <a:txBody>
                    <a:bodyPr/>
                    <a:lstStyle/>
                    <a:p>
                      <a:pPr algn="l" fontAlgn="t"/>
                      <a:endParaRPr lang="en-US" sz="900" b="1" i="0" u="none" strike="noStrike">
                        <a:solidFill>
                          <a:srgbClr val="000000"/>
                        </a:solidFill>
                        <a:effectLst/>
                        <a:latin typeface="Calibri"/>
                      </a:endParaRPr>
                    </a:p>
                  </a:txBody>
                  <a:tcPr marL="9659" marR="9659" marT="9659" marB="0">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1472">
                <a:tc>
                  <a:txBody>
                    <a:bodyPr/>
                    <a:lstStyle/>
                    <a:p>
                      <a:pPr algn="l" fontAlgn="t"/>
                      <a:endParaRPr lang="en-US" sz="900" b="1" i="0" u="none" strike="noStrike">
                        <a:solidFill>
                          <a:srgbClr val="000000"/>
                        </a:solidFill>
                        <a:effectLst/>
                        <a:latin typeface="Calibri"/>
                      </a:endParaRPr>
                    </a:p>
                  </a:txBody>
                  <a:tcPr marL="9659" marR="9659" marT="9659" marB="0">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9497">
                <a:tc>
                  <a:txBody>
                    <a:bodyPr/>
                    <a:lstStyle/>
                    <a:p>
                      <a:pPr algn="l" fontAlgn="t"/>
                      <a:r>
                        <a:rPr lang="sv-SE" sz="900" b="1" i="0" u="none" strike="noStrike">
                          <a:solidFill>
                            <a:srgbClr val="FFFFFF"/>
                          </a:solidFill>
                          <a:effectLst/>
                          <a:latin typeface="Calibri"/>
                        </a:rPr>
                        <a:t>12-16 år (Röd)</a:t>
                      </a:r>
                    </a:p>
                  </a:txBody>
                  <a:tcPr marL="9659" marR="9659" marT="9659" marB="0">
                    <a:lnL>
                      <a:noFill/>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t"/>
                      <a:r>
                        <a:rPr lang="en-US" sz="900" b="0" i="0" u="none" strike="noStrike">
                          <a:solidFill>
                            <a:srgbClr val="FFFFFF"/>
                          </a:solidFill>
                          <a:effectLst/>
                          <a:latin typeface="Calibri"/>
                        </a:rPr>
                        <a:t>Grundutbildning (grön/blå/röd): Krävs för ledarlicens och coacha lag från båset</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en-US" sz="900" b="0" i="0" u="none" strike="noStrike">
                          <a:solidFill>
                            <a:srgbClr val="FFFFFF"/>
                          </a:solidFill>
                          <a:effectLst/>
                          <a:latin typeface="Calibri"/>
                        </a:rPr>
                        <a:t>Människan 1</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en-US" sz="900" b="0" i="0" u="none" strike="noStrike">
                          <a:solidFill>
                            <a:srgbClr val="FFFFFF"/>
                          </a:solidFill>
                          <a:effectLst/>
                          <a:latin typeface="Calibri"/>
                        </a:rPr>
                        <a:t>Människan 2</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en-US" sz="900" b="0" i="0" u="none" strike="noStrike">
                          <a:solidFill>
                            <a:srgbClr val="FFFFFF"/>
                          </a:solidFill>
                          <a:effectLst/>
                          <a:latin typeface="Calibri"/>
                        </a:rPr>
                        <a:t>Spelsystem</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r>
              <a:tr h="191472">
                <a:tc>
                  <a:txBody>
                    <a:bodyPr/>
                    <a:lstStyle/>
                    <a:p>
                      <a:pPr algn="l" fontAlgn="t"/>
                      <a:r>
                        <a:rPr lang="en-US" sz="900" b="1" i="0" u="none" strike="noStrike">
                          <a:solidFill>
                            <a:srgbClr val="FFFFFF"/>
                          </a:solidFill>
                          <a:effectLst/>
                          <a:latin typeface="Calibri"/>
                        </a:rPr>
                        <a:t> </a:t>
                      </a:r>
                    </a:p>
                  </a:txBody>
                  <a:tcPr marL="9659" marR="9659" marT="9659" marB="0">
                    <a:lnL>
                      <a:noFill/>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t"/>
                      <a:r>
                        <a:rPr lang="en-US" sz="900" b="0" i="0" u="none" strike="noStrike">
                          <a:solidFill>
                            <a:srgbClr val="FFFFFF"/>
                          </a:solidFill>
                          <a:effectLst/>
                          <a:latin typeface="Calibri"/>
                        </a:rPr>
                        <a:t>Innebandyspelaren 1</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en-US" sz="900" b="0" i="0" u="none" strike="noStrike">
                          <a:solidFill>
                            <a:srgbClr val="FFFFFF"/>
                          </a:solidFill>
                          <a:effectLst/>
                          <a:latin typeface="Calibri"/>
                        </a:rPr>
                        <a:t>Innebandyspelaren 2</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en-US" sz="900" b="0" i="0" u="none" strike="noStrike">
                          <a:solidFill>
                            <a:srgbClr val="FFFFFF"/>
                          </a:solidFill>
                          <a:effectLst/>
                          <a:latin typeface="Calibri"/>
                        </a:rPr>
                        <a:t>Atleten 1</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en-US" sz="900" b="0" i="0" u="none" strike="noStrike">
                          <a:solidFill>
                            <a:srgbClr val="FFFFFF"/>
                          </a:solidFill>
                          <a:effectLst/>
                          <a:latin typeface="Calibri"/>
                        </a:rPr>
                        <a:t>Atleten 2</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r>
              <a:tr h="191472">
                <a:tc>
                  <a:txBody>
                    <a:bodyPr/>
                    <a:lstStyle/>
                    <a:p>
                      <a:pPr algn="l" fontAlgn="t"/>
                      <a:r>
                        <a:rPr lang="en-US" sz="900" b="1" i="0" u="none" strike="noStrike">
                          <a:solidFill>
                            <a:srgbClr val="FFFFFF"/>
                          </a:solidFill>
                          <a:effectLst/>
                          <a:latin typeface="Calibri"/>
                        </a:rPr>
                        <a:t> </a:t>
                      </a:r>
                    </a:p>
                  </a:txBody>
                  <a:tcPr marL="9659" marR="9659" marT="9659" marB="0">
                    <a:lnL>
                      <a:noFill/>
                    </a:lnL>
                    <a:lnR w="6350" cap="flat" cmpd="sng" algn="ctr">
                      <a:solidFill>
                        <a:srgbClr val="000000"/>
                      </a:solidFill>
                      <a:prstDash val="solid"/>
                      <a:round/>
                      <a:headEnd type="none" w="med" len="med"/>
                      <a:tailEnd type="none" w="med" len="med"/>
                    </a:lnR>
                    <a:lnT>
                      <a:noFill/>
                    </a:lnT>
                    <a:lnB>
                      <a:noFill/>
                    </a:lnB>
                    <a:solidFill>
                      <a:srgbClr val="FF0000"/>
                    </a:solidFill>
                  </a:tcPr>
                </a:tc>
                <a:tc>
                  <a:txBody>
                    <a:bodyPr/>
                    <a:lstStyle/>
                    <a:p>
                      <a:pPr algn="l" fontAlgn="t"/>
                      <a:r>
                        <a:rPr lang="en-US" sz="900" b="0" i="0" u="none" strike="noStrike">
                          <a:solidFill>
                            <a:srgbClr val="FFFFFF"/>
                          </a:solidFill>
                          <a:effectLst/>
                          <a:latin typeface="Calibri"/>
                        </a:rPr>
                        <a:t>Målvakten</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en-US" sz="900" b="0" i="0" u="none" strike="noStrike">
                          <a:solidFill>
                            <a:srgbClr val="FFFFFF"/>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en-US" sz="900" b="0" i="0" u="none" strike="noStrike">
                          <a:solidFill>
                            <a:srgbClr val="FFFFFF"/>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c>
                  <a:txBody>
                    <a:bodyPr/>
                    <a:lstStyle/>
                    <a:p>
                      <a:pPr algn="l" fontAlgn="t"/>
                      <a:r>
                        <a:rPr lang="en-US" sz="900" b="0" i="0" u="none" strike="noStrike">
                          <a:solidFill>
                            <a:srgbClr val="FFFFFF"/>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0000"/>
                    </a:solidFill>
                  </a:tcPr>
                </a:tc>
              </a:tr>
              <a:tr h="191472">
                <a:tc>
                  <a:txBody>
                    <a:bodyPr/>
                    <a:lstStyle/>
                    <a:p>
                      <a:pPr algn="l" fontAlgn="t"/>
                      <a:endParaRPr lang="en-US" sz="900" b="1" i="0" u="none" strike="noStrike">
                        <a:solidFill>
                          <a:srgbClr val="000000"/>
                        </a:solidFill>
                        <a:effectLst/>
                        <a:latin typeface="Calibri"/>
                      </a:endParaRPr>
                    </a:p>
                  </a:txBody>
                  <a:tcPr marL="9659" marR="9659" marT="9659" marB="0">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000000"/>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2999">
                <a:tc>
                  <a:txBody>
                    <a:bodyPr/>
                    <a:lstStyle/>
                    <a:p>
                      <a:pPr algn="l" fontAlgn="t"/>
                      <a:r>
                        <a:rPr lang="nb-NO" sz="900" b="1" i="0" u="none" strike="noStrike">
                          <a:solidFill>
                            <a:srgbClr val="FFFFFF"/>
                          </a:solidFill>
                          <a:effectLst/>
                          <a:latin typeface="Calibri"/>
                        </a:rPr>
                        <a:t>16-20 år (Brun)</a:t>
                      </a:r>
                    </a:p>
                  </a:txBody>
                  <a:tcPr marL="9659" marR="9659" marT="9659" marB="0">
                    <a:lnL>
                      <a:noFill/>
                    </a:lnL>
                    <a:lnR w="6350" cap="flat" cmpd="sng" algn="ctr">
                      <a:solidFill>
                        <a:srgbClr val="000000"/>
                      </a:solidFill>
                      <a:prstDash val="solid"/>
                      <a:round/>
                      <a:headEnd type="none" w="med" len="med"/>
                      <a:tailEnd type="none" w="med" len="med"/>
                    </a:lnR>
                    <a:lnT>
                      <a:noFill/>
                    </a:lnT>
                    <a:lnB>
                      <a:noFill/>
                    </a:lnB>
                    <a:solidFill>
                      <a:srgbClr val="974706"/>
                    </a:solidFill>
                  </a:tcPr>
                </a:tc>
                <a:tc>
                  <a:txBody>
                    <a:bodyPr/>
                    <a:lstStyle/>
                    <a:p>
                      <a:pPr algn="l" fontAlgn="t"/>
                      <a:r>
                        <a:rPr lang="en-US" sz="900" b="0" i="0" u="none" strike="noStrike">
                          <a:solidFill>
                            <a:srgbClr val="FFFFFF"/>
                          </a:solidFill>
                          <a:effectLst/>
                          <a:latin typeface="Calibri"/>
                        </a:rPr>
                        <a:t>Grundutbildning inklusive godkänt prov</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74706"/>
                    </a:solidFill>
                  </a:tcPr>
                </a:tc>
                <a:tc>
                  <a:txBody>
                    <a:bodyPr/>
                    <a:lstStyle/>
                    <a:p>
                      <a:pPr algn="l" fontAlgn="t"/>
                      <a:r>
                        <a:rPr lang="en-US" sz="900" b="0" i="0" u="none" strike="noStrike">
                          <a:solidFill>
                            <a:srgbClr val="FFFFFF"/>
                          </a:solidFill>
                          <a:effectLst/>
                          <a:latin typeface="Calibri"/>
                        </a:rPr>
                        <a:t>Brun 1 (Mv, Innebandyspelaren, Spelsystem, Människan, Atleten)</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74706"/>
                    </a:solidFill>
                  </a:tcPr>
                </a:tc>
                <a:tc>
                  <a:txBody>
                    <a:bodyPr/>
                    <a:lstStyle/>
                    <a:p>
                      <a:pPr algn="l" fontAlgn="t"/>
                      <a:r>
                        <a:rPr lang="en-US" sz="900" b="0" i="0" u="none" strike="noStrike">
                          <a:solidFill>
                            <a:srgbClr val="FFFFFF"/>
                          </a:solidFill>
                          <a:effectLst/>
                          <a:latin typeface="Calibri"/>
                        </a:rPr>
                        <a:t>Brun 2 (Mv, Innebandyspelaren, Spelsystem, Människan, Atleten)</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74706"/>
                    </a:solidFill>
                  </a:tcPr>
                </a:tc>
                <a:tc>
                  <a:txBody>
                    <a:bodyPr/>
                    <a:lstStyle/>
                    <a:p>
                      <a:pPr algn="l" fontAlgn="t"/>
                      <a:r>
                        <a:rPr lang="en-US" sz="900" b="0" i="0" u="none" strike="noStrike" dirty="0">
                          <a:solidFill>
                            <a:srgbClr val="FFFFFF"/>
                          </a:solidFill>
                          <a:effectLst/>
                          <a:latin typeface="Calibri"/>
                        </a:rPr>
                        <a:t> </a:t>
                      </a:r>
                    </a:p>
                  </a:txBody>
                  <a:tcPr marL="9659" marR="9659" marT="965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74706"/>
                    </a:solidFill>
                  </a:tcPr>
                </a:tc>
              </a:tr>
            </a:tbl>
          </a:graphicData>
        </a:graphic>
      </p:graphicFrame>
    </p:spTree>
    <p:extLst>
      <p:ext uri="{BB962C8B-B14F-4D97-AF65-F5344CB8AC3E}">
        <p14:creationId xmlns:p14="http://schemas.microsoft.com/office/powerpoint/2010/main" val="21438581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4499104"/>
          </a:xfrm>
        </p:spPr>
        <p:txBody>
          <a:bodyPr anchor="t">
            <a:normAutofit/>
          </a:bodyPr>
          <a:lstStyle/>
          <a:p>
            <a:pPr algn="l"/>
            <a:r>
              <a:rPr lang="en-US" sz="2000" b="1" dirty="0" err="1" smtClean="0"/>
              <a:t>Spelarutbildning</a:t>
            </a:r>
            <a:r>
              <a:rPr lang="en-US" sz="2000" b="1" dirty="0" smtClean="0"/>
              <a:t>:</a:t>
            </a:r>
            <a:br>
              <a:rPr lang="en-US" sz="2000" b="1" dirty="0" smtClean="0"/>
            </a:br>
            <a:r>
              <a:rPr lang="en-US" sz="2000" dirty="0" err="1"/>
              <a:t>Spelare</a:t>
            </a:r>
            <a:r>
              <a:rPr lang="en-US" sz="2000" dirty="0"/>
              <a:t> </a:t>
            </a:r>
            <a:r>
              <a:rPr lang="en-US" sz="2000" dirty="0" err="1"/>
              <a:t>från</a:t>
            </a:r>
            <a:r>
              <a:rPr lang="en-US" sz="2000" dirty="0"/>
              <a:t> P15 </a:t>
            </a:r>
            <a:r>
              <a:rPr lang="en-US" sz="2000" dirty="0" err="1"/>
              <a:t>och</a:t>
            </a:r>
            <a:r>
              <a:rPr lang="en-US" sz="2000" dirty="0"/>
              <a:t> </a:t>
            </a:r>
            <a:r>
              <a:rPr lang="en-US" sz="2000" dirty="0" err="1"/>
              <a:t>uppåt</a:t>
            </a:r>
            <a:r>
              <a:rPr lang="en-US" sz="2000" dirty="0"/>
              <a:t> </a:t>
            </a:r>
            <a:r>
              <a:rPr lang="en-US" sz="2000" dirty="0" err="1"/>
              <a:t>erhåller</a:t>
            </a:r>
            <a:r>
              <a:rPr lang="en-US" sz="2000" dirty="0"/>
              <a:t> </a:t>
            </a:r>
            <a:r>
              <a:rPr lang="en-US" sz="2000" dirty="0" err="1"/>
              <a:t>domar</a:t>
            </a:r>
            <a:r>
              <a:rPr lang="en-US" sz="2000" dirty="0"/>
              <a:t>- </a:t>
            </a:r>
            <a:r>
              <a:rPr lang="en-US" sz="2000" dirty="0" err="1"/>
              <a:t>och</a:t>
            </a:r>
            <a:r>
              <a:rPr lang="en-US" sz="2000" dirty="0"/>
              <a:t> </a:t>
            </a:r>
            <a:r>
              <a:rPr lang="en-US" sz="2000" dirty="0" err="1"/>
              <a:t>ledarutbildning</a:t>
            </a:r>
            <a:r>
              <a:rPr lang="en-US" sz="2000" dirty="0"/>
              <a:t>.</a:t>
            </a:r>
            <a:r>
              <a:rPr lang="en-US" sz="2000" dirty="0" smtClean="0">
                <a:effectLst/>
              </a:rPr>
              <a:t> </a:t>
            </a:r>
            <a:endParaRPr lang="en-US" sz="2000" b="1" dirty="0"/>
          </a:p>
        </p:txBody>
      </p:sp>
      <p:pic>
        <p:nvPicPr>
          <p:cNvPr id="4" name="Picture 3" descr="viper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1850" y="169653"/>
            <a:ext cx="2685312" cy="1805872"/>
          </a:xfrm>
          <a:prstGeom prst="rect">
            <a:avLst/>
          </a:prstGeom>
        </p:spPr>
      </p:pic>
    </p:spTree>
    <p:extLst>
      <p:ext uri="{BB962C8B-B14F-4D97-AF65-F5344CB8AC3E}">
        <p14:creationId xmlns:p14="http://schemas.microsoft.com/office/powerpoint/2010/main" val="41558676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27</TotalTime>
  <Words>143</Words>
  <Application>Microsoft Office PowerPoint</Application>
  <PresentationFormat>Bildspel på skärmen (4:3)</PresentationFormat>
  <Paragraphs>71</Paragraphs>
  <Slides>9</Slides>
  <Notes>0</Notes>
  <HiddenSlides>0</HiddenSlides>
  <MMClips>0</MMClips>
  <ScaleCrop>false</ScaleCrop>
  <HeadingPairs>
    <vt:vector size="4" baseType="variant">
      <vt:variant>
        <vt:lpstr>Tema</vt:lpstr>
      </vt:variant>
      <vt:variant>
        <vt:i4>1</vt:i4>
      </vt:variant>
      <vt:variant>
        <vt:lpstr>Bildrubriker</vt:lpstr>
      </vt:variant>
      <vt:variant>
        <vt:i4>9</vt:i4>
      </vt:variant>
    </vt:vector>
  </HeadingPairs>
  <TitlesOfParts>
    <vt:vector size="10" baseType="lpstr">
      <vt:lpstr>Office Theme</vt:lpstr>
      <vt:lpstr>Röda tråden</vt:lpstr>
      <vt:lpstr>Syfte Föreningen följer Svensk Innebandys Utvecklingsmodell nedan kallat SIU som ligger till grund för långsiktigt idrottsutövande. Aktuell SIU information hittar du på www.innebandy.se och föreningens faktauppgifter på www.vipers.se.   Röda tråden syftar till att ge våra ledare kunskap om innebandy och mer specifikt vad Växjö innebandyklubb anser om innebandy. Dessutom säkerställer den att våra ungdomar får en bra träning i en bra miljö, något vi ser som mycket viktigt i föreningen. Mervärdet av innebandy får inte glömmas bort då du som ledare är en förebild och därför påverkar barns liv. </vt:lpstr>
      <vt:lpstr> Målet med ungdomssektionen verksamhet är: 1. Att sprida glädje och kunskap om innebandy. 2. Att lära ut och träna innebandy till ungdomar upp tom. 18 år. 3. Att stärka känslan för samarbete inom föreningen, laget och mellan ungdomarna. 4. Att stärka ungdomarnas självförtroende. 5. Att skapa förståelse och motivation att följa spelregler inom sporten och visa respekt för medspelare, motståndare, ledare och funktionärer. 6. Att öka förståelsen och motivationen för idrott och fysisk aktivitet. 7. Att öka förståelsen och motivationen för att sköta sin hälsa genom att träna och äta rätt för att få ut max av sin innebandy. 8. Verksamheten och träningen ska vara allsidig.  </vt:lpstr>
      <vt:lpstr>Målet med varje träning och match är: 9. Ungdomarna skall ha roligt. 10. Alla skall gå från träningen med ett stärkt självförtroende. 11. Alla skall få delta efter sina individuella förutsättningar. 12. Motverka utslagning. 13. Lära ut respekt för domare, motståndare och lagkamrater. </vt:lpstr>
      <vt:lpstr>Lagförutsättning: För att starta upp en åldersgrupps krävs minst 15 spelare och max 30. Ledarstaben bör bestå av: 2 huvudansvariga tränare 2 assisterande tränare 1 lagledare  Om laget vid ovanstående fördelning anmäler ytterligare ett lag till poolspel/seriespel krävs ytterligare 1 assisterande tränare samt 1 lagledare. </vt:lpstr>
      <vt:lpstr>Ungdomssektionens ledare • Ungdomssektionen skall vara representerad i klubbens styrelse.  • Samtliga ledare och tränare för våra ungdomslag har uppvisat utdrag ur polismyndighetens belastningsregister i enlighet med rikspolisstyrelsens anvisning. Blankett ”Förening m.m. där personer ska arbeta med barn” och beställning av dess utdrag gör respektive ledare och tränare på polisen.se. U-sektionens ordförande eller av styrelsen utnämnd är föreningens representant för uppvisande av utdrag. Hantering sker med sekretess där föreningen enbart registrerar datum då utdrag uppvisats av respektive lagledare eller tränare.  </vt:lpstr>
      <vt:lpstr>Tränar- och ledarutbildning:  “Att föreningen har utbildade ledare är viktigt!”  Två utbildningsomgångar per verksamhets år: Höst -Helg/kvällar i september innan serie eller poolspel påbörjats Vår – Helg/kvällar i februari vid lämpligt uppehåll, ej sportlov </vt:lpstr>
      <vt:lpstr>PowerPoint-presentation</vt:lpstr>
      <vt:lpstr>Spelarutbildning: Spelare från P15 och uppåt erhåller domar- och ledarutbildning. </vt:lpstr>
    </vt:vector>
  </TitlesOfParts>
  <Company>Softhouse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Röda tråden</dc:title>
  <dc:creator>Henric Westergren</dc:creator>
  <cp:lastModifiedBy>Martin Starkman</cp:lastModifiedBy>
  <cp:revision>5</cp:revision>
  <dcterms:created xsi:type="dcterms:W3CDTF">2014-03-26T16:09:15Z</dcterms:created>
  <dcterms:modified xsi:type="dcterms:W3CDTF">2014-04-06T19:06:50Z</dcterms:modified>
</cp:coreProperties>
</file>