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A435032-8C88-4ED1-9644-E01AE2CA3A42}" type="datetimeFigureOut">
              <a:rPr lang="sv-SE" smtClean="0"/>
              <a:t>2018-03-14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125802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435032-8C88-4ED1-9644-E01AE2CA3A42}" type="datetimeFigureOut">
              <a:rPr lang="sv-SE" smtClean="0"/>
              <a:t>2018-03-14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212454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435032-8C88-4ED1-9644-E01AE2CA3A42}" type="datetimeFigureOut">
              <a:rPr lang="sv-SE" smtClean="0"/>
              <a:t>2018-03-14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345417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435032-8C88-4ED1-9644-E01AE2CA3A42}" type="datetimeFigureOut">
              <a:rPr lang="sv-SE" smtClean="0"/>
              <a:t>2018-03-14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243813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A435032-8C88-4ED1-9644-E01AE2CA3A42}" type="datetimeFigureOut">
              <a:rPr lang="sv-SE" smtClean="0"/>
              <a:t>2018-03-14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8091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A435032-8C88-4ED1-9644-E01AE2CA3A42}" type="datetimeFigureOut">
              <a:rPr lang="sv-SE" smtClean="0"/>
              <a:t>2018-03-14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207552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A435032-8C88-4ED1-9644-E01AE2CA3A42}" type="datetimeFigureOut">
              <a:rPr lang="sv-SE" smtClean="0"/>
              <a:t>2018-03-14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167068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A435032-8C88-4ED1-9644-E01AE2CA3A42}" type="datetimeFigureOut">
              <a:rPr lang="sv-SE" smtClean="0"/>
              <a:t>2018-03-14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186585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A435032-8C88-4ED1-9644-E01AE2CA3A42}" type="datetimeFigureOut">
              <a:rPr lang="sv-SE" smtClean="0"/>
              <a:t>2018-03-14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296902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435032-8C88-4ED1-9644-E01AE2CA3A42}" type="datetimeFigureOut">
              <a:rPr lang="sv-SE" smtClean="0"/>
              <a:t>2018-03-14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169866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435032-8C88-4ED1-9644-E01AE2CA3A42}" type="datetimeFigureOut">
              <a:rPr lang="sv-SE" smtClean="0"/>
              <a:t>2018-03-14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DECF43C-5220-4756-A5BE-8FF6610BEBC0}" type="slidenum">
              <a:rPr lang="sv-SE" smtClean="0"/>
              <a:t>‹#›</a:t>
            </a:fld>
            <a:endParaRPr lang="sv-SE"/>
          </a:p>
        </p:txBody>
      </p:sp>
    </p:spTree>
    <p:extLst>
      <p:ext uri="{BB962C8B-B14F-4D97-AF65-F5344CB8AC3E}">
        <p14:creationId xmlns:p14="http://schemas.microsoft.com/office/powerpoint/2010/main" val="84890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35032-8C88-4ED1-9644-E01AE2CA3A42}" type="datetimeFigureOut">
              <a:rPr lang="sv-SE" smtClean="0"/>
              <a:t>2018-03-14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CF43C-5220-4756-A5BE-8FF6610BEBC0}" type="slidenum">
              <a:rPr lang="sv-SE" smtClean="0"/>
              <a:t>‹#›</a:t>
            </a:fld>
            <a:endParaRPr lang="sv-SE"/>
          </a:p>
        </p:txBody>
      </p:sp>
    </p:spTree>
    <p:extLst>
      <p:ext uri="{BB962C8B-B14F-4D97-AF65-F5344CB8AC3E}">
        <p14:creationId xmlns:p14="http://schemas.microsoft.com/office/powerpoint/2010/main" val="129674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16632"/>
            <a:ext cx="7772400" cy="1470025"/>
          </a:xfrm>
        </p:spPr>
        <p:txBody>
          <a:bodyPr/>
          <a:lstStyle/>
          <a:p>
            <a:r>
              <a:rPr lang="sv-SE" dirty="0" smtClean="0"/>
              <a:t>Havsfiske </a:t>
            </a:r>
            <a:r>
              <a:rPr lang="sv-SE" dirty="0" err="1" smtClean="0"/>
              <a:t>Offersöy</a:t>
            </a:r>
            <a:r>
              <a:rPr lang="sv-SE" dirty="0" smtClean="0"/>
              <a:t> 2016</a:t>
            </a:r>
            <a:endParaRPr lang="sv-SE" dirty="0"/>
          </a:p>
        </p:txBody>
      </p:sp>
      <p:sp>
        <p:nvSpPr>
          <p:cNvPr id="3" name="Underrubrik 2"/>
          <p:cNvSpPr>
            <a:spLocks noGrp="1"/>
          </p:cNvSpPr>
          <p:nvPr>
            <p:ph type="subTitle" idx="1"/>
          </p:nvPr>
        </p:nvSpPr>
        <p:spPr>
          <a:xfrm>
            <a:off x="827584" y="1268760"/>
            <a:ext cx="7488832" cy="2880320"/>
          </a:xfrm>
        </p:spPr>
        <p:txBody>
          <a:bodyPr>
            <a:normAutofit/>
          </a:bodyPr>
          <a:lstStyle/>
          <a:p>
            <a:r>
              <a:rPr lang="sv-SE" sz="1800" b="1" dirty="0" smtClean="0">
                <a:solidFill>
                  <a:schemeClr val="tx1"/>
                </a:solidFill>
              </a:rPr>
              <a:t>Resan startade på lördag morgon i Skellefteå </a:t>
            </a:r>
            <a:r>
              <a:rPr lang="sv-SE" sz="1800" b="1" dirty="0" err="1" smtClean="0">
                <a:solidFill>
                  <a:schemeClr val="tx1"/>
                </a:solidFill>
              </a:rPr>
              <a:t>kl</a:t>
            </a:r>
            <a:r>
              <a:rPr lang="sv-SE" sz="1800" b="1" dirty="0" smtClean="0">
                <a:solidFill>
                  <a:schemeClr val="tx1"/>
                </a:solidFill>
              </a:rPr>
              <a:t> 0700, med ett stopp i Arvidsjaur för att möta upp sörlänningen. </a:t>
            </a:r>
          </a:p>
          <a:p>
            <a:r>
              <a:rPr lang="sv-SE" sz="1800" b="1" dirty="0" smtClean="0">
                <a:solidFill>
                  <a:schemeClr val="tx1"/>
                </a:solidFill>
              </a:rPr>
              <a:t>Resan gick sedan vidare till </a:t>
            </a:r>
            <a:r>
              <a:rPr lang="sv-SE" sz="1800" b="1" dirty="0">
                <a:solidFill>
                  <a:schemeClr val="tx1"/>
                </a:solidFill>
              </a:rPr>
              <a:t>A</a:t>
            </a:r>
            <a:r>
              <a:rPr lang="sv-SE" sz="1800" b="1" dirty="0" smtClean="0">
                <a:solidFill>
                  <a:schemeClr val="tx1"/>
                </a:solidFill>
              </a:rPr>
              <a:t>rjeplog för ett lunchuppehåll. </a:t>
            </a:r>
          </a:p>
          <a:p>
            <a:r>
              <a:rPr lang="sv-SE" sz="1800" b="1" dirty="0" smtClean="0">
                <a:solidFill>
                  <a:schemeClr val="tx1"/>
                </a:solidFill>
              </a:rPr>
              <a:t>När man kör in i </a:t>
            </a:r>
            <a:r>
              <a:rPr lang="sv-SE" sz="1800" b="1" dirty="0">
                <a:solidFill>
                  <a:schemeClr val="tx1"/>
                </a:solidFill>
              </a:rPr>
              <a:t>N</a:t>
            </a:r>
            <a:r>
              <a:rPr lang="sv-SE" sz="1800" b="1" dirty="0" smtClean="0">
                <a:solidFill>
                  <a:schemeClr val="tx1"/>
                </a:solidFill>
              </a:rPr>
              <a:t>orge är det 24 mil till </a:t>
            </a:r>
            <a:r>
              <a:rPr lang="sv-SE" sz="1800" b="1" dirty="0" err="1" smtClean="0">
                <a:solidFill>
                  <a:schemeClr val="tx1"/>
                </a:solidFill>
              </a:rPr>
              <a:t>Bognäs</a:t>
            </a:r>
            <a:r>
              <a:rPr lang="sv-SE" sz="1800" b="1" dirty="0" smtClean="0">
                <a:solidFill>
                  <a:schemeClr val="tx1"/>
                </a:solidFill>
              </a:rPr>
              <a:t> </a:t>
            </a:r>
            <a:r>
              <a:rPr lang="sv-SE" sz="1800" b="1" dirty="0" smtClean="0">
                <a:solidFill>
                  <a:schemeClr val="tx1"/>
                </a:solidFill>
              </a:rPr>
              <a:t>där färjan till </a:t>
            </a:r>
            <a:r>
              <a:rPr lang="sv-SE" sz="1800" b="1" dirty="0" err="1">
                <a:solidFill>
                  <a:schemeClr val="tx1"/>
                </a:solidFill>
              </a:rPr>
              <a:t>L</a:t>
            </a:r>
            <a:r>
              <a:rPr lang="sv-SE" sz="1800" b="1" dirty="0" err="1" smtClean="0">
                <a:solidFill>
                  <a:schemeClr val="tx1"/>
                </a:solidFill>
              </a:rPr>
              <a:t>ödingen</a:t>
            </a:r>
            <a:r>
              <a:rPr lang="sv-SE" sz="1800" b="1" dirty="0" smtClean="0">
                <a:solidFill>
                  <a:schemeClr val="tx1"/>
                </a:solidFill>
              </a:rPr>
              <a:t> avgår, färjeturen tar 1 timme och kostar 800skr(delades på 3 personer) med bil och båt, ombord finns det möjlighet för lättare förtärning alt sitta och ta det lugnt på soldäck vilket vi valde att göra då vädret tillät detta. </a:t>
            </a:r>
          </a:p>
          <a:p>
            <a:endParaRPr lang="sv-SE" sz="1800" b="1" dirty="0">
              <a:solidFill>
                <a:schemeClr val="tx1"/>
              </a:solidFill>
            </a:endParaRPr>
          </a:p>
        </p:txBody>
      </p:sp>
      <p:pic>
        <p:nvPicPr>
          <p:cNvPr id="1026" name="Picture 2" descr="\\cs-fs.kbvnet.kbv.se\user\nmiw\Desktop\20160806_1818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3573016"/>
            <a:ext cx="4128458"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s-fs.kbvnet.kbv.se\user\nmiw\Desktop\20160806_1908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964" y="3573016"/>
            <a:ext cx="4237042" cy="317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27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8229600" cy="1872208"/>
          </a:xfrm>
        </p:spPr>
        <p:txBody>
          <a:bodyPr>
            <a:noAutofit/>
          </a:bodyPr>
          <a:lstStyle/>
          <a:p>
            <a:r>
              <a:rPr lang="sv-SE" sz="1800" b="1" dirty="0"/>
              <a:t>Efter färjeturen är det ca 4 mil till </a:t>
            </a:r>
            <a:r>
              <a:rPr lang="sv-SE" sz="1800" b="1" dirty="0" err="1"/>
              <a:t>Offersöy</a:t>
            </a:r>
            <a:r>
              <a:rPr lang="sv-SE" sz="1800" b="1" dirty="0"/>
              <a:t> feriecamp, du kör mot Å i </a:t>
            </a:r>
            <a:r>
              <a:rPr lang="sv-SE" sz="1800" b="1" dirty="0" smtClean="0"/>
              <a:t>Lofoten </a:t>
            </a:r>
            <a:r>
              <a:rPr lang="sv-SE" sz="1800" b="1" dirty="0"/>
              <a:t>efter det är det skyltat med </a:t>
            </a:r>
            <a:r>
              <a:rPr lang="sv-SE" sz="1800" b="1" dirty="0" err="1" smtClean="0"/>
              <a:t>Offersöy</a:t>
            </a:r>
            <a:r>
              <a:rPr lang="sv-SE" sz="1800" b="1" dirty="0" smtClean="0"/>
              <a:t> </a:t>
            </a:r>
            <a:r>
              <a:rPr lang="sv-SE" sz="1800" b="1" dirty="0"/>
              <a:t>feriecamp så det var lätt att hitta dit. </a:t>
            </a:r>
            <a:br>
              <a:rPr lang="sv-SE" sz="1800" b="1" dirty="0"/>
            </a:br>
            <a:r>
              <a:rPr lang="sv-SE" sz="1800" b="1" dirty="0"/>
              <a:t>Feriecentret är ett ganska stort område med olika boendeformer, vi prövade en stuga första natten som är lite billigare än </a:t>
            </a:r>
            <a:r>
              <a:rPr lang="sv-SE" sz="1800" b="1" dirty="0" err="1" smtClean="0"/>
              <a:t>rorburalternativet</a:t>
            </a:r>
            <a:r>
              <a:rPr lang="sv-SE" sz="1800" b="1" dirty="0" smtClean="0"/>
              <a:t> </a:t>
            </a:r>
            <a:r>
              <a:rPr lang="sv-SE" sz="1800" b="1" dirty="0"/>
              <a:t>som vi bytte upp oss till efter en natt då den möjligheten kom upp, stugorna ligger ca 200m från båtplatserna och </a:t>
            </a:r>
            <a:r>
              <a:rPr lang="sv-SE" sz="1800" b="1" dirty="0" err="1" smtClean="0"/>
              <a:t>rorbu</a:t>
            </a:r>
            <a:r>
              <a:rPr lang="sv-SE" sz="1800" b="1" dirty="0" smtClean="0"/>
              <a:t> </a:t>
            </a:r>
            <a:r>
              <a:rPr lang="sv-SE" sz="1800" b="1" dirty="0"/>
              <a:t>ligger som i </a:t>
            </a:r>
            <a:r>
              <a:rPr lang="sv-SE" sz="1800" b="1" dirty="0" err="1" smtClean="0"/>
              <a:t>Sörkil</a:t>
            </a:r>
            <a:r>
              <a:rPr lang="sv-SE" sz="1800" b="1" dirty="0" smtClean="0"/>
              <a:t> </a:t>
            </a:r>
            <a:r>
              <a:rPr lang="sv-SE" sz="1800" b="1" dirty="0"/>
              <a:t>på havet ca 15 m från båtplatserna. </a:t>
            </a:r>
            <a:br>
              <a:rPr lang="sv-SE" sz="1800" b="1" dirty="0"/>
            </a:br>
            <a:endParaRPr lang="sv-SE" sz="1800" b="1" dirty="0"/>
          </a:p>
        </p:txBody>
      </p:sp>
      <p:sp>
        <p:nvSpPr>
          <p:cNvPr id="3" name="Platshållare för innehåll 2"/>
          <p:cNvSpPr>
            <a:spLocks noGrp="1"/>
          </p:cNvSpPr>
          <p:nvPr>
            <p:ph idx="1"/>
          </p:nvPr>
        </p:nvSpPr>
        <p:spPr>
          <a:xfrm flipV="1">
            <a:off x="1547664" y="4221087"/>
            <a:ext cx="2880320" cy="144017"/>
          </a:xfrm>
        </p:spPr>
        <p:txBody>
          <a:bodyPr>
            <a:normAutofit fontScale="25000" lnSpcReduction="20000"/>
          </a:bodyPr>
          <a:lstStyle/>
          <a:p>
            <a:endParaRPr lang="sv-SE" dirty="0"/>
          </a:p>
        </p:txBody>
      </p:sp>
      <p:pic>
        <p:nvPicPr>
          <p:cNvPr id="1026" name="Picture 2" descr="\\cs-fs.kbvnet.kbv.se\user\nmiw\Desktop\20160806_2027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7" y="3501008"/>
            <a:ext cx="4088971" cy="30667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s-fs.kbvnet.kbv.se\user\nmiw\Desktop\20160806_2145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501008"/>
            <a:ext cx="4073551" cy="305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870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8181" y="404664"/>
            <a:ext cx="8229600" cy="2146250"/>
          </a:xfrm>
        </p:spPr>
        <p:txBody>
          <a:bodyPr>
            <a:noAutofit/>
          </a:bodyPr>
          <a:lstStyle/>
          <a:p>
            <a:r>
              <a:rPr lang="sv-SE" sz="1800" b="1" dirty="0"/>
              <a:t>Sjösättningsrampen är kanonfin med räfflad betong dock ganska brant så det behöver vara högvatten för att få upp och i båten på ett enkelt sätt. </a:t>
            </a:r>
            <a:br>
              <a:rPr lang="sv-SE" sz="1800" b="1" dirty="0"/>
            </a:br>
            <a:r>
              <a:rPr lang="sv-SE" sz="1800" b="1" dirty="0"/>
              <a:t>Bryggplatserna är i toppskick med förtöjning med hjälp av y-bommar, det finns 12 </a:t>
            </a:r>
            <a:r>
              <a:rPr lang="sv-SE" sz="1800" b="1" dirty="0" err="1"/>
              <a:t>st</a:t>
            </a:r>
            <a:r>
              <a:rPr lang="sv-SE" sz="1800" b="1" dirty="0"/>
              <a:t> hyrbåtar med 50hk </a:t>
            </a:r>
            <a:r>
              <a:rPr lang="sv-SE" sz="1800" b="1" dirty="0" err="1"/>
              <a:t>mercury</a:t>
            </a:r>
            <a:r>
              <a:rPr lang="sv-SE" sz="1800" b="1" dirty="0"/>
              <a:t> 4-takt på de flesta, båtarna har en mittpulpet och är generösa i utrymme så man kan vara 4 </a:t>
            </a:r>
            <a:r>
              <a:rPr lang="sv-SE" sz="1800" b="1" dirty="0" err="1"/>
              <a:t>st</a:t>
            </a:r>
            <a:r>
              <a:rPr lang="sv-SE" sz="1800" b="1" dirty="0"/>
              <a:t> fiskare i </a:t>
            </a:r>
            <a:r>
              <a:rPr lang="sv-SE" sz="1800" b="1" dirty="0" smtClean="0"/>
              <a:t>varje </a:t>
            </a:r>
            <a:r>
              <a:rPr lang="sv-SE" sz="1800" b="1" dirty="0"/>
              <a:t>båt, här lägger du till med din egen båt och den ligger skyddat och säkert för </a:t>
            </a:r>
            <a:r>
              <a:rPr lang="sv-SE" sz="1800" b="1" dirty="0" err="1"/>
              <a:t>ev</a:t>
            </a:r>
            <a:r>
              <a:rPr lang="sv-SE" sz="1800" b="1" dirty="0"/>
              <a:t> stormar under natten. </a:t>
            </a:r>
            <a:br>
              <a:rPr lang="sv-SE" sz="1800" b="1" dirty="0"/>
            </a:br>
            <a:r>
              <a:rPr lang="sv-SE" sz="1800" b="1" dirty="0"/>
              <a:t>Renshuset är beläget vi gästbryggan ca 75m från </a:t>
            </a:r>
            <a:r>
              <a:rPr lang="sv-SE" sz="1800" b="1" dirty="0" err="1" smtClean="0"/>
              <a:t>rorbu</a:t>
            </a:r>
            <a:r>
              <a:rPr lang="sv-SE" sz="1800" b="1" dirty="0" smtClean="0"/>
              <a:t> </a:t>
            </a:r>
            <a:r>
              <a:rPr lang="sv-SE" sz="1800" b="1" dirty="0"/>
              <a:t>och är i kanonskick med rostfria rensbänkar och färskvatten, här inne finns även frysboxar i modern ålder. </a:t>
            </a:r>
            <a:br>
              <a:rPr lang="sv-SE" sz="1800" b="1" dirty="0"/>
            </a:br>
            <a:endParaRPr lang="sv-SE" sz="1800" b="1" dirty="0"/>
          </a:p>
        </p:txBody>
      </p:sp>
      <p:sp>
        <p:nvSpPr>
          <p:cNvPr id="3" name="Platshållare för innehåll 2"/>
          <p:cNvSpPr>
            <a:spLocks noGrp="1"/>
          </p:cNvSpPr>
          <p:nvPr>
            <p:ph idx="1"/>
          </p:nvPr>
        </p:nvSpPr>
        <p:spPr>
          <a:xfrm>
            <a:off x="899592" y="4221088"/>
            <a:ext cx="1882552" cy="45719"/>
          </a:xfrm>
        </p:spPr>
        <p:txBody>
          <a:bodyPr>
            <a:normAutofit fontScale="25000" lnSpcReduction="20000"/>
          </a:bodyPr>
          <a:lstStyle/>
          <a:p>
            <a:endParaRPr lang="sv-SE" dirty="0"/>
          </a:p>
        </p:txBody>
      </p:sp>
      <p:pic>
        <p:nvPicPr>
          <p:cNvPr id="2050" name="Picture 2" descr="\\cs-fs.kbvnet.kbv.se\user\nmiw\Desktop\20160806_203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745" y="3128387"/>
            <a:ext cx="4049223" cy="30369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s-fs.kbvnet.kbv.se\user\nmiw\Desktop\20160812_215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981" y="3128387"/>
            <a:ext cx="4054322" cy="304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9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498178"/>
          </a:xfrm>
        </p:spPr>
        <p:txBody>
          <a:bodyPr>
            <a:normAutofit/>
          </a:bodyPr>
          <a:lstStyle/>
          <a:p>
            <a:r>
              <a:rPr lang="sv-SE" sz="1800" b="1" dirty="0" err="1" smtClean="0"/>
              <a:t>Rorbu</a:t>
            </a:r>
            <a:r>
              <a:rPr lang="sv-SE" sz="1800" b="1" dirty="0" smtClean="0"/>
              <a:t> </a:t>
            </a:r>
            <a:r>
              <a:rPr lang="sv-SE" sz="1800" b="1" dirty="0"/>
              <a:t>är väl tilltagna med kök, toalett, vardagsrum, toalett, 1 sovrum på markplan sen på plan 2 har du 2 rum med plats för 5 </a:t>
            </a:r>
            <a:r>
              <a:rPr lang="sv-SE" sz="1800" b="1" dirty="0" err="1"/>
              <a:t>pers</a:t>
            </a:r>
            <a:r>
              <a:rPr lang="sv-SE" sz="1800" b="1" dirty="0"/>
              <a:t>, tv finns med lite norska kanaler samt </a:t>
            </a:r>
            <a:r>
              <a:rPr lang="sv-SE" sz="1800" b="1" dirty="0" err="1"/>
              <a:t>svt</a:t>
            </a:r>
            <a:r>
              <a:rPr lang="sv-SE" sz="1800" b="1" dirty="0"/>
              <a:t> 1, i köket finns även en diskmaskin. </a:t>
            </a:r>
            <a:br>
              <a:rPr lang="sv-SE" sz="1800" b="1" dirty="0"/>
            </a:br>
            <a:endParaRPr lang="sv-SE" sz="1800" b="1" dirty="0"/>
          </a:p>
        </p:txBody>
      </p:sp>
      <p:sp>
        <p:nvSpPr>
          <p:cNvPr id="3" name="Platshållare för innehåll 2"/>
          <p:cNvSpPr>
            <a:spLocks noGrp="1"/>
          </p:cNvSpPr>
          <p:nvPr>
            <p:ph idx="1"/>
          </p:nvPr>
        </p:nvSpPr>
        <p:spPr>
          <a:xfrm>
            <a:off x="1043608" y="4724780"/>
            <a:ext cx="2386608" cy="680939"/>
          </a:xfrm>
        </p:spPr>
        <p:txBody>
          <a:bodyPr/>
          <a:lstStyle/>
          <a:p>
            <a:endParaRPr lang="sv-SE" dirty="0"/>
          </a:p>
        </p:txBody>
      </p:sp>
      <p:pic>
        <p:nvPicPr>
          <p:cNvPr id="3074" name="Picture 2" descr="\\cs-fs.kbvnet.kbv.se\user\nmiw\Desktop\20160808_1054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446113"/>
            <a:ext cx="3024336" cy="22682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s-fs.kbvnet.kbv.se\user\nmiw\Desktop\20160808_1054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89" y="4365104"/>
            <a:ext cx="3240361" cy="24302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s-fs.kbvnet.kbv.se\user\nmiw\Desktop\20160808_1054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689" y="2002080"/>
            <a:ext cx="3129984" cy="23474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s-fs.kbvnet.kbv.se\user\nmiw\Desktop\20160808_1054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953" y="2038003"/>
            <a:ext cx="3034189" cy="22756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s-fs.kbvnet.kbv.se\user\nmiw\Desktop\20160808_1057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2749132"/>
            <a:ext cx="2400654" cy="320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0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30622"/>
            <a:ext cx="8229600" cy="1786210"/>
          </a:xfrm>
        </p:spPr>
        <p:txBody>
          <a:bodyPr>
            <a:normAutofit fontScale="90000"/>
          </a:bodyPr>
          <a:lstStyle/>
          <a:p>
            <a:r>
              <a:rPr lang="sv-SE" sz="1800" b="1" dirty="0" smtClean="0"/>
              <a:t>Fisket var i år bättre än något annat år. Vi fick första dagen bra med fisk och hade 22 stora fiskar med in för rensning. Vi fick så pass bra med fiske så fick återutsätta all fisk som vi ansåg skulle klara återutsättning vilket många gjorde om man tog det lugnt under drillningen och lät fisken tryckutjämna en bit under båten. Några dagar blåste det för mycket för att fiska på grunden så vi fiskade inomskärs efter Hälleflundra utan att lyckas. Det finns många fina grunda vikar där det bör gå att få </a:t>
            </a:r>
            <a:r>
              <a:rPr lang="sv-SE" sz="1800" b="1" dirty="0" err="1" smtClean="0"/>
              <a:t>kveite</a:t>
            </a:r>
            <a:r>
              <a:rPr lang="sv-SE" sz="1800" b="1" dirty="0" smtClean="0"/>
              <a:t> men vi prövar det kommande år. Vi har fått </a:t>
            </a:r>
            <a:r>
              <a:rPr lang="sv-SE" sz="1800" b="1" dirty="0" err="1" smtClean="0"/>
              <a:t>kveite</a:t>
            </a:r>
            <a:r>
              <a:rPr lang="sv-SE" sz="1800" b="1" dirty="0" smtClean="0"/>
              <a:t> på dom yttre grunden.</a:t>
            </a:r>
            <a:endParaRPr lang="sv-SE" sz="1800" b="1" dirty="0"/>
          </a:p>
        </p:txBody>
      </p:sp>
      <p:sp>
        <p:nvSpPr>
          <p:cNvPr id="3" name="Platshållare för innehåll 2"/>
          <p:cNvSpPr>
            <a:spLocks noGrp="1"/>
          </p:cNvSpPr>
          <p:nvPr>
            <p:ph idx="1"/>
          </p:nvPr>
        </p:nvSpPr>
        <p:spPr>
          <a:xfrm>
            <a:off x="755576" y="2492896"/>
            <a:ext cx="2386608" cy="680939"/>
          </a:xfrm>
        </p:spPr>
        <p:txBody>
          <a:bodyPr/>
          <a:lstStyle/>
          <a:p>
            <a:endParaRPr lang="sv-SE" dirty="0"/>
          </a:p>
        </p:txBody>
      </p:sp>
      <p:pic>
        <p:nvPicPr>
          <p:cNvPr id="4098" name="Picture 2" descr="\\cs-fs.kbvnet.kbv.se\user\nmiw\Desktop\20160807_1844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16832"/>
            <a:ext cx="2952328" cy="221424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s-fs.kbvnet.kbv.se\user\nmiw\Desktop\20160808_2125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42" y="4422538"/>
            <a:ext cx="2939506" cy="22046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s-fs.kbvnet.kbv.se\user\nmiw\Desktop\20160812_1751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7199" y="2060848"/>
            <a:ext cx="3080043" cy="39831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s-fs.kbvnet.kbv.se\user\nmiw\Desktop\IMG_12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5" y="2060848"/>
            <a:ext cx="2749643" cy="3786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3923928" y="6044040"/>
            <a:ext cx="942772" cy="369332"/>
          </a:xfrm>
          <a:prstGeom prst="rect">
            <a:avLst/>
          </a:prstGeom>
          <a:noFill/>
        </p:spPr>
        <p:txBody>
          <a:bodyPr wrap="square" rtlCol="0">
            <a:spAutoFit/>
          </a:bodyPr>
          <a:lstStyle/>
          <a:p>
            <a:r>
              <a:rPr lang="sv-SE" dirty="0" smtClean="0"/>
              <a:t>18,7 KG</a:t>
            </a:r>
            <a:endParaRPr lang="sv-SE" dirty="0"/>
          </a:p>
        </p:txBody>
      </p:sp>
      <p:sp>
        <p:nvSpPr>
          <p:cNvPr id="6" name="textruta 5"/>
          <p:cNvSpPr txBox="1"/>
          <p:nvPr/>
        </p:nvSpPr>
        <p:spPr>
          <a:xfrm>
            <a:off x="7168998" y="6155716"/>
            <a:ext cx="1003401" cy="369332"/>
          </a:xfrm>
          <a:prstGeom prst="rect">
            <a:avLst/>
          </a:prstGeom>
          <a:noFill/>
        </p:spPr>
        <p:txBody>
          <a:bodyPr wrap="square" rtlCol="0">
            <a:spAutoFit/>
          </a:bodyPr>
          <a:lstStyle/>
          <a:p>
            <a:r>
              <a:rPr lang="sv-SE" dirty="0" smtClean="0"/>
              <a:t>19,1 KG</a:t>
            </a:r>
            <a:endParaRPr lang="sv-SE" dirty="0"/>
          </a:p>
        </p:txBody>
      </p:sp>
    </p:spTree>
    <p:extLst>
      <p:ext uri="{BB962C8B-B14F-4D97-AF65-F5344CB8AC3E}">
        <p14:creationId xmlns:p14="http://schemas.microsoft.com/office/powerpoint/2010/main" val="90501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2952328"/>
          </a:xfrm>
        </p:spPr>
        <p:txBody>
          <a:bodyPr>
            <a:normAutofit fontScale="90000"/>
          </a:bodyPr>
          <a:lstStyle/>
          <a:p>
            <a:r>
              <a:rPr lang="sv-SE" sz="1800" b="1" dirty="0"/>
              <a:t>Distans till tex mellangrund är 6,5nm mot </a:t>
            </a:r>
            <a:r>
              <a:rPr lang="sv-SE" sz="1800" b="1" dirty="0" err="1" smtClean="0"/>
              <a:t>Sörkil</a:t>
            </a:r>
            <a:r>
              <a:rPr lang="sv-SE" sz="1800" b="1" dirty="0" smtClean="0"/>
              <a:t> </a:t>
            </a:r>
            <a:r>
              <a:rPr lang="sv-SE" sz="1800" b="1" dirty="0"/>
              <a:t>då det är 14nm, till </a:t>
            </a:r>
            <a:r>
              <a:rPr lang="sv-SE" sz="1800" b="1" dirty="0" err="1" smtClean="0"/>
              <a:t>Breiskallen</a:t>
            </a:r>
            <a:r>
              <a:rPr lang="sv-SE" sz="1800" b="1" dirty="0" smtClean="0"/>
              <a:t> </a:t>
            </a:r>
            <a:r>
              <a:rPr lang="sv-SE" sz="1800" b="1" dirty="0"/>
              <a:t>är det 5nm,  fisket där ute är kanon som vanligt och lättare att nå med mindre båtar då man inte behöver korsa </a:t>
            </a:r>
            <a:r>
              <a:rPr lang="sv-SE" sz="1800" b="1" dirty="0" smtClean="0"/>
              <a:t>Vestfjorden</a:t>
            </a:r>
            <a:r>
              <a:rPr lang="sv-SE" sz="1800" b="1" dirty="0"/>
              <a:t>, det finns även fiske inomskärs som i </a:t>
            </a:r>
            <a:r>
              <a:rPr lang="sv-SE" sz="1800" b="1" dirty="0" err="1" smtClean="0"/>
              <a:t>Sörkil</a:t>
            </a:r>
            <a:r>
              <a:rPr lang="sv-SE" sz="1800" b="1" dirty="0" smtClean="0"/>
              <a:t> </a:t>
            </a:r>
            <a:r>
              <a:rPr lang="sv-SE" sz="1800" b="1" dirty="0"/>
              <a:t>men lite färre öar innan </a:t>
            </a:r>
            <a:r>
              <a:rPr lang="sv-SE" sz="1800" b="1" dirty="0" smtClean="0"/>
              <a:t>Vestfjorden </a:t>
            </a:r>
            <a:r>
              <a:rPr lang="sv-SE" sz="1800" b="1" dirty="0"/>
              <a:t>kommer, fisket inomskärs är som i </a:t>
            </a:r>
            <a:r>
              <a:rPr lang="sv-SE" sz="1800" b="1" dirty="0" err="1" smtClean="0"/>
              <a:t>Sörkil</a:t>
            </a:r>
            <a:r>
              <a:rPr lang="sv-SE" sz="1800" b="1" dirty="0" smtClean="0"/>
              <a:t> </a:t>
            </a:r>
            <a:r>
              <a:rPr lang="sv-SE" sz="1800" b="1" dirty="0"/>
              <a:t>i fiskmängd men risken att stortorsken hittar in här är större än i till </a:t>
            </a:r>
            <a:r>
              <a:rPr lang="sv-SE" sz="1800" b="1" dirty="0" err="1" smtClean="0"/>
              <a:t>Sörkil</a:t>
            </a:r>
            <a:r>
              <a:rPr lang="sv-SE" sz="1800" b="1" dirty="0"/>
              <a:t>. </a:t>
            </a:r>
            <a:br>
              <a:rPr lang="sv-SE" sz="1800" b="1" dirty="0"/>
            </a:br>
            <a:r>
              <a:rPr lang="sv-SE" sz="1800" b="1" dirty="0"/>
              <a:t>Bensin till båtarna köper man hos lokala macken/supermarket ca 2km från </a:t>
            </a:r>
            <a:r>
              <a:rPr lang="sv-SE" sz="1800" b="1" dirty="0" err="1"/>
              <a:t>campen</a:t>
            </a:r>
            <a:r>
              <a:rPr lang="sv-SE" sz="1800" b="1" dirty="0"/>
              <a:t>. </a:t>
            </a:r>
            <a:br>
              <a:rPr lang="sv-SE" sz="1800" b="1" dirty="0"/>
            </a:br>
            <a:r>
              <a:rPr lang="sv-SE" sz="1800" b="1" dirty="0"/>
              <a:t>Intrycket i stort är jättetrevliga ägare, fint område med både restaurang, bastu, minigolf, lekplats för barn mm. </a:t>
            </a:r>
            <a:r>
              <a:rPr lang="sv-SE" sz="1800" b="1" dirty="0" smtClean="0"/>
              <a:t>Aktuella priser finns </a:t>
            </a:r>
            <a:r>
              <a:rPr lang="sv-SE" sz="1800" b="1" dirty="0"/>
              <a:t>på http://www.offersoy.no</a:t>
            </a:r>
            <a:r>
              <a:rPr lang="sv-SE" sz="1800" b="1" dirty="0" smtClean="0"/>
              <a:t>/</a:t>
            </a:r>
            <a:br>
              <a:rPr lang="sv-SE" sz="1800" b="1" dirty="0" smtClean="0"/>
            </a:br>
            <a:r>
              <a:rPr lang="sv-SE" sz="1800" b="1" dirty="0" err="1" smtClean="0"/>
              <a:t>rorbu</a:t>
            </a:r>
            <a:r>
              <a:rPr lang="sv-SE" sz="1800" b="1" dirty="0" smtClean="0"/>
              <a:t> kostar idag 11500 norska och då är det lagom med 6 </a:t>
            </a:r>
            <a:r>
              <a:rPr lang="sv-SE" sz="1800" b="1" dirty="0" err="1" smtClean="0"/>
              <a:t>st</a:t>
            </a:r>
            <a:r>
              <a:rPr lang="sv-SE" sz="1800" b="1" dirty="0" smtClean="0"/>
              <a:t> i varje stuga, hyra båtplats kostade 375 per </a:t>
            </a:r>
            <a:r>
              <a:rPr lang="sv-SE" sz="1800" b="1" dirty="0" err="1" smtClean="0"/>
              <a:t>uke</a:t>
            </a:r>
            <a:r>
              <a:rPr lang="sv-SE" sz="1800" b="1" dirty="0" smtClean="0"/>
              <a:t> och det kostade också 375 för att hyra </a:t>
            </a:r>
            <a:r>
              <a:rPr lang="sv-SE" sz="1800" b="1" dirty="0" err="1" smtClean="0"/>
              <a:t>rensrum</a:t>
            </a:r>
            <a:r>
              <a:rPr lang="sv-SE" sz="1800" b="1" dirty="0" smtClean="0"/>
              <a:t> och frys. Båtar kostade 8800per </a:t>
            </a:r>
            <a:r>
              <a:rPr lang="sv-SE" sz="1800" b="1" dirty="0" err="1" smtClean="0"/>
              <a:t>uke</a:t>
            </a:r>
            <a:r>
              <a:rPr lang="sv-SE" sz="1800" b="1" dirty="0" smtClean="0"/>
              <a:t> och lämpligt för 3 </a:t>
            </a:r>
            <a:r>
              <a:rPr lang="sv-SE" sz="1800" b="1" dirty="0" err="1" smtClean="0"/>
              <a:t>st</a:t>
            </a:r>
            <a:r>
              <a:rPr lang="sv-SE" sz="1800" b="1" dirty="0" smtClean="0"/>
              <a:t> men funkar att vara 4 st.</a:t>
            </a:r>
            <a:r>
              <a:rPr lang="sv-SE" sz="1800" b="1" dirty="0"/>
              <a:t/>
            </a:r>
            <a:br>
              <a:rPr lang="sv-SE" sz="1800" b="1" dirty="0"/>
            </a:br>
            <a:endParaRPr lang="sv-SE" sz="1800" b="1" dirty="0"/>
          </a:p>
        </p:txBody>
      </p:sp>
      <p:sp>
        <p:nvSpPr>
          <p:cNvPr id="3" name="Platshållare för innehåll 2"/>
          <p:cNvSpPr>
            <a:spLocks noGrp="1"/>
          </p:cNvSpPr>
          <p:nvPr>
            <p:ph idx="1"/>
          </p:nvPr>
        </p:nvSpPr>
        <p:spPr>
          <a:xfrm>
            <a:off x="827584" y="3501008"/>
            <a:ext cx="2170584" cy="824955"/>
          </a:xfrm>
        </p:spPr>
        <p:txBody>
          <a:bodyPr/>
          <a:lstStyle/>
          <a:p>
            <a:endParaRPr lang="sv-SE" dirty="0"/>
          </a:p>
        </p:txBody>
      </p:sp>
      <p:pic>
        <p:nvPicPr>
          <p:cNvPr id="2050" name="Picture 2" descr="\\cs-fs.kbvnet.kbv.se\user\nmiw\Desktop\20160807_010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429000"/>
            <a:ext cx="412845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s-fs.kbvnet.kbv.se\user\nmiw\Desktop\20160808_110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6267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7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88640"/>
            <a:ext cx="8229600" cy="1642194"/>
          </a:xfrm>
        </p:spPr>
        <p:txBody>
          <a:bodyPr>
            <a:normAutofit/>
          </a:bodyPr>
          <a:lstStyle/>
          <a:p>
            <a:r>
              <a:rPr lang="sv-SE" sz="1800" b="1" dirty="0" smtClean="0"/>
              <a:t>Resväg över Kiruna är 156 mil från Vaxholm till </a:t>
            </a:r>
            <a:r>
              <a:rPr lang="sv-SE" sz="1800" b="1" dirty="0" err="1" smtClean="0"/>
              <a:t>Offersöy</a:t>
            </a:r>
            <a:r>
              <a:rPr lang="sv-SE" sz="1800" b="1" dirty="0" smtClean="0"/>
              <a:t>. </a:t>
            </a:r>
            <a:r>
              <a:rPr lang="sv-SE" sz="1800" b="1" dirty="0"/>
              <a:t> </a:t>
            </a:r>
            <a:r>
              <a:rPr lang="sv-SE" sz="1800" b="1" dirty="0" smtClean="0"/>
              <a:t>Resväg över Arjeplog och sen färja vid </a:t>
            </a:r>
            <a:r>
              <a:rPr lang="sv-SE" sz="1800" b="1" dirty="0" err="1"/>
              <a:t>B</a:t>
            </a:r>
            <a:r>
              <a:rPr lang="sv-SE" sz="1800" b="1" dirty="0" err="1" smtClean="0"/>
              <a:t>ognäs</a:t>
            </a:r>
            <a:r>
              <a:rPr lang="sv-SE" sz="1800" b="1" dirty="0" smtClean="0"/>
              <a:t> är 145 mil långt men då tillkommer kostanden för färjan. Några bilder från årets resa nedan. </a:t>
            </a:r>
            <a:endParaRPr lang="sv-SE" sz="1800" b="1" dirty="0"/>
          </a:p>
        </p:txBody>
      </p:sp>
      <p:sp>
        <p:nvSpPr>
          <p:cNvPr id="3" name="Platshållare för innehåll 2"/>
          <p:cNvSpPr>
            <a:spLocks noGrp="1"/>
          </p:cNvSpPr>
          <p:nvPr>
            <p:ph idx="1"/>
          </p:nvPr>
        </p:nvSpPr>
        <p:spPr>
          <a:xfrm>
            <a:off x="827584" y="3140969"/>
            <a:ext cx="2088232" cy="432048"/>
          </a:xfrm>
        </p:spPr>
        <p:txBody>
          <a:bodyPr>
            <a:normAutofit fontScale="85000" lnSpcReduction="20000"/>
          </a:bodyPr>
          <a:lstStyle/>
          <a:p>
            <a:endParaRPr lang="sv-SE" dirty="0"/>
          </a:p>
        </p:txBody>
      </p:sp>
      <p:pic>
        <p:nvPicPr>
          <p:cNvPr id="1026" name="Picture 2" descr="\\cs-fs.kbvnet.kbv.se\user\nmiw\Desktop\20160810_1509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05064"/>
            <a:ext cx="3672408" cy="27543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s-fs.kbvnet.kbv.se\user\nmiw\Desktop\20160807_2221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992108"/>
            <a:ext cx="3312368" cy="2780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s-fs.kbvnet.kbv.se\user\nmiw\Desktop\20160812_1346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547" y="1628800"/>
            <a:ext cx="307234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s-fs.kbvnet.kbv.se\user\nmiw\Desktop\20160807_12164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549147"/>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64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374</Words>
  <Application>Microsoft Office PowerPoint</Application>
  <PresentationFormat>Bildspel på skärmen (4:3)</PresentationFormat>
  <Paragraphs>12</Paragraphs>
  <Slides>7</Slides>
  <Notes>0</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Havsfiske Offersöy 2016</vt:lpstr>
      <vt:lpstr>Efter färjeturen är det ca 4 mil till Offersöy feriecamp, du kör mot Å i Lofoten efter det är det skyltat med Offersöy feriecamp så det var lätt att hitta dit.  Feriecentret är ett ganska stort område med olika boendeformer, vi prövade en stuga första natten som är lite billigare än rorburalternativet som vi bytte upp oss till efter en natt då den möjligheten kom upp, stugorna ligger ca 200m från båtplatserna och rorbu ligger som i Sörkil på havet ca 15 m från båtplatserna.  </vt:lpstr>
      <vt:lpstr>Sjösättningsrampen är kanonfin med räfflad betong dock ganska brant så det behöver vara högvatten för att få upp och i båten på ett enkelt sätt.  Bryggplatserna är i toppskick med förtöjning med hjälp av y-bommar, det finns 12 st hyrbåtar med 50hk mercury 4-takt på de flesta, båtarna har en mittpulpet och är generösa i utrymme så man kan vara 4 st fiskare i varje båt, här lägger du till med din egen båt och den ligger skyddat och säkert för ev stormar under natten.  Renshuset är beläget vi gästbryggan ca 75m från rorbu och är i kanonskick med rostfria rensbänkar och färskvatten, här inne finns även frysboxar i modern ålder.  </vt:lpstr>
      <vt:lpstr>Rorbu är väl tilltagna med kök, toalett, vardagsrum, toalett, 1 sovrum på markplan sen på plan 2 har du 2 rum med plats för 5 pers, tv finns med lite norska kanaler samt svt 1, i köket finns även en diskmaskin.  </vt:lpstr>
      <vt:lpstr>Fisket var i år bättre än något annat år. Vi fick första dagen bra med fisk och hade 22 stora fiskar med in för rensning. Vi fick så pass bra med fiske så fick återutsätta all fisk som vi ansåg skulle klara återutsättning vilket många gjorde om man tog det lugnt under drillningen och lät fisken tryckutjämna en bit under båten. Några dagar blåste det för mycket för att fiska på grunden så vi fiskade inomskärs efter Hälleflundra utan att lyckas. Det finns många fina grunda vikar där det bör gå att få kveite men vi prövar det kommande år. Vi har fått kveite på dom yttre grunden.</vt:lpstr>
      <vt:lpstr>Distans till tex mellangrund är 6,5nm mot Sörkil då det är 14nm, till Breiskallen är det 5nm,  fisket där ute är kanon som vanligt och lättare att nå med mindre båtar då man inte behöver korsa Vestfjorden, det finns även fiske inomskärs som i Sörkil men lite färre öar innan Vestfjorden kommer, fisket inomskärs är som i Sörkil i fiskmängd men risken att stortorsken hittar in här är större än i till Sörkil.  Bensin till båtarna köper man hos lokala macken/supermarket ca 2km från campen.  Intrycket i stort är jättetrevliga ägare, fint område med både restaurang, bastu, minigolf, lekplats för barn mm. Aktuella priser finns på http://www.offersoy.no/ rorbu kostar idag 11500 norska och då är det lagom med 6 st i varje stuga, hyra båtplats kostade 375 per uke och det kostade också 375 för att hyra rensrum och frys. Båtar kostade 8800per uke och lämpligt för 3 st men funkar att vara 4 st. </vt:lpstr>
      <vt:lpstr>Resväg över Kiruna är 156 mil från Vaxholm till Offersöy.  Resväg över Arjeplog och sen färja vid Bognäs är 145 mil långt men då tillkommer kostanden för färjan. Några bilder från årets resa nedan. </vt:lpstr>
    </vt:vector>
  </TitlesOfParts>
  <Company>Kustbevakningen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Havsfiske Offersöy 2016</dc:title>
  <dc:creator>Wedin, Mikael</dc:creator>
  <cp:lastModifiedBy>Wedin, Mikael</cp:lastModifiedBy>
  <cp:revision>18</cp:revision>
  <dcterms:created xsi:type="dcterms:W3CDTF">2016-09-24T06:39:06Z</dcterms:created>
  <dcterms:modified xsi:type="dcterms:W3CDTF">2018-03-14T13:21:46Z</dcterms:modified>
</cp:coreProperties>
</file>