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0" r:id="rId4"/>
    <p:sldId id="264" r:id="rId5"/>
    <p:sldId id="261" r:id="rId6"/>
    <p:sldId id="263" r:id="rId7"/>
    <p:sldId id="265" r:id="rId8"/>
    <p:sldId id="266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6EAF24-6F34-7145-94B3-12AC9EA38449}" v="21" dt="2024-01-29T14:25:12.0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32"/>
    <p:restoredTop sz="92381"/>
  </p:normalViewPr>
  <p:slideViewPr>
    <p:cSldViewPr snapToGrid="0">
      <p:cViewPr varScale="1">
        <p:scale>
          <a:sx n="105" d="100"/>
          <a:sy n="105" d="100"/>
        </p:scale>
        <p:origin x="4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78548E-A61B-54C9-94F5-E3D994A794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D0709F7-C753-6FA5-8B7E-99D5F8BFC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6C09979-6EE3-CAFB-ED67-608767116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354F-0B7F-7744-B506-77023549E1DC}" type="datetimeFigureOut">
              <a:rPr lang="sv-SE" smtClean="0"/>
              <a:t>2024-02-06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D6751DA-54A9-E376-7B49-1E2CC8DC5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EC7E06-2353-0744-ED3B-90B6E2A8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E275-3B51-AE40-AAF2-AF63278DC7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0150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3A4BE1-99D0-9DF0-8200-83AB9E202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2A85510-D37E-7666-D428-92523360D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7361A8C-773D-90B9-A63C-01D0CF1ED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354F-0B7F-7744-B506-77023549E1DC}" type="datetimeFigureOut">
              <a:rPr lang="sv-SE" smtClean="0"/>
              <a:t>2024-02-06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CBB0BC7-FCF6-322F-0629-2B2D56446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C57C5A8-2494-A28F-B707-58DB9CF7D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E275-3B51-AE40-AAF2-AF63278DC7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494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875E5FC-54AE-11AD-965C-7B1094DE20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E2F5CAD-E0B1-8276-37E3-AFF724F2B0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453D35C-9498-9674-6B39-E966FB5BE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354F-0B7F-7744-B506-77023549E1DC}" type="datetimeFigureOut">
              <a:rPr lang="sv-SE" smtClean="0"/>
              <a:t>2024-02-06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A8F281-CEC3-5EB7-D253-E7CEF07D6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420B14B-4884-A25B-3337-59EEB0F3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E275-3B51-AE40-AAF2-AF63278DC7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1373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6DC8A1-F88E-9FEC-21AE-C06F186FD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31E19B0-861C-6407-52FC-3463A38E0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8B889A0-4199-DFEA-DC55-BA12FD1D6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354F-0B7F-7744-B506-77023549E1DC}" type="datetimeFigureOut">
              <a:rPr lang="sv-SE" smtClean="0"/>
              <a:t>2024-02-06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F2A55A8-48C5-7E2D-A7D2-1F411407C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B2FE37-34B0-7DAA-4FBA-3F58DA86F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E275-3B51-AE40-AAF2-AF63278DC7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123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B00665-C083-313A-7D52-DECAA97D6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C85890E-BC62-E793-579A-4BB2E4B99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8419F98-5DC7-0B4D-5C69-47E1A260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354F-0B7F-7744-B506-77023549E1DC}" type="datetimeFigureOut">
              <a:rPr lang="sv-SE" smtClean="0"/>
              <a:t>2024-02-06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37C9506-F508-6883-659F-2B3C66CEF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B93FCF-31AA-E676-65CE-8B1488B5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E275-3B51-AE40-AAF2-AF63278DC7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190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224B1D-162A-6E45-45AA-C456ABCAB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7F5EBD8-8FD8-0DA5-1706-C0252EDB7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1D74F87-AAED-EDA4-01E5-8D2CFA44B6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CF040F6-E676-5E47-FD5D-37E8666BC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354F-0B7F-7744-B506-77023549E1DC}" type="datetimeFigureOut">
              <a:rPr lang="sv-SE" smtClean="0"/>
              <a:t>2024-02-06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60A63EE-FFF5-DADC-52AB-F6963251D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0970C28-65F2-7602-46DD-407565A14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E275-3B51-AE40-AAF2-AF63278DC7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231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BDA641-74E5-732B-0333-2B4C16E30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DA7E167-115E-90F7-6D57-2768F2B67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8ED02A8-8B0E-CB75-B9B3-E4DFE79CD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5F7D293-07DF-A7EF-7FC7-0343CAC74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A68936C-D989-301C-2B42-93A362825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A47DC9-2E20-C0D3-DAEE-6CEBBEE61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354F-0B7F-7744-B506-77023549E1DC}" type="datetimeFigureOut">
              <a:rPr lang="sv-SE" smtClean="0"/>
              <a:t>2024-02-06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86A65F0-B18D-6729-567E-6EBE7A49D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64B36D6-2399-EAC9-8CFF-5308075CD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E275-3B51-AE40-AAF2-AF63278DC7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585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24F613-651B-D35D-5AF8-0308A9FE1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D2F3417-E76E-90BB-A3F7-3AFAF2C85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354F-0B7F-7744-B506-77023549E1DC}" type="datetimeFigureOut">
              <a:rPr lang="sv-SE" smtClean="0"/>
              <a:t>2024-02-06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DE70CFC-F6AF-F8AE-E261-309CFAA41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4D03A00-0E8D-417D-A0D8-50267C1FA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E275-3B51-AE40-AAF2-AF63278DC7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031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928FF67-9E8B-9A40-508C-2F4C3D29A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354F-0B7F-7744-B506-77023549E1DC}" type="datetimeFigureOut">
              <a:rPr lang="sv-SE" smtClean="0"/>
              <a:t>2024-02-06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D82165C-F553-155F-C238-66DC19FE6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43508FC-F2FB-CD80-8011-5A6683211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E275-3B51-AE40-AAF2-AF63278DC7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3273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5BA84B-6EA5-76DE-BC13-22E0E89A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6FCDEE-BB0A-C41C-CFD2-2B78AC1E4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A51E26B-BBDE-4F51-A770-8D668B82F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570A468-7409-B98A-EFA2-4C6BAA751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354F-0B7F-7744-B506-77023549E1DC}" type="datetimeFigureOut">
              <a:rPr lang="sv-SE" smtClean="0"/>
              <a:t>2024-02-06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DC08E54-1035-37CD-7C39-39B4BE11E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C4668D4-B086-04C1-992C-3DA6D2966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E275-3B51-AE40-AAF2-AF63278DC7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3019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B3EBAE-722E-8023-B6FB-77A3888B7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09A4DF1-C9CA-EB64-B092-5218A80D98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322F04A-781B-CDD3-F135-973107157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E1FE85F-D755-3145-EF50-71340CE6E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354F-0B7F-7744-B506-77023549E1DC}" type="datetimeFigureOut">
              <a:rPr lang="sv-SE" smtClean="0"/>
              <a:t>2024-02-06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13D237-6D4D-B288-0169-1C1ED9AC8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2BAAA57-D11A-7451-B5BC-82847781B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E275-3B51-AE40-AAF2-AF63278DC7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640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C615E44-AB49-CE16-CF31-2D2F170E8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D14555A-0A7F-A38A-433C-A554484AE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DDFFF6-F4ED-8C9E-288B-F6EA920CB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E354F-0B7F-7744-B506-77023549E1DC}" type="datetimeFigureOut">
              <a:rPr lang="sv-SE" smtClean="0"/>
              <a:t>2024-02-06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D7BD02D-2A41-13B2-A415-ED36FB3FC4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0FC48DE-4C4C-CF32-07D2-9A008048E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9E275-3B51-AE40-AAF2-AF63278DC7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850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09791DFD-4056-7F7E-573A-885CA322291D}"/>
              </a:ext>
            </a:extLst>
          </p:cNvPr>
          <p:cNvSpPr txBox="1"/>
          <p:nvPr/>
        </p:nvSpPr>
        <p:spPr>
          <a:xfrm>
            <a:off x="1681656" y="270667"/>
            <a:ext cx="925961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6600" dirty="0"/>
              <a:t>Västmanlands </a:t>
            </a:r>
            <a:r>
              <a:rPr lang="sv-SE" sz="6600" dirty="0" err="1"/>
              <a:t>Tv-pucklag</a:t>
            </a:r>
            <a:br>
              <a:rPr lang="sv-SE" sz="6600" dirty="0"/>
            </a:br>
            <a:r>
              <a:rPr lang="sv-SE" sz="6600" dirty="0"/>
              <a:t>            2024 (2009)</a:t>
            </a:r>
          </a:p>
        </p:txBody>
      </p:sp>
      <p:pic>
        <p:nvPicPr>
          <p:cNvPr id="7" name="Bildobjekt 6" descr="En bild som visar emblem, märke, symbol, logotyp&#10;&#10;Automatiskt genererad beskrivning">
            <a:extLst>
              <a:ext uri="{FF2B5EF4-FFF2-40B4-BE49-F238E27FC236}">
                <a16:creationId xmlns:a16="http://schemas.microsoft.com/office/drawing/2014/main" id="{D9453C0B-32B8-56DD-99C6-2A65AF881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544" y="2173608"/>
            <a:ext cx="5496911" cy="4266259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6F21CD22-2FF5-09A1-EDC5-2F6E06C2C268}"/>
              </a:ext>
            </a:extLst>
          </p:cNvPr>
          <p:cNvSpPr txBox="1"/>
          <p:nvPr/>
        </p:nvSpPr>
        <p:spPr>
          <a:xfrm>
            <a:off x="315686" y="1578429"/>
            <a:ext cx="348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Söndagen 18/2 Hallstahammar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BD3C961B-2423-F32F-CFEA-452D276020EA}"/>
              </a:ext>
            </a:extLst>
          </p:cNvPr>
          <p:cNvSpPr txBox="1"/>
          <p:nvPr/>
        </p:nvSpPr>
        <p:spPr>
          <a:xfrm>
            <a:off x="315686" y="2286000"/>
            <a:ext cx="403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Samling   10:50</a:t>
            </a:r>
          </a:p>
          <a:p>
            <a:r>
              <a:rPr lang="sv-SE" dirty="0"/>
              <a:t>Teori.       11:00-11:30</a:t>
            </a:r>
          </a:p>
          <a:p>
            <a:r>
              <a:rPr lang="sv-SE" dirty="0"/>
              <a:t>Isträning  12:15-13:30</a:t>
            </a:r>
          </a:p>
          <a:p>
            <a:r>
              <a:rPr lang="sv-SE" dirty="0"/>
              <a:t>Mat </a:t>
            </a:r>
            <a:r>
              <a:rPr lang="sv-SE" dirty="0">
                <a:sym typeface="Wingdings" pitchFamily="2" charset="2"/>
              </a:rPr>
              <a:t> egen matlåda</a:t>
            </a:r>
          </a:p>
          <a:p>
            <a:r>
              <a:rPr lang="sv-SE">
                <a:sym typeface="Wingdings" pitchFamily="2" charset="2"/>
              </a:rPr>
              <a:t>Match 2x20 14:30-16:30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9063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emblem, märke, symbol, logotyp&#10;&#10;Automatiskt genererad beskrivning">
            <a:extLst>
              <a:ext uri="{FF2B5EF4-FFF2-40B4-BE49-F238E27FC236}">
                <a16:creationId xmlns:a16="http://schemas.microsoft.com/office/drawing/2014/main" id="{A27680F8-13BB-C6DC-5CD2-1C5E9995A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01" y="0"/>
            <a:ext cx="2582723" cy="2004501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BFF2CDBA-56C7-7142-4A76-7A25D2D4C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58" y="2842985"/>
            <a:ext cx="5626100" cy="33274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A9421F23-425E-CBF2-A980-2C43132CB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7343" y="2842985"/>
            <a:ext cx="5740400" cy="332740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935F26C4-CEAA-0926-84F3-E47DE2E6BCA0}"/>
              </a:ext>
            </a:extLst>
          </p:cNvPr>
          <p:cNvSpPr txBox="1"/>
          <p:nvPr/>
        </p:nvSpPr>
        <p:spPr>
          <a:xfrm>
            <a:off x="2280357" y="1731245"/>
            <a:ext cx="1377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Speed </a:t>
            </a:r>
            <a:r>
              <a:rPr lang="sv-SE" sz="2400" dirty="0" err="1"/>
              <a:t>up</a:t>
            </a:r>
            <a:endParaRPr lang="sv-SE" sz="240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81E41AF-6D46-9682-1CD5-AEC8F410CEF4}"/>
              </a:ext>
            </a:extLst>
          </p:cNvPr>
          <p:cNvSpPr txBox="1"/>
          <p:nvPr/>
        </p:nvSpPr>
        <p:spPr>
          <a:xfrm>
            <a:off x="248558" y="2332046"/>
            <a:ext cx="574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Stopp/frånvändning på signal, max fart över 2 linjer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648F788-E4CA-73C6-8CCF-369D2BB90754}"/>
              </a:ext>
            </a:extLst>
          </p:cNvPr>
          <p:cNvSpPr txBox="1"/>
          <p:nvPr/>
        </p:nvSpPr>
        <p:spPr>
          <a:xfrm>
            <a:off x="7821588" y="1565414"/>
            <a:ext cx="2731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King over the </a:t>
            </a:r>
            <a:r>
              <a:rPr lang="sv-SE" sz="2400" dirty="0" err="1"/>
              <a:t>castle</a:t>
            </a:r>
            <a:endParaRPr lang="sv-SE" sz="24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0C30C7B-B035-4949-7359-851D362A3E1D}"/>
              </a:ext>
            </a:extLst>
          </p:cNvPr>
          <p:cNvSpPr txBox="1"/>
          <p:nvPr/>
        </p:nvSpPr>
        <p:spPr>
          <a:xfrm>
            <a:off x="6317343" y="2008880"/>
            <a:ext cx="5626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Puckkontroll i N-zon, slå ut varandras puckar. Sist kvar vinner. Är man utslagen får man inte slå ut någon annan</a:t>
            </a:r>
          </a:p>
        </p:txBody>
      </p:sp>
    </p:spTree>
    <p:extLst>
      <p:ext uri="{BB962C8B-B14F-4D97-AF65-F5344CB8AC3E}">
        <p14:creationId xmlns:p14="http://schemas.microsoft.com/office/powerpoint/2010/main" val="3581913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emblem, märke, symbol, logotyp&#10;&#10;Automatiskt genererad beskrivning">
            <a:extLst>
              <a:ext uri="{FF2B5EF4-FFF2-40B4-BE49-F238E27FC236}">
                <a16:creationId xmlns:a16="http://schemas.microsoft.com/office/drawing/2014/main" id="{A27680F8-13BB-C6DC-5CD2-1C5E9995A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87" y="0"/>
            <a:ext cx="2741809" cy="2127971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8B0FF0B0-03D5-D1A4-8967-348F16273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258" y="1727729"/>
            <a:ext cx="8599714" cy="498479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48EC57C9-8314-FAD0-C6AE-762C3392D533}"/>
              </a:ext>
            </a:extLst>
          </p:cNvPr>
          <p:cNvSpPr txBox="1"/>
          <p:nvPr/>
        </p:nvSpPr>
        <p:spPr>
          <a:xfrm>
            <a:off x="6524977" y="778933"/>
            <a:ext cx="202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err="1"/>
              <a:t>Filander</a:t>
            </a:r>
            <a:endParaRPr lang="sv-SE" sz="3600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C51FA577-8E1B-8DAE-BD83-02BB2CA6B7BF}"/>
              </a:ext>
            </a:extLst>
          </p:cNvPr>
          <p:cNvSpPr txBox="1"/>
          <p:nvPr/>
        </p:nvSpPr>
        <p:spPr>
          <a:xfrm>
            <a:off x="283028" y="1926771"/>
            <a:ext cx="274180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Startar samtidigt diagonalt. </a:t>
            </a:r>
          </a:p>
          <a:p>
            <a:endParaRPr lang="sv-SE" dirty="0"/>
          </a:p>
          <a:p>
            <a:r>
              <a:rPr lang="sv-SE" dirty="0"/>
              <a:t>Backar in centralt i banan, ta med sig puck och leverera passning</a:t>
            </a:r>
            <a:r>
              <a:rPr lang="sv-SE" dirty="0">
                <a:sym typeface="Wingdings" pitchFamily="2" charset="2"/>
              </a:rPr>
              <a:t> 3 stegs vändning och ta emot puck innan och leverera passning till kö 2, få tillbaka pucken och passa kö 3, fart ökning ut på kant i en 3 stegsvändning punk-punk skott. Ligg kvar på retur yta på nästa skott.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6882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emblem, märke, symbol, logotyp&#10;&#10;Automatiskt genererad beskrivning">
            <a:extLst>
              <a:ext uri="{FF2B5EF4-FFF2-40B4-BE49-F238E27FC236}">
                <a16:creationId xmlns:a16="http://schemas.microsoft.com/office/drawing/2014/main" id="{A27680F8-13BB-C6DC-5CD2-1C5E9995A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01" y="0"/>
            <a:ext cx="2582723" cy="2004501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20DA0FF7-B70C-BEA0-E6E0-29F21B7A5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143" y="1640538"/>
            <a:ext cx="8371114" cy="486154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C3C7D3D8-59E0-618C-A00B-770F4F45C408}"/>
              </a:ext>
            </a:extLst>
          </p:cNvPr>
          <p:cNvSpPr txBox="1"/>
          <p:nvPr/>
        </p:nvSpPr>
        <p:spPr>
          <a:xfrm>
            <a:off x="7068255" y="834890"/>
            <a:ext cx="1128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/>
              <a:t>SAIK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4E06D2B-A05A-4C65-CE29-49D93A8406CF}"/>
              </a:ext>
            </a:extLst>
          </p:cNvPr>
          <p:cNvSpPr txBox="1"/>
          <p:nvPr/>
        </p:nvSpPr>
        <p:spPr>
          <a:xfrm>
            <a:off x="304800" y="1861457"/>
            <a:ext cx="29282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Startar diagonalt</a:t>
            </a:r>
          </a:p>
          <a:p>
            <a:r>
              <a:rPr lang="sv-SE" dirty="0"/>
              <a:t>Start med puck, passa kö 1 som tar emot puck och passar ”back-back” till kö 2. </a:t>
            </a:r>
          </a:p>
          <a:p>
            <a:r>
              <a:rPr lang="sv-SE" dirty="0"/>
              <a:t>Kö 2 tar emot pucken och driver in centralt i banan innan passning ut på kant kommer. </a:t>
            </a:r>
          </a:p>
          <a:p>
            <a:r>
              <a:rPr lang="sv-SE" dirty="0"/>
              <a:t>2-0 </a:t>
            </a:r>
          </a:p>
          <a:p>
            <a:r>
              <a:rPr lang="sv-SE" dirty="0"/>
              <a:t>Tidigt pass-skott eller </a:t>
            </a:r>
          </a:p>
          <a:p>
            <a:r>
              <a:rPr lang="sv-SE" dirty="0"/>
              <a:t>Punkt-punkt skott för retur</a:t>
            </a:r>
          </a:p>
        </p:txBody>
      </p:sp>
    </p:spTree>
    <p:extLst>
      <p:ext uri="{BB962C8B-B14F-4D97-AF65-F5344CB8AC3E}">
        <p14:creationId xmlns:p14="http://schemas.microsoft.com/office/powerpoint/2010/main" val="507252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5D5127C-3510-CE46-E9E1-9361FC31D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943" y="959044"/>
            <a:ext cx="8506057" cy="4939911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AC366144-2C83-B7DD-491C-688C4B650F42}"/>
              </a:ext>
            </a:extLst>
          </p:cNvPr>
          <p:cNvSpPr txBox="1"/>
          <p:nvPr/>
        </p:nvSpPr>
        <p:spPr>
          <a:xfrm>
            <a:off x="7268374" y="289018"/>
            <a:ext cx="1186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Lidas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95D3844-7F04-72A1-1068-AB4EA8B85AAB}"/>
              </a:ext>
            </a:extLst>
          </p:cNvPr>
          <p:cNvSpPr txBox="1"/>
          <p:nvPr/>
        </p:nvSpPr>
        <p:spPr>
          <a:xfrm>
            <a:off x="134201" y="452949"/>
            <a:ext cx="355174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Backarna startar samtidigt &amp; diagonalt. </a:t>
            </a:r>
          </a:p>
          <a:p>
            <a:pPr marL="342900" indent="-342900">
              <a:buAutoNum type="arabicPeriod"/>
            </a:pPr>
            <a:r>
              <a:rPr lang="sv-SE" dirty="0"/>
              <a:t>Back taggar upp och backar ner i zon. </a:t>
            </a:r>
          </a:p>
          <a:p>
            <a:pPr marL="342900" indent="-342900">
              <a:buAutoNum type="arabicPeriod"/>
            </a:pPr>
            <a:r>
              <a:rPr lang="sv-SE" dirty="0"/>
              <a:t>FW 1 tar med sig pucken ett par skär innan passning till back, back gör en 360 sen ett par skär innan passning till </a:t>
            </a:r>
            <a:r>
              <a:rPr lang="sv-SE" dirty="0" err="1"/>
              <a:t>fw</a:t>
            </a:r>
            <a:r>
              <a:rPr lang="sv-SE" dirty="0"/>
              <a:t> 1 som har hämtat fart i en 3 stegs vändning sen avslut 1. </a:t>
            </a:r>
          </a:p>
          <a:p>
            <a:pPr marL="342900" indent="-342900">
              <a:buAutoNum type="arabicPeriod"/>
            </a:pPr>
            <a:r>
              <a:rPr lang="sv-SE" dirty="0"/>
              <a:t>Back fortsätter runt mittcirkeln för att kunna back ner i zon och ta emot pass från Fw2</a:t>
            </a:r>
          </a:p>
          <a:p>
            <a:pPr marL="342900" indent="-342900">
              <a:buAutoNum type="arabicPeriod"/>
            </a:pPr>
            <a:r>
              <a:rPr lang="sv-SE" dirty="0"/>
              <a:t>FW2 tar med sig puck några skär innan passning till back. När back tar is, stopp och max fart för att ta skott 2. </a:t>
            </a:r>
          </a:p>
          <a:p>
            <a:pPr marL="342900" indent="-342900">
              <a:buAutoNum type="arabicPeriod"/>
            </a:pPr>
            <a:r>
              <a:rPr lang="sv-SE" dirty="0"/>
              <a:t>Back följer med upp i anfall, får puck från kö 1 och tar skott 3. 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ACDA54B8-AF3D-0979-A512-7B95A24ECEF1}"/>
              </a:ext>
            </a:extLst>
          </p:cNvPr>
          <p:cNvSpPr txBox="1"/>
          <p:nvPr/>
        </p:nvSpPr>
        <p:spPr>
          <a:xfrm>
            <a:off x="337457" y="6139543"/>
            <a:ext cx="734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Fw</a:t>
            </a:r>
            <a:r>
              <a:rPr lang="sv-SE" dirty="0"/>
              <a:t> ligger kvar som </a:t>
            </a:r>
            <a:r>
              <a:rPr lang="sv-SE" dirty="0" err="1"/>
              <a:t>skymmare</a:t>
            </a:r>
            <a:r>
              <a:rPr lang="sv-SE" dirty="0"/>
              <a:t>/returtagare på alla avslut</a:t>
            </a:r>
          </a:p>
        </p:txBody>
      </p:sp>
    </p:spTree>
    <p:extLst>
      <p:ext uri="{BB962C8B-B14F-4D97-AF65-F5344CB8AC3E}">
        <p14:creationId xmlns:p14="http://schemas.microsoft.com/office/powerpoint/2010/main" val="3730307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emblem, märke, symbol, logotyp&#10;&#10;Automatiskt genererad beskrivning">
            <a:extLst>
              <a:ext uri="{FF2B5EF4-FFF2-40B4-BE49-F238E27FC236}">
                <a16:creationId xmlns:a16="http://schemas.microsoft.com/office/drawing/2014/main" id="{A27680F8-13BB-C6DC-5CD2-1C5E9995A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01" y="0"/>
            <a:ext cx="2582723" cy="2004501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90262539-7517-056D-8280-F7418687E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895" y="2004501"/>
            <a:ext cx="7772400" cy="4513838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7447D4B-0B64-31E5-BAC7-52FCD3104D4D}"/>
              </a:ext>
            </a:extLst>
          </p:cNvPr>
          <p:cNvSpPr txBox="1"/>
          <p:nvPr/>
        </p:nvSpPr>
        <p:spPr>
          <a:xfrm>
            <a:off x="6945086" y="1002250"/>
            <a:ext cx="1480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Rak 1-1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B7395FF-CBCF-FE69-CC47-71A29EFF78CB}"/>
              </a:ext>
            </a:extLst>
          </p:cNvPr>
          <p:cNvSpPr txBox="1"/>
          <p:nvPr/>
        </p:nvSpPr>
        <p:spPr>
          <a:xfrm>
            <a:off x="544286" y="2004501"/>
            <a:ext cx="29391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Rak 1-1 som startar med väggpass. </a:t>
            </a:r>
          </a:p>
          <a:p>
            <a:endParaRPr lang="sv-SE" dirty="0"/>
          </a:p>
          <a:p>
            <a:r>
              <a:rPr lang="sv-SE" dirty="0"/>
              <a:t>Back gapar upp för att kunna skydda insida och trycka </a:t>
            </a:r>
            <a:r>
              <a:rPr lang="sv-SE" dirty="0" err="1"/>
              <a:t>fw</a:t>
            </a:r>
            <a:r>
              <a:rPr lang="sv-SE" dirty="0"/>
              <a:t> ut mot sarg</a:t>
            </a:r>
          </a:p>
          <a:p>
            <a:endParaRPr lang="sv-SE" dirty="0"/>
          </a:p>
          <a:p>
            <a:r>
              <a:rPr lang="sv-SE" dirty="0"/>
              <a:t>FW max fart, utmana back och försök att komma till avslut</a:t>
            </a:r>
          </a:p>
        </p:txBody>
      </p:sp>
    </p:spTree>
    <p:extLst>
      <p:ext uri="{BB962C8B-B14F-4D97-AF65-F5344CB8AC3E}">
        <p14:creationId xmlns:p14="http://schemas.microsoft.com/office/powerpoint/2010/main" val="3748529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emblem, märke, symbol, logotyp&#10;&#10;Automatiskt genererad beskrivning">
            <a:extLst>
              <a:ext uri="{FF2B5EF4-FFF2-40B4-BE49-F238E27FC236}">
                <a16:creationId xmlns:a16="http://schemas.microsoft.com/office/drawing/2014/main" id="{A27680F8-13BB-C6DC-5CD2-1C5E9995A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01" y="0"/>
            <a:ext cx="2582723" cy="2004501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7CF2C02C-7703-D5B6-9050-BA6EFB9B5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057" y="1804307"/>
            <a:ext cx="7772400" cy="4513838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A578265-D744-5D69-0650-322C9B28C341}"/>
              </a:ext>
            </a:extLst>
          </p:cNvPr>
          <p:cNvSpPr txBox="1"/>
          <p:nvPr/>
        </p:nvSpPr>
        <p:spPr>
          <a:xfrm>
            <a:off x="5355772" y="986934"/>
            <a:ext cx="4310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2-1 med back-back uppspel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D2560CA-4234-40F0-877E-3826323871BB}"/>
              </a:ext>
            </a:extLst>
          </p:cNvPr>
          <p:cNvSpPr txBox="1"/>
          <p:nvPr/>
        </p:nvSpPr>
        <p:spPr>
          <a:xfrm>
            <a:off x="134201" y="1804307"/>
            <a:ext cx="38826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Startar samtidigt diagonalt</a:t>
            </a:r>
          </a:p>
          <a:p>
            <a:r>
              <a:rPr lang="sv-SE" dirty="0"/>
              <a:t>Coach lägger ner puck</a:t>
            </a:r>
          </a:p>
          <a:p>
            <a:r>
              <a:rPr lang="sv-SE" dirty="0"/>
              <a:t>Back 1, snabbt ner för att hämta puck</a:t>
            </a:r>
            <a:r>
              <a:rPr lang="sv-SE" dirty="0">
                <a:sym typeface="Wingdings" pitchFamily="2" charset="2"/>
              </a:rPr>
              <a:t> ”lura” med </a:t>
            </a:r>
            <a:r>
              <a:rPr lang="sv-SE" dirty="0" err="1">
                <a:sym typeface="Wingdings" pitchFamily="2" charset="2"/>
              </a:rPr>
              <a:t>forecheckare</a:t>
            </a:r>
            <a:r>
              <a:rPr lang="sv-SE" dirty="0">
                <a:sym typeface="Wingdings" pitchFamily="2" charset="2"/>
              </a:rPr>
              <a:t> för att sen passa back-back, efter pass snabbt gapa upp för att ta emot 2 </a:t>
            </a:r>
            <a:r>
              <a:rPr lang="sv-SE" dirty="0" err="1">
                <a:sym typeface="Wingdings" pitchFamily="2" charset="2"/>
              </a:rPr>
              <a:t>fw</a:t>
            </a:r>
            <a:r>
              <a:rPr lang="sv-SE" dirty="0">
                <a:sym typeface="Wingdings" pitchFamily="2" charset="2"/>
              </a:rPr>
              <a:t>. </a:t>
            </a:r>
          </a:p>
          <a:p>
            <a:r>
              <a:rPr lang="sv-SE" dirty="0">
                <a:sym typeface="Wingdings" pitchFamily="2" charset="2"/>
              </a:rPr>
              <a:t>Back 2 snabbt ner och gör dig spelbar för ett back-back pass spela upp pucken på en rörlig avlastare eller </a:t>
            </a:r>
            <a:r>
              <a:rPr lang="sv-SE" dirty="0" err="1">
                <a:sym typeface="Wingdings" pitchFamily="2" charset="2"/>
              </a:rPr>
              <a:t>cF</a:t>
            </a:r>
            <a:r>
              <a:rPr lang="sv-SE" dirty="0">
                <a:sym typeface="Wingdings" pitchFamily="2" charset="2"/>
              </a:rPr>
              <a:t> som speglar spelet. </a:t>
            </a:r>
          </a:p>
          <a:p>
            <a:r>
              <a:rPr lang="sv-SE" dirty="0">
                <a:sym typeface="Wingdings" pitchFamily="2" charset="2"/>
              </a:rPr>
              <a:t>Fw1 rörlig avlastare</a:t>
            </a:r>
          </a:p>
          <a:p>
            <a:r>
              <a:rPr lang="sv-SE" dirty="0" err="1">
                <a:sym typeface="Wingdings" pitchFamily="2" charset="2"/>
              </a:rPr>
              <a:t>Fw</a:t>
            </a:r>
            <a:r>
              <a:rPr lang="sv-SE" dirty="0">
                <a:sym typeface="Wingdings" pitchFamily="2" charset="2"/>
              </a:rPr>
              <a:t> 2 speglar spelet i en Cf båge</a:t>
            </a:r>
          </a:p>
          <a:p>
            <a:endParaRPr lang="sv-SE" dirty="0">
              <a:sym typeface="Wingdings" pitchFamily="2" charset="2"/>
            </a:endParaRPr>
          </a:p>
          <a:p>
            <a:r>
              <a:rPr lang="sv-SE" dirty="0">
                <a:sym typeface="Wingdings" pitchFamily="2" charset="2"/>
              </a:rPr>
              <a:t>2-1, se till att </a:t>
            </a:r>
            <a:r>
              <a:rPr lang="sv-SE" dirty="0" err="1">
                <a:sym typeface="Wingdings" pitchFamily="2" charset="2"/>
              </a:rPr>
              <a:t>utnjuta</a:t>
            </a:r>
            <a:r>
              <a:rPr lang="sv-SE" dirty="0">
                <a:sym typeface="Wingdings" pitchFamily="2" charset="2"/>
              </a:rPr>
              <a:t> övertaget mot en back som kan komma i tidsbrist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89738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emblem, märke, symbol, logotyp&#10;&#10;Automatiskt genererad beskrivning">
            <a:extLst>
              <a:ext uri="{FF2B5EF4-FFF2-40B4-BE49-F238E27FC236}">
                <a16:creationId xmlns:a16="http://schemas.microsoft.com/office/drawing/2014/main" id="{A27680F8-13BB-C6DC-5CD2-1C5E9995A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01" y="0"/>
            <a:ext cx="2582723" cy="2004501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86AE46AD-FFBF-7DE3-2F74-F20A43FDD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658" y="2239736"/>
            <a:ext cx="7772400" cy="4513838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66093CE2-A97B-A627-7404-E9C76EE6DDE5}"/>
              </a:ext>
            </a:extLst>
          </p:cNvPr>
          <p:cNvSpPr txBox="1"/>
          <p:nvPr/>
        </p:nvSpPr>
        <p:spPr>
          <a:xfrm>
            <a:off x="3679372" y="1718582"/>
            <a:ext cx="1240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Forwards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C3E52DC-D6CB-BF2D-DC49-B8AD1AD32BCF}"/>
              </a:ext>
            </a:extLst>
          </p:cNvPr>
          <p:cNvSpPr txBox="1"/>
          <p:nvPr/>
        </p:nvSpPr>
        <p:spPr>
          <a:xfrm>
            <a:off x="8632372" y="1718582"/>
            <a:ext cx="90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Backar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E87ECEB2-10C6-799C-AA8D-1695858244A8}"/>
              </a:ext>
            </a:extLst>
          </p:cNvPr>
          <p:cNvSpPr txBox="1"/>
          <p:nvPr/>
        </p:nvSpPr>
        <p:spPr>
          <a:xfrm>
            <a:off x="315686" y="2004502"/>
            <a:ext cx="21553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Fw1 tar med sig puck för att sedan lägga ner den bakom mål på en avlastnings yta sen hitta plats och yta i slottet för avslut</a:t>
            </a:r>
          </a:p>
          <a:p>
            <a:endParaRPr lang="sv-SE" dirty="0"/>
          </a:p>
          <a:p>
            <a:r>
              <a:rPr lang="sv-SE" dirty="0"/>
              <a:t>Fw2 suger upp puck i avlastnings ytan för att kunna hitta ett instick för avslut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DA17009-D1BB-94D9-4437-5D28A712FD30}"/>
              </a:ext>
            </a:extLst>
          </p:cNvPr>
          <p:cNvSpPr txBox="1"/>
          <p:nvPr/>
        </p:nvSpPr>
        <p:spPr>
          <a:xfrm>
            <a:off x="6226629" y="148922"/>
            <a:ext cx="53122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Back 1 flyttar ut mot sarg för att stoppa ”</a:t>
            </a:r>
            <a:r>
              <a:rPr lang="sv-SE" dirty="0" err="1"/>
              <a:t>urlägg</a:t>
            </a:r>
            <a:r>
              <a:rPr lang="sv-SE" dirty="0"/>
              <a:t>” Back 2 rör sig centralt för att sen backa ut mot punkt-punkt läge och bort från motståndarnas täck</a:t>
            </a:r>
            <a:r>
              <a:rPr lang="sv-SE" dirty="0">
                <a:sym typeface="Wingdings" pitchFamily="2" charset="2"/>
              </a:rPr>
              <a:t> ett par skär i punk-punk linje innan skott mot trafiken. </a:t>
            </a:r>
          </a:p>
          <a:p>
            <a:r>
              <a:rPr lang="sv-SE" dirty="0">
                <a:sym typeface="Wingdings" pitchFamily="2" charset="2"/>
              </a:rPr>
              <a:t>Back 3 rörlig </a:t>
            </a:r>
            <a:r>
              <a:rPr lang="sv-SE" dirty="0" err="1">
                <a:sym typeface="Wingdings" pitchFamily="2" charset="2"/>
              </a:rPr>
              <a:t>skymmare</a:t>
            </a:r>
            <a:r>
              <a:rPr lang="sv-SE" dirty="0">
                <a:sym typeface="Wingdings" pitchFamily="2" charset="2"/>
              </a:rPr>
              <a:t>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242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525</Words>
  <Application>Microsoft Office PowerPoint</Application>
  <PresentationFormat>Bredbild</PresentationFormat>
  <Paragraphs>52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Tobias Holm Karlberg</dc:creator>
  <cp:lastModifiedBy>Ramberg Maria - DOV</cp:lastModifiedBy>
  <cp:revision>9</cp:revision>
  <dcterms:created xsi:type="dcterms:W3CDTF">2023-12-12T11:42:38Z</dcterms:created>
  <dcterms:modified xsi:type="dcterms:W3CDTF">2024-02-06T11:14:00Z</dcterms:modified>
</cp:coreProperties>
</file>