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52"/>
    <p:restoredTop sz="94558"/>
  </p:normalViewPr>
  <p:slideViewPr>
    <p:cSldViewPr snapToGrid="0">
      <p:cViewPr varScale="1">
        <p:scale>
          <a:sx n="61" d="100"/>
          <a:sy n="61" d="100"/>
        </p:scale>
        <p:origin x="8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bias Holm Karlberg" userId="71e25223-0fa4-4665-9bc0-31d59d5860b0" providerId="ADAL" clId="{656CDF63-6704-2F49-B56A-A79B0608DF57}"/>
    <pc:docChg chg="modSld">
      <pc:chgData name="Tobias Holm Karlberg" userId="71e25223-0fa4-4665-9bc0-31d59d5860b0" providerId="ADAL" clId="{656CDF63-6704-2F49-B56A-A79B0608DF57}" dt="2023-11-29T07:53:13.317" v="22" actId="20577"/>
      <pc:docMkLst>
        <pc:docMk/>
      </pc:docMkLst>
      <pc:sldChg chg="modSp mod">
        <pc:chgData name="Tobias Holm Karlberg" userId="71e25223-0fa4-4665-9bc0-31d59d5860b0" providerId="ADAL" clId="{656CDF63-6704-2F49-B56A-A79B0608DF57}" dt="2023-11-29T07:53:13.317" v="22" actId="20577"/>
        <pc:sldMkLst>
          <pc:docMk/>
          <pc:sldMk cId="754587374" sldId="259"/>
        </pc:sldMkLst>
        <pc:spChg chg="mod">
          <ac:chgData name="Tobias Holm Karlberg" userId="71e25223-0fa4-4665-9bc0-31d59d5860b0" providerId="ADAL" clId="{656CDF63-6704-2F49-B56A-A79B0608DF57}" dt="2023-11-29T07:53:13.317" v="22" actId="20577"/>
          <ac:spMkLst>
            <pc:docMk/>
            <pc:sldMk cId="754587374" sldId="259"/>
            <ac:spMk id="6" creationId="{A05F5EFF-8184-BD61-A7FA-FF5066FAA10F}"/>
          </ac:spMkLst>
        </pc:spChg>
      </pc:sldChg>
    </pc:docChg>
  </pc:docChgLst>
  <pc:docChgLst>
    <pc:chgData name="Tobias Holm Karlberg" userId="71e25223-0fa4-4665-9bc0-31d59d5860b0" providerId="ADAL" clId="{2ED7A545-51E6-4B41-8741-6803EBE13BB4}"/>
    <pc:docChg chg="custSel addSld delSld modSld sldOrd">
      <pc:chgData name="Tobias Holm Karlberg" userId="71e25223-0fa4-4665-9bc0-31d59d5860b0" providerId="ADAL" clId="{2ED7A545-51E6-4B41-8741-6803EBE13BB4}" dt="2023-11-22T07:11:05.564" v="428" actId="14100"/>
      <pc:docMkLst>
        <pc:docMk/>
      </pc:docMkLst>
      <pc:sldChg chg="addSp delSp modSp mod">
        <pc:chgData name="Tobias Holm Karlberg" userId="71e25223-0fa4-4665-9bc0-31d59d5860b0" providerId="ADAL" clId="{2ED7A545-51E6-4B41-8741-6803EBE13BB4}" dt="2023-11-22T07:11:05.564" v="428" actId="14100"/>
        <pc:sldMkLst>
          <pc:docMk/>
          <pc:sldMk cId="4000186565" sldId="257"/>
        </pc:sldMkLst>
        <pc:spChg chg="add del mod">
          <ac:chgData name="Tobias Holm Karlberg" userId="71e25223-0fa4-4665-9bc0-31d59d5860b0" providerId="ADAL" clId="{2ED7A545-51E6-4B41-8741-6803EBE13BB4}" dt="2023-11-22T07:10:54.318" v="424" actId="478"/>
          <ac:spMkLst>
            <pc:docMk/>
            <pc:sldMk cId="4000186565" sldId="257"/>
            <ac:spMk id="2" creationId="{2CFA0E0E-92CE-523B-8CB3-C4CF5DD623BF}"/>
          </ac:spMkLst>
        </pc:spChg>
        <pc:picChg chg="mod">
          <ac:chgData name="Tobias Holm Karlberg" userId="71e25223-0fa4-4665-9bc0-31d59d5860b0" providerId="ADAL" clId="{2ED7A545-51E6-4B41-8741-6803EBE13BB4}" dt="2023-11-22T07:11:05.564" v="428" actId="14100"/>
          <ac:picMkLst>
            <pc:docMk/>
            <pc:sldMk cId="4000186565" sldId="257"/>
            <ac:picMk id="5" creationId="{B12818DA-C520-9EBD-46CB-0C41041C323E}"/>
          </ac:picMkLst>
        </pc:picChg>
        <pc:picChg chg="del">
          <ac:chgData name="Tobias Holm Karlberg" userId="71e25223-0fa4-4665-9bc0-31d59d5860b0" providerId="ADAL" clId="{2ED7A545-51E6-4B41-8741-6803EBE13BB4}" dt="2023-11-11T07:29:20.627" v="0" actId="478"/>
          <ac:picMkLst>
            <pc:docMk/>
            <pc:sldMk cId="4000186565" sldId="257"/>
            <ac:picMk id="7" creationId="{E22C0AA2-472A-BA35-C1C8-0091AEA38D96}"/>
          </ac:picMkLst>
        </pc:picChg>
        <pc:picChg chg="del">
          <ac:chgData name="Tobias Holm Karlberg" userId="71e25223-0fa4-4665-9bc0-31d59d5860b0" providerId="ADAL" clId="{2ED7A545-51E6-4B41-8741-6803EBE13BB4}" dt="2023-11-11T07:29:22.385" v="1" actId="478"/>
          <ac:picMkLst>
            <pc:docMk/>
            <pc:sldMk cId="4000186565" sldId="257"/>
            <ac:picMk id="8" creationId="{871D3552-9390-9631-26BB-3CF9CB9D0F8D}"/>
          </ac:picMkLst>
        </pc:picChg>
        <pc:picChg chg="del">
          <ac:chgData name="Tobias Holm Karlberg" userId="71e25223-0fa4-4665-9bc0-31d59d5860b0" providerId="ADAL" clId="{2ED7A545-51E6-4B41-8741-6803EBE13BB4}" dt="2023-11-11T07:29:26.227" v="3" actId="478"/>
          <ac:picMkLst>
            <pc:docMk/>
            <pc:sldMk cId="4000186565" sldId="257"/>
            <ac:picMk id="9" creationId="{69810BF5-FE18-884E-9DD9-CCCDA3230417}"/>
          </ac:picMkLst>
        </pc:picChg>
        <pc:picChg chg="del">
          <ac:chgData name="Tobias Holm Karlberg" userId="71e25223-0fa4-4665-9bc0-31d59d5860b0" providerId="ADAL" clId="{2ED7A545-51E6-4B41-8741-6803EBE13BB4}" dt="2023-11-11T07:29:24.218" v="2" actId="478"/>
          <ac:picMkLst>
            <pc:docMk/>
            <pc:sldMk cId="4000186565" sldId="257"/>
            <ac:picMk id="10" creationId="{BF510391-7139-3BBC-AE52-BADAFF205AA6}"/>
          </ac:picMkLst>
        </pc:picChg>
      </pc:sldChg>
      <pc:sldChg chg="addSp modSp del mod">
        <pc:chgData name="Tobias Holm Karlberg" userId="71e25223-0fa4-4665-9bc0-31d59d5860b0" providerId="ADAL" clId="{2ED7A545-51E6-4B41-8741-6803EBE13BB4}" dt="2023-11-20T07:11:14.463" v="419" actId="2696"/>
        <pc:sldMkLst>
          <pc:docMk/>
          <pc:sldMk cId="1881820851" sldId="258"/>
        </pc:sldMkLst>
        <pc:spChg chg="mod">
          <ac:chgData name="Tobias Holm Karlberg" userId="71e25223-0fa4-4665-9bc0-31d59d5860b0" providerId="ADAL" clId="{2ED7A545-51E6-4B41-8741-6803EBE13BB4}" dt="2023-11-11T07:29:49.050" v="5" actId="20577"/>
          <ac:spMkLst>
            <pc:docMk/>
            <pc:sldMk cId="1881820851" sldId="258"/>
            <ac:spMk id="7" creationId="{B100633D-6F39-B7CA-EA1B-C87C94FC5DA1}"/>
          </ac:spMkLst>
        </pc:spChg>
        <pc:picChg chg="add mod">
          <ac:chgData name="Tobias Holm Karlberg" userId="71e25223-0fa4-4665-9bc0-31d59d5860b0" providerId="ADAL" clId="{2ED7A545-51E6-4B41-8741-6803EBE13BB4}" dt="2023-11-16T12:15:41.895" v="397" actId="14100"/>
          <ac:picMkLst>
            <pc:docMk/>
            <pc:sldMk cId="1881820851" sldId="258"/>
            <ac:picMk id="3" creationId="{58B01B7E-AC25-F0AF-AAE9-0C98B9899401}"/>
          </ac:picMkLst>
        </pc:picChg>
        <pc:picChg chg="mod">
          <ac:chgData name="Tobias Holm Karlberg" userId="71e25223-0fa4-4665-9bc0-31d59d5860b0" providerId="ADAL" clId="{2ED7A545-51E6-4B41-8741-6803EBE13BB4}" dt="2023-11-14T08:01:08.858" v="190" actId="14100"/>
          <ac:picMkLst>
            <pc:docMk/>
            <pc:sldMk cId="1881820851" sldId="258"/>
            <ac:picMk id="9" creationId="{5F229223-FF21-D203-A787-E210B16BA8E4}"/>
          </ac:picMkLst>
        </pc:picChg>
      </pc:sldChg>
      <pc:sldChg chg="addSp delSp modSp new mod ord">
        <pc:chgData name="Tobias Holm Karlberg" userId="71e25223-0fa4-4665-9bc0-31d59d5860b0" providerId="ADAL" clId="{2ED7A545-51E6-4B41-8741-6803EBE13BB4}" dt="2023-11-20T07:10:44.840" v="418" actId="20577"/>
        <pc:sldMkLst>
          <pc:docMk/>
          <pc:sldMk cId="754587374" sldId="259"/>
        </pc:sldMkLst>
        <pc:spChg chg="del">
          <ac:chgData name="Tobias Holm Karlberg" userId="71e25223-0fa4-4665-9bc0-31d59d5860b0" providerId="ADAL" clId="{2ED7A545-51E6-4B41-8741-6803EBE13BB4}" dt="2023-11-14T07:54:36.799" v="9" actId="478"/>
          <ac:spMkLst>
            <pc:docMk/>
            <pc:sldMk cId="754587374" sldId="259"/>
            <ac:spMk id="2" creationId="{C8056AB3-A850-3874-4EE0-9FE338281C65}"/>
          </ac:spMkLst>
        </pc:spChg>
        <pc:spChg chg="del">
          <ac:chgData name="Tobias Holm Karlberg" userId="71e25223-0fa4-4665-9bc0-31d59d5860b0" providerId="ADAL" clId="{2ED7A545-51E6-4B41-8741-6803EBE13BB4}" dt="2023-11-14T07:54:35.772" v="8" actId="478"/>
          <ac:spMkLst>
            <pc:docMk/>
            <pc:sldMk cId="754587374" sldId="259"/>
            <ac:spMk id="3" creationId="{0335DF0A-8000-4959-B377-F829447EEE67}"/>
          </ac:spMkLst>
        </pc:spChg>
        <pc:spChg chg="add mod">
          <ac:chgData name="Tobias Holm Karlberg" userId="71e25223-0fa4-4665-9bc0-31d59d5860b0" providerId="ADAL" clId="{2ED7A545-51E6-4B41-8741-6803EBE13BB4}" dt="2023-11-14T07:55:32.276" v="26" actId="12"/>
          <ac:spMkLst>
            <pc:docMk/>
            <pc:sldMk cId="754587374" sldId="259"/>
            <ac:spMk id="5" creationId="{160D9862-5337-CB1C-3C98-C64814FAEAB7}"/>
          </ac:spMkLst>
        </pc:spChg>
        <pc:spChg chg="add mod">
          <ac:chgData name="Tobias Holm Karlberg" userId="71e25223-0fa4-4665-9bc0-31d59d5860b0" providerId="ADAL" clId="{2ED7A545-51E6-4B41-8741-6803EBE13BB4}" dt="2023-11-20T07:10:44.840" v="418" actId="20577"/>
          <ac:spMkLst>
            <pc:docMk/>
            <pc:sldMk cId="754587374" sldId="259"/>
            <ac:spMk id="6" creationId="{A05F5EFF-8184-BD61-A7FA-FF5066FAA10F}"/>
          </ac:spMkLst>
        </pc:spChg>
        <pc:picChg chg="add mod">
          <ac:chgData name="Tobias Holm Karlberg" userId="71e25223-0fa4-4665-9bc0-31d59d5860b0" providerId="ADAL" clId="{2ED7A545-51E6-4B41-8741-6803EBE13BB4}" dt="2023-11-14T09:12:19.061" v="363" actId="1076"/>
          <ac:picMkLst>
            <pc:docMk/>
            <pc:sldMk cId="754587374" sldId="259"/>
            <ac:picMk id="4" creationId="{9EFF6B65-E31D-842E-A655-FAFEA2208C3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C37270-E04E-635F-F6F6-15FE73E55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1F0591F-012A-BCC3-3ABA-66DDF1C6F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A908E0-BB8F-551D-1DDC-9C800074D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0315DF-3B7F-E126-8A98-F1787A041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5A48E1F-01A1-F578-96BC-9B6D8D75E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387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F71881-4C79-E006-D6BB-0BCC80114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B5AE8D6-DE27-100D-FE7E-8324CB5E1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96B084-27B4-05CF-B839-D0F6E76D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71BD9C-C855-9D33-7CFA-219F497B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7FDCCBF-7214-5ACE-4B66-A2C0ADDE5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772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89E8E59-92D6-D8A7-03D7-90C6048FD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E8FAE47-1721-0D5C-1488-F66C1C849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F1A335-21F9-B82F-9A19-E69C9E2E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9ACAD23-8883-0001-8602-2DF1702F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E33EC7-8E90-F724-5FF9-9809B91A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94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812ABB-7EEF-F25A-2B37-E788D11E9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026319F-86E4-C1AF-6B95-66E0E28E0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922CCE-95C9-86B6-15EF-67FED2CB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C959A4-6EDA-FF4A-62DB-A8FC62FA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E0D5A8-7729-148D-4F79-2CFA534FB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411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829FB2-B4D4-1B45-3BB4-44B37D366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6C9C2EC-11AC-8B31-306C-98BDCD57E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F1BA814-918C-EC3B-06DD-3E2DF5AF8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67052B-FF49-A647-4D6A-B13201A5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CB80774-5175-4109-2263-7910BDFC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391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702554-079B-973C-E5D8-942C0BC13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16613D-F754-B817-73C5-769371CFA8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108F147-1852-B3D5-5C2C-3074D895B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D6D6D95-8141-462E-84D0-E973A6140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13A7BA4-7136-EF91-8D94-45E9E4079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D542F1-3AD8-84B7-55C4-E2742285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040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B0A9C0-C453-F2C7-7097-2E1BB2E25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66BC47F-2C66-1CB3-77A2-65EB29C82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9320337-EC4F-FDFA-9B6D-EC10F22AE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BBE31AA-65D9-6E8E-78A6-12B20915C4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AB8045F-5CF0-81B8-2E16-941129006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3E54192-659C-5523-058F-8D3D13EB6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DCB0553-81D0-CC0A-CFDA-A7F3A04E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1FF7737-BDF0-E517-2066-A3E7CAC13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25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E4E042-8C48-B0D2-B6AC-8CE57A38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1573C9-D48B-524F-8028-F0606520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5B10F9F-C380-9E65-CB39-9D9F32121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88450B-E8F8-CF4F-BA47-D60D7F335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428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DB6920A-9FC1-4072-0E7F-39EDD7E74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3ACB345-1C8D-3F83-6ACC-D9F60A8C0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FD5DC60-A9C9-59B6-0B32-2C9A2BBBD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887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C9106F-B20B-E8C6-D18F-18220FA4A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0F38C7-D0A3-7F04-34C8-D44412DEA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930FE2-EFED-657B-48FE-9A5E0D833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A164FE-43A6-2CBF-2A27-1F51D613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87A615B-2147-A92F-69AA-86CDE3C1D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F6382C1-BE17-A0FB-5618-D06B4564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554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1F42CC-7B86-058C-3A4F-871BED17F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EC4EED8-1579-513E-EAD4-339EBB6D2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FF7B93-7FF0-80EF-107F-9AE0D432E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0E3C6D8-5405-131F-E1D7-892E5F370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2A7D05A-4748-A414-EB92-80E817F6C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3E0328E-19FB-388F-9E47-2927531E4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872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22266B6-1BB6-2ED2-D27B-EDB3773B2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2BD668-0AE0-1E63-A1FD-E2D30503D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60B9FC-1224-B7CF-51D6-F0AAE7CAF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E897F-D829-394D-AE73-A0C03CE7562A}" type="datetimeFigureOut">
              <a:rPr lang="sv-SE" smtClean="0"/>
              <a:t>2023-12-05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3FBE75-9FC4-B5B3-7D13-E1FDE19C7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D3FFF0-369B-36AA-FC58-BC5C330D5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531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EAACC2-72CD-7A93-0B57-2865A3BC2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sv-SE" dirty="0"/>
              <a:t>Västmanlands </a:t>
            </a:r>
            <a:r>
              <a:rPr lang="sv-SE" dirty="0" err="1"/>
              <a:t>Tv-pucklag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2009</a:t>
            </a:r>
          </a:p>
        </p:txBody>
      </p:sp>
      <p:pic>
        <p:nvPicPr>
          <p:cNvPr id="5" name="Bildobjekt 4" descr="En bild som visar emblem, märke, symbol, logotyp&#10;&#10;Automatiskt genererad beskrivning">
            <a:extLst>
              <a:ext uri="{FF2B5EF4-FFF2-40B4-BE49-F238E27FC236}">
                <a16:creationId xmlns:a16="http://schemas.microsoft.com/office/drawing/2014/main" id="{6CDBB135-8DC1-AA73-B84E-D8D0F649A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441" y="2734435"/>
            <a:ext cx="4426867" cy="343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86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En bild som visar emblem, märke, symbol, logotyp&#10;&#10;Automatiskt genererad beskrivning">
            <a:extLst>
              <a:ext uri="{FF2B5EF4-FFF2-40B4-BE49-F238E27FC236}">
                <a16:creationId xmlns:a16="http://schemas.microsoft.com/office/drawing/2014/main" id="{9EFF6B65-E31D-842E-A655-FAFEA2208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5710" y="2995129"/>
            <a:ext cx="4763416" cy="369697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160D9862-5337-CB1C-3C98-C64814FAEAB7}"/>
              </a:ext>
            </a:extLst>
          </p:cNvPr>
          <p:cNvSpPr txBox="1"/>
          <p:nvPr/>
        </p:nvSpPr>
        <p:spPr>
          <a:xfrm>
            <a:off x="5148549" y="396607"/>
            <a:ext cx="1894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Agenda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05F5EFF-8184-BD61-A7FA-FF5066FAA10F}"/>
              </a:ext>
            </a:extLst>
          </p:cNvPr>
          <p:cNvSpPr txBox="1"/>
          <p:nvPr/>
        </p:nvSpPr>
        <p:spPr>
          <a:xfrm>
            <a:off x="765608" y="1413063"/>
            <a:ext cx="65601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/>
              <a:t>11:00 </a:t>
            </a:r>
            <a:r>
              <a:rPr lang="sv-SE" sz="3200" dirty="0"/>
              <a:t>Samling, Välkomna till </a:t>
            </a:r>
            <a:r>
              <a:rPr lang="sv-SE" sz="3200"/>
              <a:t>camp 2</a:t>
            </a:r>
            <a:endParaRPr lang="sv-SE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Presentation av ledarna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Regler, budord &amp; förväntningar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13:45 gemensam uppvärmning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12:30-13:45 isträning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Mat (egen matlåda)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15:15 Match</a:t>
            </a:r>
          </a:p>
        </p:txBody>
      </p:sp>
    </p:spTree>
    <p:extLst>
      <p:ext uri="{BB962C8B-B14F-4D97-AF65-F5344CB8AC3E}">
        <p14:creationId xmlns:p14="http://schemas.microsoft.com/office/powerpoint/2010/main" val="75458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B12818DA-C520-9EBD-46CB-0C41041C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367458" y="52549"/>
            <a:ext cx="6858000" cy="686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18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32</Words>
  <Application>Microsoft Office PowerPoint</Application>
  <PresentationFormat>Bredbild</PresentationFormat>
  <Paragraphs>9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Västmanlands Tv-pucklag 2009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Västmanlands Tv-pucklag 2009</dc:title>
  <dc:creator>Tobias Holm Karlberg</dc:creator>
  <cp:lastModifiedBy>Ramberg Maria</cp:lastModifiedBy>
  <cp:revision>1</cp:revision>
  <dcterms:created xsi:type="dcterms:W3CDTF">2023-11-10T12:57:09Z</dcterms:created>
  <dcterms:modified xsi:type="dcterms:W3CDTF">2023-12-05T05:46:49Z</dcterms:modified>
</cp:coreProperties>
</file>