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4"/>
  </p:sldMasterIdLst>
  <p:sldIdLst>
    <p:sldId id="266" r:id="rId5"/>
    <p:sldId id="267" r:id="rId6"/>
    <p:sldId id="263" r:id="rId7"/>
    <p:sldId id="269" r:id="rId8"/>
    <p:sldId id="271" r:id="rId9"/>
    <p:sldId id="256" r:id="rId10"/>
    <p:sldId id="272" r:id="rId11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598" autoAdjust="0"/>
  </p:normalViewPr>
  <p:slideViewPr>
    <p:cSldViewPr snapToGrid="0">
      <p:cViewPr varScale="1">
        <p:scale>
          <a:sx n="90" d="100"/>
          <a:sy n="90" d="100"/>
        </p:scale>
        <p:origin x="39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B1577-0562-A273-D09B-554EA2DEF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17D71-840A-C3DE-0B4A-FB48D1DB5B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6B008C-8FFC-5ABE-592D-06AFB55CE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D1092-0D06-4A40-945A-02AB765447ED}" type="datetimeFigureOut">
              <a:rPr lang="LID4096" smtClean="0"/>
              <a:t>03/18/2025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8897A0-00FE-4523-104B-D691CC4A3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AA8C80-9D77-B160-0549-411BD14DC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622EF-58FD-408C-86CE-F9F6FDE6683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73773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7BC95-BD42-23B0-2608-733FB1294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EDB29B-FFEB-D1E7-7C06-73DFBF0637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8E9314-1545-9071-F4DF-8B7F85600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D1092-0D06-4A40-945A-02AB765447ED}" type="datetimeFigureOut">
              <a:rPr lang="LID4096" smtClean="0"/>
              <a:t>03/18/2025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746041-AE42-8E64-5DFB-331E34A54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2F40C-A8EF-9D1D-2BAE-3F91BCF17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622EF-58FD-408C-86CE-F9F6FDE6683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43466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4EB333-AD36-4C2E-E8FC-25C52586D6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60A0F3-425F-31E9-A4A8-9F849C138C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A3F2C1-F182-3DE8-DFFA-14AFBBE51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D1092-0D06-4A40-945A-02AB765447ED}" type="datetimeFigureOut">
              <a:rPr lang="LID4096" smtClean="0"/>
              <a:t>03/18/2025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EA09D2-9340-052E-151F-EE7741DB2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F74B4-B927-8360-3E50-B79800833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622EF-58FD-408C-86CE-F9F6FDE6683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15783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5FC86-363E-39C8-2DB0-540A612D6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89C08D-E2CD-E0EC-FD00-9A8906A701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62ADA2-64FD-0703-5839-3F43E8E7C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D1092-0D06-4A40-945A-02AB765447ED}" type="datetimeFigureOut">
              <a:rPr lang="LID4096" smtClean="0"/>
              <a:t>03/18/2025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DFE663-E298-8822-2F3D-B89C5A52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3D65F3-33E8-1507-5DE7-3D83FE10E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622EF-58FD-408C-86CE-F9F6FDE6683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74268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53E07-80F0-608D-9016-4B64CF59B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22208-BBFA-E47C-B08E-4C70114731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6E36A-0EF2-C3D9-D268-932DCEB71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D1092-0D06-4A40-945A-02AB765447ED}" type="datetimeFigureOut">
              <a:rPr lang="LID4096" smtClean="0"/>
              <a:t>03/18/2025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5CFC99-F681-987F-F828-F90CD7FDB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26B9-EDCE-0DCE-2059-71A6091F7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622EF-58FD-408C-86CE-F9F6FDE6683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63418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0849F-6827-E9FD-1527-F785DB499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DE747-33DD-352B-DD44-7839BB5B5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A180CB-92C9-3C18-489F-44B542EB73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3D3548-49AF-EE72-99AC-E966A858C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D1092-0D06-4A40-945A-02AB765447ED}" type="datetimeFigureOut">
              <a:rPr lang="LID4096" smtClean="0"/>
              <a:t>03/18/2025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2BE854-5E51-0485-D207-967B539A0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D68092-392B-9383-83EC-15F0B984F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622EF-58FD-408C-86CE-F9F6FDE6683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39998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8CD35-850E-A012-6978-74531FE3C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63AEE0-96B0-2775-059A-450751ACFA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1B65C1-4296-5D51-39E9-D70B41399F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0D0CD0-3E35-0823-F110-6B9B6512B2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8AEE91-668E-2E0F-AFA2-12B161924F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E1CA55-C83C-5899-7978-0AC37B9F9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D1092-0D06-4A40-945A-02AB765447ED}" type="datetimeFigureOut">
              <a:rPr lang="LID4096" smtClean="0"/>
              <a:t>03/18/2025</a:t>
            </a:fld>
            <a:endParaRPr lang="LID4096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DBED0-3F18-146E-CE23-2AE5E3264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57E2F7-AA8F-DCD1-F4E0-BEADF20DC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622EF-58FD-408C-86CE-F9F6FDE6683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81304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64EE5-441C-8EA5-4D23-5BCF28C39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793363-EB04-6D03-3985-183207DDA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D1092-0D06-4A40-945A-02AB765447ED}" type="datetimeFigureOut">
              <a:rPr lang="LID4096" smtClean="0"/>
              <a:t>03/18/2025</a:t>
            </a:fld>
            <a:endParaRPr lang="LID4096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D87F1A-532E-9467-B6C5-BC84D541D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6C431-DC73-99DF-DA34-753D26F00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622EF-58FD-408C-86CE-F9F6FDE6683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12837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258322-C778-AF62-B52D-9839570A1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D1092-0D06-4A40-945A-02AB765447ED}" type="datetimeFigureOut">
              <a:rPr lang="LID4096" smtClean="0"/>
              <a:t>03/18/2025</a:t>
            </a:fld>
            <a:endParaRPr lang="LID4096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AAE9A2-B455-0066-9193-19B567E32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7063EB-D944-6EFC-DAA2-A0B073746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622EF-58FD-408C-86CE-F9F6FDE6683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82381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D3014-7933-18D5-4B44-3131CBFD6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E6907-A36C-3583-DDF8-D4F3B212B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8E6A69-D235-9D3D-E722-517552D430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6218A-B917-D8F7-6891-817E868E0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D1092-0D06-4A40-945A-02AB765447ED}" type="datetimeFigureOut">
              <a:rPr lang="LID4096" smtClean="0"/>
              <a:t>03/18/2025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AD39AE-4465-1B8F-022C-38FDE1A1E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B25AC8-AB21-0C21-B4CF-62491C057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622EF-58FD-408C-86CE-F9F6FDE6683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77720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0B072-6EB5-DC5F-AC2E-F5B075725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3A50E5-D739-65D8-F904-BED055B7E5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2F2C0F-85A4-D5E9-8E9F-A890316EE4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337A5D-5F3C-BDBB-0DBF-13D2848E3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D1092-0D06-4A40-945A-02AB765447ED}" type="datetimeFigureOut">
              <a:rPr lang="LID4096" smtClean="0"/>
              <a:t>03/18/2025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51FB3A-EE39-846A-133E-4594C42E7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7EFEEE-6D5F-DFCA-4BC4-ADC06C22D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622EF-58FD-408C-86CE-F9F6FDE6683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25047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5BF6CC-575A-C20D-7A03-0D734A260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9461F4-6FFE-60A0-2361-7F2930B382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90A2F-2773-FFF2-E243-0E3922AB86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D1092-0D06-4A40-945A-02AB765447ED}" type="datetimeFigureOut">
              <a:rPr lang="LID4096" smtClean="0"/>
              <a:t>03/18/2025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A8690C-02FE-C76F-0ECB-E01921B1B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77958B-CD6E-C69A-8A80-2F2FC113F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622EF-58FD-408C-86CE-F9F6FDE6683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30294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pepescup.se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ansbrohotel.se/" TargetMode="External"/><Relationship Id="rId5" Type="http://schemas.openxmlformats.org/officeDocument/2006/relationships/hyperlink" Target="mailto:info@vansbrocamping.com" TargetMode="Externa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3" name="Rectangle 87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FD73B9-73C7-F555-E99A-079288B2C7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205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95" name="Rectangle 89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8CFE6C-E901-5F19-2D5E-9B9FF060D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Föräldramöte Västanfors IFFK</a:t>
            </a:r>
            <a:br>
              <a:rPr lang="en-US" sz="4800"/>
            </a:br>
            <a:r>
              <a:rPr lang="en-US" sz="4800"/>
              <a:t>F14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2552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3A6ECA-1D8F-8FFA-B4C0-69C0327CF89D}"/>
              </a:ext>
            </a:extLst>
          </p:cNvPr>
          <p:cNvSpPr txBox="1"/>
          <p:nvPr/>
        </p:nvSpPr>
        <p:spPr>
          <a:xfrm>
            <a:off x="1677725" y="1049573"/>
            <a:ext cx="8583875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Agenda:</a:t>
            </a:r>
          </a:p>
          <a:p>
            <a:endParaRPr lang="sv-S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Kommunikation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Pepes cup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Kiosk &amp; Försäljning - lagkassa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Medlems/spelaravgift  &amp; övrig information nya säsongen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VFF 10 föräldrabud</a:t>
            </a:r>
          </a:p>
          <a:p>
            <a:endParaRPr lang="sv-SE" dirty="0"/>
          </a:p>
          <a:p>
            <a:r>
              <a:rPr lang="sv-SE" dirty="0"/>
              <a:t> 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D31ADB-3C23-F0C5-9144-D694A90B3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0844" y="442436"/>
            <a:ext cx="1095486" cy="121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353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757FA9E-AA67-919C-81CE-95609BB129B0}"/>
              </a:ext>
            </a:extLst>
          </p:cNvPr>
          <p:cNvSpPr txBox="1"/>
          <p:nvPr/>
        </p:nvSpPr>
        <p:spPr>
          <a:xfrm>
            <a:off x="5083766" y="331995"/>
            <a:ext cx="24930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60704"/>
            <a:r>
              <a:rPr lang="sv-SE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Kommunikation</a:t>
            </a:r>
            <a:endParaRPr lang="LID4096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9F61C1-1FE9-12DB-5907-ACEAD98898F5}"/>
              </a:ext>
            </a:extLst>
          </p:cNvPr>
          <p:cNvSpPr txBox="1"/>
          <p:nvPr/>
        </p:nvSpPr>
        <p:spPr>
          <a:xfrm>
            <a:off x="775062" y="819660"/>
            <a:ext cx="362054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/>
              <a:t>All kommunikation från ledare sker via Laget.se</a:t>
            </a:r>
          </a:p>
          <a:p>
            <a:r>
              <a:rPr lang="sv-SE" sz="1400" dirty="0"/>
              <a:t> - Träning</a:t>
            </a:r>
          </a:p>
          <a:p>
            <a:r>
              <a:rPr lang="sv-SE" sz="1400" dirty="0"/>
              <a:t> - Match</a:t>
            </a:r>
          </a:p>
          <a:p>
            <a:r>
              <a:rPr lang="sv-SE" sz="1400" dirty="0"/>
              <a:t> - Cup</a:t>
            </a:r>
          </a:p>
          <a:p>
            <a:r>
              <a:rPr lang="sv-SE" sz="1400" dirty="0"/>
              <a:t> - Fotografering</a:t>
            </a:r>
          </a:p>
          <a:p>
            <a:r>
              <a:rPr lang="sv-SE" sz="1400" dirty="0"/>
              <a:t> - Extra info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53FE82-4634-238E-9A20-EE7EDB3D412B}"/>
              </a:ext>
            </a:extLst>
          </p:cNvPr>
          <p:cNvSpPr txBox="1"/>
          <p:nvPr/>
        </p:nvSpPr>
        <p:spPr>
          <a:xfrm>
            <a:off x="775062" y="2320370"/>
            <a:ext cx="47126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1" u="sng" dirty="0"/>
              <a:t>Hur har det fungerat ifjol? Är det något ni vill se annorlunda?</a:t>
            </a:r>
            <a:endParaRPr lang="LID4096" sz="1400" b="1" u="sng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2067412-437F-625A-0EDF-EAFD50150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5523" y="819660"/>
            <a:ext cx="1549687" cy="166412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464DAEB-C1C6-BB78-7453-D36DD4A869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8844" y="2542568"/>
            <a:ext cx="6286367" cy="394478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FA88028-C367-5C51-3B02-198E914289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8417" y="2944583"/>
            <a:ext cx="3146793" cy="3820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047473-7077-97B1-B0D5-A3407BE715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266" y="2924738"/>
            <a:ext cx="5508577" cy="394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6072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5A841-1441-2DE5-4641-0BA4A8543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E583FD-7BE2-9683-D161-F08D165E96E0}"/>
              </a:ext>
            </a:extLst>
          </p:cNvPr>
          <p:cNvSpPr txBox="1"/>
          <p:nvPr/>
        </p:nvSpPr>
        <p:spPr>
          <a:xfrm>
            <a:off x="1677726" y="1049573"/>
            <a:ext cx="520810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dirty="0"/>
              <a:t>Pepes Cup 2025</a:t>
            </a:r>
          </a:p>
          <a:p>
            <a:endParaRPr lang="sv-SE" sz="2800" dirty="0"/>
          </a:p>
          <a:p>
            <a:r>
              <a:rPr lang="sv-SE" sz="2000" dirty="0">
                <a:hlinkClick r:id="rId2"/>
              </a:rPr>
              <a:t>https://pepescup.se/</a:t>
            </a:r>
            <a:endParaRPr lang="sv-SE" sz="2000" dirty="0"/>
          </a:p>
          <a:p>
            <a:endParaRPr lang="sv-SE" sz="2000" dirty="0"/>
          </a:p>
          <a:p>
            <a:r>
              <a:rPr lang="sv-SE" dirty="0"/>
              <a:t>Cupen är mellan 13-15 juni, vilket innebär två övernattningar. Barnen behöver inte bo i skolsalen utan kan bo på t ex campingen med föräldrarna och ansluta på morgonen till frukost.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Invigning fredag kväll ca kl 20:30 – Parad &amp; godisregn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Spelschema kommer ut ca 10 dagar innan cupen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Måltider serveras vid Smedbergsskolans matsal</a:t>
            </a:r>
            <a:br>
              <a:rPr lang="sv-SE" dirty="0"/>
            </a:br>
            <a:r>
              <a:rPr lang="sv-SE" dirty="0"/>
              <a:t>Specialkost anmäls innan 8 juni via hemsidan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Laget och ledare sover i skolsal eller liknande</a:t>
            </a:r>
            <a:br>
              <a:rPr lang="sv-SE" dirty="0"/>
            </a:br>
            <a:r>
              <a:rPr lang="sv-SE" dirty="0"/>
              <a:t> - Liggunderlag eller luftmadrass</a:t>
            </a:r>
            <a:br>
              <a:rPr lang="sv-SE" dirty="0"/>
            </a:br>
            <a:r>
              <a:rPr lang="sv-SE" dirty="0"/>
              <a:t> - Kudde &amp; sovsäck eller täcke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73EEA4-FF27-0711-2F62-62D0F3CA18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0844" y="442436"/>
            <a:ext cx="1095486" cy="12142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369082-BA5C-D676-718C-08A3BE2EF8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7943" y="875371"/>
            <a:ext cx="1793359" cy="15626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CFE1CD-43A1-2B78-87F7-1F6669834235}"/>
              </a:ext>
            </a:extLst>
          </p:cNvPr>
          <p:cNvSpPr txBox="1"/>
          <p:nvPr/>
        </p:nvSpPr>
        <p:spPr>
          <a:xfrm>
            <a:off x="8048730" y="2351314"/>
            <a:ext cx="344658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u="sng" dirty="0"/>
              <a:t>Föräldrar och andra medresenärer</a:t>
            </a:r>
          </a:p>
          <a:p>
            <a:endParaRPr lang="sv-SE" dirty="0"/>
          </a:p>
          <a:p>
            <a:r>
              <a:rPr lang="sv-SE" dirty="0"/>
              <a:t>Ställplats Vanåvallen</a:t>
            </a:r>
          </a:p>
          <a:p>
            <a:r>
              <a:rPr lang="sv-SE" sz="1400" dirty="0"/>
              <a:t> - Tore 072-182 58 78</a:t>
            </a:r>
          </a:p>
          <a:p>
            <a:endParaRPr lang="sv-SE" sz="1400" dirty="0"/>
          </a:p>
          <a:p>
            <a:r>
              <a:rPr lang="sv-SE" dirty="0"/>
              <a:t>Vansbro Camping</a:t>
            </a:r>
          </a:p>
          <a:p>
            <a:r>
              <a:rPr lang="sv-SE" sz="1400" dirty="0"/>
              <a:t> - </a:t>
            </a:r>
            <a:r>
              <a:rPr lang="nb-NO" sz="1400" dirty="0"/>
              <a:t>Henrik 070-61 56 469</a:t>
            </a:r>
            <a:br>
              <a:rPr lang="nb-NO" sz="1400" dirty="0"/>
            </a:br>
            <a:r>
              <a:rPr lang="nb-NO" sz="1400" dirty="0"/>
              <a:t> - </a:t>
            </a:r>
            <a:r>
              <a:rPr lang="nb-NO" sz="1400" u="sng" dirty="0">
                <a:hlinkClick r:id="rId5"/>
              </a:rPr>
              <a:t>info@vansbrocamping.com</a:t>
            </a:r>
            <a:endParaRPr lang="nb-NO" sz="1400" dirty="0"/>
          </a:p>
          <a:p>
            <a:endParaRPr lang="sv-SE" dirty="0"/>
          </a:p>
          <a:p>
            <a:r>
              <a:rPr lang="sv-SE" dirty="0"/>
              <a:t>Värdshuset Flottaren</a:t>
            </a:r>
          </a:p>
          <a:p>
            <a:r>
              <a:rPr lang="sv-SE" sz="1400" dirty="0"/>
              <a:t> - </a:t>
            </a:r>
            <a:r>
              <a:rPr lang="sv-SE" sz="1400" dirty="0">
                <a:hlinkClick r:id="rId6"/>
              </a:rPr>
              <a:t>https://vansbrohotel.se/</a:t>
            </a:r>
            <a:endParaRPr lang="sv-SE" sz="1400" dirty="0"/>
          </a:p>
          <a:p>
            <a:endParaRPr lang="sv-SE" dirty="0"/>
          </a:p>
          <a:p>
            <a:r>
              <a:rPr lang="sv-SE" dirty="0"/>
              <a:t>Matbiljetter finns att köpa om man vill äta i matsalen där barnen och ledarna äter</a:t>
            </a:r>
            <a:endParaRPr lang="en-SE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B1344CE-4D8C-F566-BFBE-5F129331A257}"/>
              </a:ext>
            </a:extLst>
          </p:cNvPr>
          <p:cNvCxnSpPr>
            <a:cxnSpLocks/>
          </p:cNvCxnSpPr>
          <p:nvPr/>
        </p:nvCxnSpPr>
        <p:spPr>
          <a:xfrm>
            <a:off x="7335297" y="1049573"/>
            <a:ext cx="0" cy="55459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6353238-AE75-1144-A187-18AC78D1EC45}"/>
              </a:ext>
            </a:extLst>
          </p:cNvPr>
          <p:cNvCxnSpPr>
            <a:cxnSpLocks/>
          </p:cNvCxnSpPr>
          <p:nvPr/>
        </p:nvCxnSpPr>
        <p:spPr>
          <a:xfrm>
            <a:off x="1794933" y="3936998"/>
            <a:ext cx="55403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4959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4F063F-A7C4-1B76-95DF-F9FE2BA71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4F14A5F-6DC2-3FF7-CF05-A296C561412B}"/>
              </a:ext>
            </a:extLst>
          </p:cNvPr>
          <p:cNvSpPr txBox="1"/>
          <p:nvPr/>
        </p:nvSpPr>
        <p:spPr>
          <a:xfrm>
            <a:off x="1677726" y="1049573"/>
            <a:ext cx="5739074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u="sng" dirty="0"/>
              <a:t>Kiosk</a:t>
            </a:r>
            <a:endParaRPr lang="sv-SE" sz="2000" u="sng" dirty="0"/>
          </a:p>
          <a:p>
            <a:r>
              <a:rPr lang="sv-SE" sz="2000" dirty="0"/>
              <a:t>Reflektioner om kiosken ifjol </a:t>
            </a:r>
            <a:br>
              <a:rPr lang="sv-SE" sz="2000" dirty="0"/>
            </a:br>
            <a:r>
              <a:rPr lang="sv-SE" sz="2000" dirty="0"/>
              <a:t>-Vad fungerade bra och vad kan förbättras?</a:t>
            </a:r>
            <a:r>
              <a:rPr lang="sv-SE" sz="2800" dirty="0"/>
              <a:t> 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sz="2800" u="sng" dirty="0"/>
              <a:t>Försäljning</a:t>
            </a:r>
          </a:p>
          <a:p>
            <a:r>
              <a:rPr lang="sv-SE" dirty="0"/>
              <a:t>Bambusastrumpor</a:t>
            </a:r>
          </a:p>
          <a:p>
            <a:r>
              <a:rPr lang="sv-SE" dirty="0"/>
              <a:t>1 pkt säljs för 200 kr</a:t>
            </a:r>
            <a:br>
              <a:rPr lang="sv-SE" dirty="0"/>
            </a:br>
            <a:br>
              <a:rPr lang="sv-SE" dirty="0"/>
            </a:br>
            <a:r>
              <a:rPr lang="sv-SE" dirty="0"/>
              <a:t>Om alla säljer minst 5 pkt var så tjänar laget ca 6000 kr </a:t>
            </a:r>
          </a:p>
          <a:p>
            <a:endParaRPr lang="sv-SE" dirty="0"/>
          </a:p>
          <a:p>
            <a:endParaRPr lang="sv-SE" dirty="0"/>
          </a:p>
          <a:p>
            <a:r>
              <a:rPr lang="sv-SE" b="1" dirty="0"/>
              <a:t>Förslag på mer försäljning?</a:t>
            </a:r>
          </a:p>
          <a:p>
            <a:r>
              <a:rPr lang="sv-SE" i="1" dirty="0"/>
              <a:t>Lottförsäljning utgår, men istället får laget välja själv vad man säljer för att tjäna in motsvarande peng (ca 200-250 kr spelare) till klubben. Man kan sälja cancerarmband genom klubben, 100 kr/st varav 50 kr/st går till laget.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65F2BB-35D5-A96F-217F-F731C4762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0844" y="442436"/>
            <a:ext cx="1095486" cy="12142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F9F9CA-08FF-CB49-0982-680D1135B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7475" y="3242481"/>
            <a:ext cx="1986686" cy="18573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08C7F3C-4355-821E-0635-E18AD34BC2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6440" y="3242481"/>
            <a:ext cx="2037654" cy="18573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5591B97-D04A-BEE0-FD16-55BF475FF8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1296" y="3165105"/>
            <a:ext cx="2015764" cy="119424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BC980F7-A33C-C746-2903-519DE085B6C0}"/>
              </a:ext>
            </a:extLst>
          </p:cNvPr>
          <p:cNvSpPr/>
          <p:nvPr/>
        </p:nvSpPr>
        <p:spPr>
          <a:xfrm>
            <a:off x="1371600" y="795867"/>
            <a:ext cx="6717372" cy="222378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B3EEC6-D768-4F13-8AEE-77CD00549345}"/>
              </a:ext>
            </a:extLst>
          </p:cNvPr>
          <p:cNvSpPr txBox="1"/>
          <p:nvPr/>
        </p:nvSpPr>
        <p:spPr>
          <a:xfrm>
            <a:off x="8718698" y="1938867"/>
            <a:ext cx="3214405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50" i="1" u="sng" dirty="0"/>
              <a:t>Lagkassan</a:t>
            </a:r>
            <a:r>
              <a:rPr lang="sv-SE" sz="1050" i="1" dirty="0"/>
              <a:t> – </a:t>
            </a:r>
            <a:r>
              <a:rPr lang="sv-SE" sz="1050" b="1" i="1" dirty="0"/>
              <a:t>13100 kr</a:t>
            </a:r>
            <a:br>
              <a:rPr lang="sv-SE" sz="1050" i="1" dirty="0"/>
            </a:br>
            <a:r>
              <a:rPr lang="sv-SE" sz="1050" i="1" u="sng" dirty="0"/>
              <a:t>Pepes cup</a:t>
            </a:r>
            <a:r>
              <a:rPr lang="sv-SE" sz="1050" i="1" dirty="0"/>
              <a:t> – 15 spelare &amp; 3 ledare </a:t>
            </a:r>
            <a:r>
              <a:rPr lang="sv-SE" sz="1050" b="1" i="1" dirty="0"/>
              <a:t>11900 kr</a:t>
            </a:r>
          </a:p>
          <a:p>
            <a:endParaRPr lang="sv-SE" sz="1050" i="1" dirty="0"/>
          </a:p>
          <a:p>
            <a:r>
              <a:rPr lang="sv-SE" sz="1050" i="1" dirty="0"/>
              <a:t>Avslutningar, materialinköp etc</a:t>
            </a:r>
            <a:br>
              <a:rPr lang="sv-SE" sz="1050" i="1" dirty="0"/>
            </a:br>
            <a:r>
              <a:rPr lang="sv-SE" sz="1050" i="1" dirty="0"/>
              <a:t>Framtida större cuper – Pepes nästa år, Gothia Cup etc</a:t>
            </a:r>
            <a:endParaRPr lang="en-SE" sz="1050" i="1" dirty="0"/>
          </a:p>
        </p:txBody>
      </p:sp>
      <p:pic>
        <p:nvPicPr>
          <p:cNvPr id="1026" name="Picture 2" descr="Cancerfondens blå armband">
            <a:extLst>
              <a:ext uri="{FF2B5EF4-FFF2-40B4-BE49-F238E27FC236}">
                <a16:creationId xmlns:a16="http://schemas.microsoft.com/office/drawing/2014/main" id="{E5F4FECD-6888-6750-A686-0DA5EB03C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439" y="5433565"/>
            <a:ext cx="2037653" cy="114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704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3C0702-21B1-3AE7-79D3-B6C02FFCCA58}"/>
              </a:ext>
            </a:extLst>
          </p:cNvPr>
          <p:cNvSpPr txBox="1"/>
          <p:nvPr/>
        </p:nvSpPr>
        <p:spPr>
          <a:xfrm>
            <a:off x="380594" y="2614954"/>
            <a:ext cx="4181243" cy="1808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v-SE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Förberedelseträning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v-SE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Anfallsspel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v-SE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Försvarsspel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v-SE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Fotbollsfys &amp; ”knäfys”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v-SE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Spelövningar</a:t>
            </a: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BDDD0BAA-6DD6-3A54-F221-8EFC9F980B5E}"/>
              </a:ext>
            </a:extLst>
          </p:cNvPr>
          <p:cNvSpPr/>
          <p:nvPr/>
        </p:nvSpPr>
        <p:spPr>
          <a:xfrm rot="10800000">
            <a:off x="1853823" y="3000671"/>
            <a:ext cx="234394" cy="709127"/>
          </a:xfrm>
          <a:prstGeom prst="leftBrace">
            <a:avLst>
              <a:gd name="adj1" fmla="val 8333"/>
              <a:gd name="adj2" fmla="val 46385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1FD20F-88D6-A03F-E883-CAFC5F115EF4}"/>
              </a:ext>
            </a:extLst>
          </p:cNvPr>
          <p:cNvSpPr txBox="1"/>
          <p:nvPr/>
        </p:nvSpPr>
        <p:spPr>
          <a:xfrm>
            <a:off x="898909" y="645261"/>
            <a:ext cx="15445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u="sng" dirty="0">
                <a:latin typeface="+mj-lt"/>
              </a:rPr>
              <a:t>Träningar</a:t>
            </a:r>
            <a:endParaRPr lang="LID4096" u="sng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7D9465-ABB3-C800-7383-28A9D7D200E9}"/>
              </a:ext>
            </a:extLst>
          </p:cNvPr>
          <p:cNvSpPr txBox="1"/>
          <p:nvPr/>
        </p:nvSpPr>
        <p:spPr>
          <a:xfrm>
            <a:off x="2191516" y="3212905"/>
            <a:ext cx="20306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Färdighetsövningar</a:t>
            </a:r>
            <a:endParaRPr lang="LID4096" sz="1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5D51F0-EBF8-A900-030D-534B896CE022}"/>
              </a:ext>
            </a:extLst>
          </p:cNvPr>
          <p:cNvSpPr txBox="1"/>
          <p:nvPr/>
        </p:nvSpPr>
        <p:spPr>
          <a:xfrm>
            <a:off x="898909" y="1251660"/>
            <a:ext cx="2946512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u="sng" dirty="0"/>
              <a:t>Mars-Maj</a:t>
            </a:r>
            <a:endParaRPr lang="sv-SE" sz="1400" dirty="0"/>
          </a:p>
          <a:p>
            <a:r>
              <a:rPr lang="sv-SE" sz="1600" dirty="0"/>
              <a:t>Fagerliden Tis &amp; Tors 17:00-18:00</a:t>
            </a:r>
            <a:endParaRPr lang="LID4096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BB7989-4213-41C6-EB98-C38C48298247}"/>
              </a:ext>
            </a:extLst>
          </p:cNvPr>
          <p:cNvSpPr txBox="1"/>
          <p:nvPr/>
        </p:nvSpPr>
        <p:spPr>
          <a:xfrm>
            <a:off x="898909" y="1849611"/>
            <a:ext cx="288720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u="sng" dirty="0"/>
              <a:t>Maj-Sept</a:t>
            </a:r>
            <a:endParaRPr lang="sv-SE" sz="1400" dirty="0"/>
          </a:p>
          <a:p>
            <a:r>
              <a:rPr lang="sv-SE" sz="1600" dirty="0"/>
              <a:t>Fagerliden Tis/Tors 17:00-18:30?</a:t>
            </a:r>
            <a:endParaRPr lang="LID4096" sz="2000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95610F7-2AC7-0DCC-FEC1-D27C532D7906}"/>
              </a:ext>
            </a:extLst>
          </p:cNvPr>
          <p:cNvSpPr/>
          <p:nvPr/>
        </p:nvSpPr>
        <p:spPr>
          <a:xfrm>
            <a:off x="244801" y="2526204"/>
            <a:ext cx="3819183" cy="198652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269917E-37E9-63C7-617A-4F2723DFF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909" y="4808987"/>
            <a:ext cx="2638329" cy="17461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E1FB43-F97D-D903-8711-19A6ACDCE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0844" y="442436"/>
            <a:ext cx="1095486" cy="1214274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DE4C8F-E74F-F9B1-DFE2-56BB7887F448}"/>
              </a:ext>
            </a:extLst>
          </p:cNvPr>
          <p:cNvCxnSpPr/>
          <p:nvPr/>
        </p:nvCxnSpPr>
        <p:spPr>
          <a:xfrm>
            <a:off x="5181600" y="745067"/>
            <a:ext cx="0" cy="55202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42F3620-C337-CF02-CBA5-3A998E1C4C37}"/>
              </a:ext>
            </a:extLst>
          </p:cNvPr>
          <p:cNvSpPr txBox="1"/>
          <p:nvPr/>
        </p:nvSpPr>
        <p:spPr>
          <a:xfrm>
            <a:off x="5590298" y="645261"/>
            <a:ext cx="6008440" cy="670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u="sng" dirty="0">
                <a:latin typeface="+mj-lt"/>
              </a:rPr>
              <a:t>Övrig information</a:t>
            </a:r>
          </a:p>
          <a:p>
            <a:endParaRPr lang="sv-SE" sz="28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Spelar- &amp; medlemsavgift 900 kr</a:t>
            </a:r>
            <a:br>
              <a:rPr lang="sv-SE" dirty="0"/>
            </a:br>
            <a:r>
              <a:rPr lang="sv-SE" dirty="0"/>
              <a:t>Betalas snarast till VIF, antingen via bankgiro eller Swish</a:t>
            </a:r>
            <a:br>
              <a:rPr lang="sv-SE" dirty="0"/>
            </a:br>
            <a:r>
              <a:rPr lang="sv-SE" sz="1600" dirty="0"/>
              <a:t>(</a:t>
            </a:r>
            <a:r>
              <a:rPr lang="sv-SE" sz="1600" i="1" dirty="0"/>
              <a:t>Bidrag kan ansökas om hos skyhögafavoriter)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Vårstädning NVK – 7000 kr</a:t>
            </a:r>
            <a:br>
              <a:rPr lang="sv-SE" dirty="0"/>
            </a:br>
            <a:r>
              <a:rPr lang="sv-SE" dirty="0"/>
              <a:t>Anmälan inskickad för 8/4, 10/4 eller 24/4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Profilkläder</a:t>
            </a:r>
            <a:br>
              <a:rPr lang="sv-SE" dirty="0"/>
            </a:br>
            <a:r>
              <a:rPr lang="sv-SE" dirty="0"/>
              <a:t>Nytt avtal i år med Intersport – Adidas</a:t>
            </a:r>
            <a:br>
              <a:rPr lang="sv-SE" dirty="0"/>
            </a:br>
            <a:r>
              <a:rPr lang="sv-SE" dirty="0"/>
              <a:t>Webshop klar om ca 2 veckor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Svarta tröjor</a:t>
            </a:r>
            <a:br>
              <a:rPr lang="sv-SE" dirty="0"/>
            </a:br>
            <a:r>
              <a:rPr lang="sv-SE" dirty="0"/>
              <a:t>Flera växt ur dem så vi spelar med väst i år vid bortamatch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Summercamp 2025</a:t>
            </a:r>
            <a:br>
              <a:rPr lang="sv-SE" dirty="0"/>
            </a:br>
            <a:r>
              <a:rPr lang="sv-SE" dirty="0"/>
              <a:t>VIF vill höra om intresse finns att anordna för endast flickor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Instagramkonto VastanforsF14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9712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E8F7A4-899A-238E-D82E-320248591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A4A9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D0BF20-64BE-B12A-2E89-B3191F378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80" y="798341"/>
            <a:ext cx="5129784" cy="52613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6A8CB6-0EC3-6F0C-3C90-FCDECC50F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4760" y="464048"/>
            <a:ext cx="5253796" cy="585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158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92C1D093A1B845AA3643F6B6B860EC" ma:contentTypeVersion="18" ma:contentTypeDescription="Create a new document." ma:contentTypeScope="" ma:versionID="c44381b9e156479a074190d1341abcf2">
  <xsd:schema xmlns:xsd="http://www.w3.org/2001/XMLSchema" xmlns:xs="http://www.w3.org/2001/XMLSchema" xmlns:p="http://schemas.microsoft.com/office/2006/metadata/properties" xmlns:ns3="05ef4b74-192a-406e-b0b4-96887aac7472" xmlns:ns4="6ba19e0f-a81d-4741-a3ba-b5c84f3a69ff" targetNamespace="http://schemas.microsoft.com/office/2006/metadata/properties" ma:root="true" ma:fieldsID="3288c23ada593b60fc1442630a8a1f8c" ns3:_="" ns4:_="">
    <xsd:import namespace="05ef4b74-192a-406e-b0b4-96887aac7472"/>
    <xsd:import namespace="6ba19e0f-a81d-4741-a3ba-b5c84f3a69f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ef4b74-192a-406e-b0b4-96887aac74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a19e0f-a81d-4741-a3ba-b5c84f3a69f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5ef4b74-192a-406e-b0b4-96887aac747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849E5ED-E07E-4543-90E5-C9A3921DA0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ef4b74-192a-406e-b0b4-96887aac7472"/>
    <ds:schemaRef ds:uri="6ba19e0f-a81d-4741-a3ba-b5c84f3a69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ED7CB98-B336-4A84-BD67-D823D51F8FAE}">
  <ds:schemaRefs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6ba19e0f-a81d-4741-a3ba-b5c84f3a69ff"/>
    <ds:schemaRef ds:uri="05ef4b74-192a-406e-b0b4-96887aac7472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287307D-027A-41E9-8406-5AC7BAD43C6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58707db-cea7-4907-92d1-cf323291762b}" enabled="1" method="Standard" siteId="{e11cbe9c-f680-44b9-9d42-d705f740b88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7913</TotalTime>
  <Words>451</Words>
  <Application>Microsoft Office PowerPoint</Application>
  <PresentationFormat>Widescreen</PresentationFormat>
  <Paragraphs>81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Föräldramöte Västanfors IFFK F14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Seco Tools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Karin Antman</dc:creator>
  <cp:lastModifiedBy>Max Piilonen</cp:lastModifiedBy>
  <cp:revision>10</cp:revision>
  <dcterms:created xsi:type="dcterms:W3CDTF">2024-03-12T16:22:45Z</dcterms:created>
  <dcterms:modified xsi:type="dcterms:W3CDTF">2025-03-19T18:45:06Z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0x0101006692C1D093A1B845AA3643F6B6B860EC</vt:lpwstr>
  </property>
</Properties>
</file>