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66" r:id="rId5"/>
    <p:sldId id="267" r:id="rId6"/>
    <p:sldId id="263" r:id="rId7"/>
    <p:sldId id="259" r:id="rId8"/>
    <p:sldId id="256" r:id="rId9"/>
    <p:sldId id="265" r:id="rId10"/>
    <p:sldId id="264" r:id="rId11"/>
    <p:sldId id="268" r:id="rId1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06870-9C0F-49D4-85A3-38F87A4D72C8}" v="25" dt="2024-04-02T10:35:19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Antman" userId="735af7d5-e786-4f61-b89b-64d2dcf7a519" providerId="ADAL" clId="{6DD06870-9C0F-49D4-85A3-38F87A4D72C8}"/>
    <pc:docChg chg="undo custSel addSld delSld modSld">
      <pc:chgData name="Karin Antman" userId="735af7d5-e786-4f61-b89b-64d2dcf7a519" providerId="ADAL" clId="{6DD06870-9C0F-49D4-85A3-38F87A4D72C8}" dt="2024-04-02T10:46:49.833" v="1771" actId="1076"/>
      <pc:docMkLst>
        <pc:docMk/>
      </pc:docMkLst>
      <pc:sldChg chg="addSp delSp modSp add del mod">
        <pc:chgData name="Karin Antman" userId="735af7d5-e786-4f61-b89b-64d2dcf7a519" providerId="ADAL" clId="{6DD06870-9C0F-49D4-85A3-38F87A4D72C8}" dt="2024-03-26T13:23:57.455" v="456" actId="20577"/>
        <pc:sldMkLst>
          <pc:docMk/>
          <pc:sldMk cId="3179712496" sldId="256"/>
        </pc:sldMkLst>
        <pc:spChg chg="mod">
          <ac:chgData name="Karin Antman" userId="735af7d5-e786-4f61-b89b-64d2dcf7a519" providerId="ADAL" clId="{6DD06870-9C0F-49D4-85A3-38F87A4D72C8}" dt="2024-03-26T12:40:17.538" v="181" actId="20577"/>
          <ac:spMkLst>
            <pc:docMk/>
            <pc:sldMk cId="3179712496" sldId="256"/>
            <ac:spMk id="2" creationId="{8D5D51F0-EBF8-A900-030D-534B896CE022}"/>
          </ac:spMkLst>
        </pc:spChg>
        <pc:spChg chg="mod">
          <ac:chgData name="Karin Antman" userId="735af7d5-e786-4f61-b89b-64d2dcf7a519" providerId="ADAL" clId="{6DD06870-9C0F-49D4-85A3-38F87A4D72C8}" dt="2024-03-26T10:29:56.901" v="160" actId="20577"/>
          <ac:spMkLst>
            <pc:docMk/>
            <pc:sldMk cId="3179712496" sldId="256"/>
            <ac:spMk id="3" creationId="{98CD4622-F81A-C416-485A-3271A89D6D59}"/>
          </ac:spMkLst>
        </pc:spChg>
        <pc:spChg chg="mod">
          <ac:chgData name="Karin Antman" userId="735af7d5-e786-4f61-b89b-64d2dcf7a519" providerId="ADAL" clId="{6DD06870-9C0F-49D4-85A3-38F87A4D72C8}" dt="2024-03-26T13:23:57.455" v="456" actId="20577"/>
          <ac:spMkLst>
            <pc:docMk/>
            <pc:sldMk cId="3179712496" sldId="256"/>
            <ac:spMk id="4" creationId="{A0BB7989-4213-41C6-EB98-C38C48298247}"/>
          </ac:spMkLst>
        </pc:spChg>
        <pc:picChg chg="del">
          <ac:chgData name="Karin Antman" userId="735af7d5-e786-4f61-b89b-64d2dcf7a519" providerId="ADAL" clId="{6DD06870-9C0F-49D4-85A3-38F87A4D72C8}" dt="2024-03-20T16:04:54.903" v="31" actId="478"/>
          <ac:picMkLst>
            <pc:docMk/>
            <pc:sldMk cId="3179712496" sldId="256"/>
            <ac:picMk id="9" creationId="{D81F287D-474B-7610-40F3-3F5FCFAFF6C9}"/>
          </ac:picMkLst>
        </pc:picChg>
        <pc:picChg chg="add mod">
          <ac:chgData name="Karin Antman" userId="735af7d5-e786-4f61-b89b-64d2dcf7a519" providerId="ADAL" clId="{6DD06870-9C0F-49D4-85A3-38F87A4D72C8}" dt="2024-03-20T16:05:05.895" v="37" actId="14100"/>
          <ac:picMkLst>
            <pc:docMk/>
            <pc:sldMk cId="3179712496" sldId="256"/>
            <ac:picMk id="12" creationId="{3269917E-37E9-63C7-617A-4F2723DFF521}"/>
          </ac:picMkLst>
        </pc:picChg>
      </pc:sldChg>
      <pc:sldChg chg="addSp delSp modSp mod">
        <pc:chgData name="Karin Antman" userId="735af7d5-e786-4f61-b89b-64d2dcf7a519" providerId="ADAL" clId="{6DD06870-9C0F-49D4-85A3-38F87A4D72C8}" dt="2024-03-26T14:06:46.298" v="811" actId="1076"/>
        <pc:sldMkLst>
          <pc:docMk/>
          <pc:sldMk cId="1016904753" sldId="264"/>
        </pc:sldMkLst>
        <pc:spChg chg="del mod">
          <ac:chgData name="Karin Antman" userId="735af7d5-e786-4f61-b89b-64d2dcf7a519" providerId="ADAL" clId="{6DD06870-9C0F-49D4-85A3-38F87A4D72C8}" dt="2024-03-26T14:06:12.400" v="802" actId="478"/>
          <ac:spMkLst>
            <pc:docMk/>
            <pc:sldMk cId="1016904753" sldId="264"/>
            <ac:spMk id="2" creationId="{2CC15628-7EDB-E4B6-D23B-1AC509DB6AC6}"/>
          </ac:spMkLst>
        </pc:spChg>
        <pc:spChg chg="mod">
          <ac:chgData name="Karin Antman" userId="735af7d5-e786-4f61-b89b-64d2dcf7a519" providerId="ADAL" clId="{6DD06870-9C0F-49D4-85A3-38F87A4D72C8}" dt="2024-03-26T13:57:05.862" v="729" actId="1076"/>
          <ac:spMkLst>
            <pc:docMk/>
            <pc:sldMk cId="1016904753" sldId="264"/>
            <ac:spMk id="4" creationId="{690380BB-7DBF-74A4-C12C-1E50540B21E7}"/>
          </ac:spMkLst>
        </pc:spChg>
        <pc:spChg chg="add del mod">
          <ac:chgData name="Karin Antman" userId="735af7d5-e786-4f61-b89b-64d2dcf7a519" providerId="ADAL" clId="{6DD06870-9C0F-49D4-85A3-38F87A4D72C8}" dt="2024-03-26T14:06:14.818" v="804" actId="478"/>
          <ac:spMkLst>
            <pc:docMk/>
            <pc:sldMk cId="1016904753" sldId="264"/>
            <ac:spMk id="7" creationId="{A53F8986-DCE2-879D-4124-D99561D9EB0A}"/>
          </ac:spMkLst>
        </pc:spChg>
        <pc:spChg chg="add mod">
          <ac:chgData name="Karin Antman" userId="735af7d5-e786-4f61-b89b-64d2dcf7a519" providerId="ADAL" clId="{6DD06870-9C0F-49D4-85A3-38F87A4D72C8}" dt="2024-03-26T14:06:46.298" v="811" actId="1076"/>
          <ac:spMkLst>
            <pc:docMk/>
            <pc:sldMk cId="1016904753" sldId="264"/>
            <ac:spMk id="9" creationId="{A675ADD7-76D3-2BB0-78AE-DB7BCD4B4A24}"/>
          </ac:spMkLst>
        </pc:spChg>
        <pc:picChg chg="mod">
          <ac:chgData name="Karin Antman" userId="735af7d5-e786-4f61-b89b-64d2dcf7a519" providerId="ADAL" clId="{6DD06870-9C0F-49D4-85A3-38F87A4D72C8}" dt="2024-03-26T13:24:27.906" v="458" actId="1076"/>
          <ac:picMkLst>
            <pc:docMk/>
            <pc:sldMk cId="1016904753" sldId="264"/>
            <ac:picMk id="5" creationId="{4D6D4F72-D32D-425D-038A-6D1721F58B70}"/>
          </ac:picMkLst>
        </pc:picChg>
      </pc:sldChg>
      <pc:sldChg chg="addSp delSp modSp mod">
        <pc:chgData name="Karin Antman" userId="735af7d5-e786-4f61-b89b-64d2dcf7a519" providerId="ADAL" clId="{6DD06870-9C0F-49D4-85A3-38F87A4D72C8}" dt="2024-03-26T13:51:17.098" v="722" actId="1076"/>
        <pc:sldMkLst>
          <pc:docMk/>
          <pc:sldMk cId="2652392440" sldId="265"/>
        </pc:sldMkLst>
        <pc:spChg chg="del">
          <ac:chgData name="Karin Antman" userId="735af7d5-e786-4f61-b89b-64d2dcf7a519" providerId="ADAL" clId="{6DD06870-9C0F-49D4-85A3-38F87A4D72C8}" dt="2024-03-26T12:40:53.258" v="189" actId="478"/>
          <ac:spMkLst>
            <pc:docMk/>
            <pc:sldMk cId="2652392440" sldId="265"/>
            <ac:spMk id="3" creationId="{DAC3605A-23A2-3DBC-2F42-8FC2A210B74C}"/>
          </ac:spMkLst>
        </pc:spChg>
        <pc:spChg chg="mod">
          <ac:chgData name="Karin Antman" userId="735af7d5-e786-4f61-b89b-64d2dcf7a519" providerId="ADAL" clId="{6DD06870-9C0F-49D4-85A3-38F87A4D72C8}" dt="2024-03-26T12:50:52.125" v="322" actId="20577"/>
          <ac:spMkLst>
            <pc:docMk/>
            <pc:sldMk cId="2652392440" sldId="265"/>
            <ac:spMk id="10" creationId="{E313D0AE-02E7-02A5-FFC0-7FCA1F9007F5}"/>
          </ac:spMkLst>
        </pc:spChg>
        <pc:spChg chg="del mod">
          <ac:chgData name="Karin Antman" userId="735af7d5-e786-4f61-b89b-64d2dcf7a519" providerId="ADAL" clId="{6DD06870-9C0F-49D4-85A3-38F87A4D72C8}" dt="2024-03-26T12:45:28.352" v="302"/>
          <ac:spMkLst>
            <pc:docMk/>
            <pc:sldMk cId="2652392440" sldId="265"/>
            <ac:spMk id="13" creationId="{64A31E4A-1D21-F28B-61C0-6076459E8D74}"/>
          </ac:spMkLst>
        </pc:spChg>
        <pc:spChg chg="mod">
          <ac:chgData name="Karin Antman" userId="735af7d5-e786-4f61-b89b-64d2dcf7a519" providerId="ADAL" clId="{6DD06870-9C0F-49D4-85A3-38F87A4D72C8}" dt="2024-03-26T12:51:31.336" v="344" actId="20577"/>
          <ac:spMkLst>
            <pc:docMk/>
            <pc:sldMk cId="2652392440" sldId="265"/>
            <ac:spMk id="14" creationId="{FD12EFBA-0F59-AFD8-D915-E40A0F38974E}"/>
          </ac:spMkLst>
        </pc:spChg>
        <pc:graphicFrameChg chg="add mod modGraphic">
          <ac:chgData name="Karin Antman" userId="735af7d5-e786-4f61-b89b-64d2dcf7a519" providerId="ADAL" clId="{6DD06870-9C0F-49D4-85A3-38F87A4D72C8}" dt="2024-03-26T13:51:17.098" v="722" actId="1076"/>
          <ac:graphicFrameMkLst>
            <pc:docMk/>
            <pc:sldMk cId="2652392440" sldId="265"/>
            <ac:graphicFrameMk id="3" creationId="{9D289629-EC5A-C8DF-7CF3-163D0C477159}"/>
          </ac:graphicFrameMkLst>
        </pc:graphicFrameChg>
        <pc:picChg chg="del">
          <ac:chgData name="Karin Antman" userId="735af7d5-e786-4f61-b89b-64d2dcf7a519" providerId="ADAL" clId="{6DD06870-9C0F-49D4-85A3-38F87A4D72C8}" dt="2024-03-20T16:07:14.785" v="38" actId="478"/>
          <ac:picMkLst>
            <pc:docMk/>
            <pc:sldMk cId="2652392440" sldId="265"/>
            <ac:picMk id="5" creationId="{383485EA-3B83-A0BD-81D6-3D309DA7552A}"/>
          </ac:picMkLst>
        </pc:picChg>
        <pc:picChg chg="add del">
          <ac:chgData name="Karin Antman" userId="735af7d5-e786-4f61-b89b-64d2dcf7a519" providerId="ADAL" clId="{6DD06870-9C0F-49D4-85A3-38F87A4D72C8}" dt="2024-03-20T16:04:48.767" v="29" actId="22"/>
          <ac:picMkLst>
            <pc:docMk/>
            <pc:sldMk cId="2652392440" sldId="265"/>
            <ac:picMk id="6" creationId="{6FA09C85-C2A7-5F91-211C-95BA0D1D316B}"/>
          </ac:picMkLst>
        </pc:picChg>
        <pc:picChg chg="del">
          <ac:chgData name="Karin Antman" userId="735af7d5-e786-4f61-b89b-64d2dcf7a519" providerId="ADAL" clId="{6DD06870-9C0F-49D4-85A3-38F87A4D72C8}" dt="2024-03-26T12:40:55.185" v="190" actId="478"/>
          <ac:picMkLst>
            <pc:docMk/>
            <pc:sldMk cId="2652392440" sldId="265"/>
            <ac:picMk id="7" creationId="{81AB5143-9853-24C4-F9C9-113300A21F1E}"/>
          </ac:picMkLst>
        </pc:picChg>
        <pc:picChg chg="del">
          <ac:chgData name="Karin Antman" userId="735af7d5-e786-4f61-b89b-64d2dcf7a519" providerId="ADAL" clId="{6DD06870-9C0F-49D4-85A3-38F87A4D72C8}" dt="2024-03-26T12:40:58.589" v="191" actId="478"/>
          <ac:picMkLst>
            <pc:docMk/>
            <pc:sldMk cId="2652392440" sldId="265"/>
            <ac:picMk id="9" creationId="{D4A4EB6F-DB3D-0712-3754-467F7A13C792}"/>
          </ac:picMkLst>
        </pc:picChg>
        <pc:picChg chg="add mod">
          <ac:chgData name="Karin Antman" userId="735af7d5-e786-4f61-b89b-64d2dcf7a519" providerId="ADAL" clId="{6DD06870-9C0F-49D4-85A3-38F87A4D72C8}" dt="2024-03-20T16:07:17.657" v="40" actId="1076"/>
          <ac:picMkLst>
            <pc:docMk/>
            <pc:sldMk cId="2652392440" sldId="265"/>
            <ac:picMk id="11" creationId="{7B8778F5-5068-FF46-4963-A511B563D1F4}"/>
          </ac:picMkLst>
        </pc:picChg>
        <pc:picChg chg="del">
          <ac:chgData name="Karin Antman" userId="735af7d5-e786-4f61-b89b-64d2dcf7a519" providerId="ADAL" clId="{6DD06870-9C0F-49D4-85A3-38F87A4D72C8}" dt="2024-03-20T16:10:21.015" v="41" actId="478"/>
          <ac:picMkLst>
            <pc:docMk/>
            <pc:sldMk cId="2652392440" sldId="265"/>
            <ac:picMk id="12" creationId="{7DD3504E-B51F-0A43-7909-5375B2946A84}"/>
          </ac:picMkLst>
        </pc:picChg>
      </pc:sldChg>
      <pc:sldChg chg="addSp delSp modSp mod">
        <pc:chgData name="Karin Antman" userId="735af7d5-e786-4f61-b89b-64d2dcf7a519" providerId="ADAL" clId="{6DD06870-9C0F-49D4-85A3-38F87A4D72C8}" dt="2024-03-20T16:00:27.592" v="26" actId="26606"/>
        <pc:sldMkLst>
          <pc:docMk/>
          <pc:sldMk cId="982552907" sldId="266"/>
        </pc:sldMkLst>
        <pc:spChg chg="mod ord">
          <ac:chgData name="Karin Antman" userId="735af7d5-e786-4f61-b89b-64d2dcf7a519" providerId="ADAL" clId="{6DD06870-9C0F-49D4-85A3-38F87A4D72C8}" dt="2024-03-20T16:00:27.592" v="26" actId="26606"/>
          <ac:spMkLst>
            <pc:docMk/>
            <pc:sldMk cId="982552907" sldId="266"/>
            <ac:spMk id="2" creationId="{818CFE6C-E901-5F19-2D5E-9B9FF060D466}"/>
          </ac:spMkLst>
        </pc:spChg>
        <pc:spChg chg="add del">
          <ac:chgData name="Karin Antman" userId="735af7d5-e786-4f61-b89b-64d2dcf7a519" providerId="ADAL" clId="{6DD06870-9C0F-49D4-85A3-38F87A4D72C8}" dt="2024-03-20T16:00:27.592" v="26" actId="26606"/>
          <ac:spMkLst>
            <pc:docMk/>
            <pc:sldMk cId="982552907" sldId="266"/>
            <ac:spMk id="83" creationId="{026A84AF-6F58-471A-BF1F-10D8C03511C4}"/>
          </ac:spMkLst>
        </pc:spChg>
        <pc:spChg chg="add del">
          <ac:chgData name="Karin Antman" userId="735af7d5-e786-4f61-b89b-64d2dcf7a519" providerId="ADAL" clId="{6DD06870-9C0F-49D4-85A3-38F87A4D72C8}" dt="2024-03-20T16:00:27.581" v="25" actId="26606"/>
          <ac:spMkLst>
            <pc:docMk/>
            <pc:sldMk cId="982552907" sldId="266"/>
            <ac:spMk id="88" creationId="{9B7AD9F6-8CE7-4299-8FC6-328F4DCD3FF9}"/>
          </ac:spMkLst>
        </pc:spChg>
        <pc:spChg chg="add del">
          <ac:chgData name="Karin Antman" userId="735af7d5-e786-4f61-b89b-64d2dcf7a519" providerId="ADAL" clId="{6DD06870-9C0F-49D4-85A3-38F87A4D72C8}" dt="2024-03-20T16:00:27.581" v="25" actId="26606"/>
          <ac:spMkLst>
            <pc:docMk/>
            <pc:sldMk cId="982552907" sldId="266"/>
            <ac:spMk id="90" creationId="{F49775AF-8896-43EE-92C6-83497D6DC56F}"/>
          </ac:spMkLst>
        </pc:spChg>
        <pc:spChg chg="add">
          <ac:chgData name="Karin Antman" userId="735af7d5-e786-4f61-b89b-64d2dcf7a519" providerId="ADAL" clId="{6DD06870-9C0F-49D4-85A3-38F87A4D72C8}" dt="2024-03-20T16:00:27.592" v="26" actId="26606"/>
          <ac:spMkLst>
            <pc:docMk/>
            <pc:sldMk cId="982552907" sldId="266"/>
            <ac:spMk id="92" creationId="{AF2F604E-43BE-4DC3-B983-E071523364F8}"/>
          </ac:spMkLst>
        </pc:spChg>
        <pc:spChg chg="add">
          <ac:chgData name="Karin Antman" userId="735af7d5-e786-4f61-b89b-64d2dcf7a519" providerId="ADAL" clId="{6DD06870-9C0F-49D4-85A3-38F87A4D72C8}" dt="2024-03-20T16:00:27.592" v="26" actId="26606"/>
          <ac:spMkLst>
            <pc:docMk/>
            <pc:sldMk cId="982552907" sldId="266"/>
            <ac:spMk id="93" creationId="{E91DC736-0EF8-4F87-9146-EBF1D2EE4D3D}"/>
          </ac:spMkLst>
        </pc:spChg>
        <pc:spChg chg="add">
          <ac:chgData name="Karin Antman" userId="735af7d5-e786-4f61-b89b-64d2dcf7a519" providerId="ADAL" clId="{6DD06870-9C0F-49D4-85A3-38F87A4D72C8}" dt="2024-03-20T16:00:27.592" v="26" actId="26606"/>
          <ac:spMkLst>
            <pc:docMk/>
            <pc:sldMk cId="982552907" sldId="266"/>
            <ac:spMk id="94" creationId="{08C9B587-E65E-4B52-B37C-ABEBB6E87928}"/>
          </ac:spMkLst>
        </pc:spChg>
        <pc:spChg chg="add">
          <ac:chgData name="Karin Antman" userId="735af7d5-e786-4f61-b89b-64d2dcf7a519" providerId="ADAL" clId="{6DD06870-9C0F-49D4-85A3-38F87A4D72C8}" dt="2024-03-20T16:00:27.592" v="26" actId="26606"/>
          <ac:spMkLst>
            <pc:docMk/>
            <pc:sldMk cId="982552907" sldId="266"/>
            <ac:spMk id="95" creationId="{097CD68E-23E3-4007-8847-CD0944C4F7BE}"/>
          </ac:spMkLst>
        </pc:spChg>
        <pc:picChg chg="add mod">
          <ac:chgData name="Karin Antman" userId="735af7d5-e786-4f61-b89b-64d2dcf7a519" providerId="ADAL" clId="{6DD06870-9C0F-49D4-85A3-38F87A4D72C8}" dt="2024-03-20T16:00:27.592" v="26" actId="26606"/>
          <ac:picMkLst>
            <pc:docMk/>
            <pc:sldMk cId="982552907" sldId="266"/>
            <ac:picMk id="4" creationId="{3FFD73B9-73C7-F555-E99A-079288B2C726}"/>
          </ac:picMkLst>
        </pc:picChg>
        <pc:picChg chg="del">
          <ac:chgData name="Karin Antman" userId="735af7d5-e786-4f61-b89b-64d2dcf7a519" providerId="ADAL" clId="{6DD06870-9C0F-49D4-85A3-38F87A4D72C8}" dt="2024-03-20T15:59:41.966" v="21" actId="478"/>
          <ac:picMkLst>
            <pc:docMk/>
            <pc:sldMk cId="982552907" sldId="266"/>
            <ac:picMk id="11" creationId="{59E2A239-889A-CCC9-B4CB-AD559B0EE89B}"/>
          </ac:picMkLst>
        </pc:picChg>
      </pc:sldChg>
      <pc:sldChg chg="modSp mod">
        <pc:chgData name="Karin Antman" userId="735af7d5-e786-4f61-b89b-64d2dcf7a519" providerId="ADAL" clId="{6DD06870-9C0F-49D4-85A3-38F87A4D72C8}" dt="2024-03-26T13:44:53.747" v="712" actId="20577"/>
        <pc:sldMkLst>
          <pc:docMk/>
          <pc:sldMk cId="3470353609" sldId="267"/>
        </pc:sldMkLst>
        <pc:spChg chg="mod">
          <ac:chgData name="Karin Antman" userId="735af7d5-e786-4f61-b89b-64d2dcf7a519" providerId="ADAL" clId="{6DD06870-9C0F-49D4-85A3-38F87A4D72C8}" dt="2024-03-26T13:44:53.747" v="712" actId="20577"/>
          <ac:spMkLst>
            <pc:docMk/>
            <pc:sldMk cId="3470353609" sldId="267"/>
            <ac:spMk id="2" creationId="{4E3A6ECA-1D8F-8FFA-B4C0-69C0327CF89D}"/>
          </ac:spMkLst>
        </pc:spChg>
      </pc:sldChg>
      <pc:sldChg chg="addSp modSp new mod">
        <pc:chgData name="Karin Antman" userId="735af7d5-e786-4f61-b89b-64d2dcf7a519" providerId="ADAL" clId="{6DD06870-9C0F-49D4-85A3-38F87A4D72C8}" dt="2024-04-02T10:46:49.833" v="1771" actId="1076"/>
        <pc:sldMkLst>
          <pc:docMk/>
          <pc:sldMk cId="281604664" sldId="268"/>
        </pc:sldMkLst>
        <pc:spChg chg="add mod">
          <ac:chgData name="Karin Antman" userId="735af7d5-e786-4f61-b89b-64d2dcf7a519" providerId="ADAL" clId="{6DD06870-9C0F-49D4-85A3-38F87A4D72C8}" dt="2024-04-02T10:46:49.833" v="1771" actId="1076"/>
          <ac:spMkLst>
            <pc:docMk/>
            <pc:sldMk cId="281604664" sldId="268"/>
            <ac:spMk id="2" creationId="{00362AFB-E57F-E5B3-BD77-39E860396EAA}"/>
          </ac:spMkLst>
        </pc:spChg>
        <pc:spChg chg="add mod">
          <ac:chgData name="Karin Antman" userId="735af7d5-e786-4f61-b89b-64d2dcf7a519" providerId="ADAL" clId="{6DD06870-9C0F-49D4-85A3-38F87A4D72C8}" dt="2024-04-02T10:46:47.477" v="1770" actId="1076"/>
          <ac:spMkLst>
            <pc:docMk/>
            <pc:sldMk cId="281604664" sldId="268"/>
            <ac:spMk id="3" creationId="{C615179F-96C0-6DF7-3518-05CFAF84392C}"/>
          </ac:spMkLst>
        </pc:spChg>
      </pc:sldChg>
      <pc:sldChg chg="addSp modSp new del mod">
        <pc:chgData name="Karin Antman" userId="735af7d5-e786-4f61-b89b-64d2dcf7a519" providerId="ADAL" clId="{6DD06870-9C0F-49D4-85A3-38F87A4D72C8}" dt="2024-04-02T10:24:51.277" v="815" actId="47"/>
        <pc:sldMkLst>
          <pc:docMk/>
          <pc:sldMk cId="3059293521" sldId="268"/>
        </pc:sldMkLst>
        <pc:picChg chg="add mod">
          <ac:chgData name="Karin Antman" userId="735af7d5-e786-4f61-b89b-64d2dcf7a519" providerId="ADAL" clId="{6DD06870-9C0F-49D4-85A3-38F87A4D72C8}" dt="2024-03-26T14:11:37.174" v="813" actId="1076"/>
          <ac:picMkLst>
            <pc:docMk/>
            <pc:sldMk cId="3059293521" sldId="268"/>
            <ac:picMk id="3" creationId="{0CE09DEE-DD98-9E60-461B-3CE475580741}"/>
          </ac:picMkLst>
        </pc:picChg>
      </pc:sldChg>
      <pc:sldChg chg="addSp modSp new del mod">
        <pc:chgData name="Karin Antman" userId="735af7d5-e786-4f61-b89b-64d2dcf7a519" providerId="ADAL" clId="{6DD06870-9C0F-49D4-85A3-38F87A4D72C8}" dt="2024-04-02T10:24:51.073" v="814" actId="47"/>
        <pc:sldMkLst>
          <pc:docMk/>
          <pc:sldMk cId="2404449674" sldId="269"/>
        </pc:sldMkLst>
        <pc:spChg chg="add mod">
          <ac:chgData name="Karin Antman" userId="735af7d5-e786-4f61-b89b-64d2dcf7a519" providerId="ADAL" clId="{6DD06870-9C0F-49D4-85A3-38F87A4D72C8}" dt="2024-03-26T14:00:51.663" v="801" actId="1076"/>
          <ac:spMkLst>
            <pc:docMk/>
            <pc:sldMk cId="2404449674" sldId="269"/>
            <ac:spMk id="2" creationId="{27F76716-ED0C-AE3F-846D-D2D75E33F9D1}"/>
          </ac:spMkLst>
        </pc:spChg>
        <pc:spChg chg="add mod">
          <ac:chgData name="Karin Antman" userId="735af7d5-e786-4f61-b89b-64d2dcf7a519" providerId="ADAL" clId="{6DD06870-9C0F-49D4-85A3-38F87A4D72C8}" dt="2024-03-26T14:00:01.740" v="776" actId="14100"/>
          <ac:spMkLst>
            <pc:docMk/>
            <pc:sldMk cId="2404449674" sldId="269"/>
            <ac:spMk id="3" creationId="{2B726EE2-E0AC-DEC4-0E30-DD1B3115A654}"/>
          </ac:spMkLst>
        </pc:spChg>
        <pc:spChg chg="add mod">
          <ac:chgData name="Karin Antman" userId="735af7d5-e786-4f61-b89b-64d2dcf7a519" providerId="ADAL" clId="{6DD06870-9C0F-49D4-85A3-38F87A4D72C8}" dt="2024-03-26T14:00:39.071" v="799" actId="1076"/>
          <ac:spMkLst>
            <pc:docMk/>
            <pc:sldMk cId="2404449674" sldId="269"/>
            <ac:spMk id="5" creationId="{D31EB89D-0D9D-5756-BFE6-46530B4DD7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1577-0562-A273-D09B-554EA2DEF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17D71-840A-C3DE-0B4A-FB48D1DB5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B008C-8FFC-5ABE-592D-06AFB55C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97A0-00FE-4523-104B-D691CC4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8C80-9D77-B160-0549-411BD14D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77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BC95-BD42-23B0-2608-733FB129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DB29B-FFEB-D1E7-7C06-73DFBF063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E9314-1545-9071-F4DF-8B7F8560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46041-AE42-8E64-5DFB-331E34A5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F40C-A8EF-9D1D-2BAE-3F91BCF1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4346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EB333-AD36-4C2E-E8FC-25C52586D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0A0F3-425F-31E9-A4A8-9F849C13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F2C1-F182-3DE8-DFFA-14AFBBE5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09D2-9340-052E-151F-EE7741DB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74B4-B927-8360-3E50-B7980083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578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FC86-363E-39C8-2DB0-540A612D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9C08D-E2CD-E0EC-FD00-9A8906A7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ADA2-64FD-0703-5839-3F43E8E7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FE663-E298-8822-2F3D-B89C5A52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65F3-33E8-1507-5DE7-3D83FE10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426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3E07-80F0-608D-9016-4B64CF59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22208-BBFA-E47C-B08E-4C7011473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E36A-0EF2-C3D9-D268-932DCEB7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FC99-F681-987F-F828-F90CD7FD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26B9-EDCE-0DCE-2059-71A6091F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4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849F-6827-E9FD-1527-F785DB49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E747-33DD-352B-DD44-7839BB5B5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180CB-92C9-3C18-489F-44B542EB7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D3548-49AF-EE72-99AC-E966A858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BE854-5E51-0485-D207-967B539A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68092-392B-9383-83EC-15F0B984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99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CD35-850E-A012-6978-74531FE3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3AEE0-96B0-2775-059A-450751ACF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B65C1-4296-5D51-39E9-D70B41399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D0CD0-3E35-0823-F110-6B9B6512B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AEE91-668E-2E0F-AFA2-12B161924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1CA55-C83C-5899-7978-0AC37B9F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DBED0-3F18-146E-CE23-2AE5E326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7E2F7-AA8F-DCD1-F4E0-BEADF20D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13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4EE5-441C-8EA5-4D23-5BCF28C3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93363-EB04-6D03-3985-183207DD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87F1A-532E-9467-B6C5-BC84D541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6C431-DC73-99DF-DA34-753D26F0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283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58322-C778-AF62-B52D-9839570A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AE9A2-B455-0066-9193-19B567E3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63EB-D944-6EFC-DAA2-A0B07374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238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3014-7933-18D5-4B44-3131CBFD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6907-A36C-3583-DDF8-D4F3B212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E6A69-D235-9D3D-E722-517552D4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6218A-B917-D8F7-6891-817E868E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D39AE-4465-1B8F-022C-38FDE1A1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25AC8-AB21-0C21-B4CF-62491C05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772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B072-6EB5-DC5F-AC2E-F5B07572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50E5-D739-65D8-F904-BED055B7E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F2C0F-85A4-D5E9-8E9F-A890316EE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37A5D-5F3C-BDBB-0DBF-13D2848E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1FB3A-EE39-846A-133E-4594C42E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FEEE-6D5F-DFCA-4BC4-ADC06C22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504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BF6CC-575A-C20D-7A03-0D734A26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61F4-6FFE-60A0-2361-7F2930B3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90A2F-2773-FFF2-E243-0E3922AB8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1092-0D06-4A40-945A-02AB765447E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690C-02FE-C76F-0ECB-E01921B1B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7958B-CD6E-C69A-8A80-2F2FC113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029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8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D73B9-73C7-F555-E99A-079288B2C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5" name="Rectangle 8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CFE6C-E901-5F19-2D5E-9B9FF060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Föräldramöte Västanfors IFFK</a:t>
            </a:r>
            <a:br>
              <a:rPr lang="en-US" sz="4800"/>
            </a:br>
            <a:r>
              <a:rPr lang="en-US" sz="4800"/>
              <a:t>F14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A6ECA-1D8F-8FFA-B4C0-69C0327CF89D}"/>
              </a:ext>
            </a:extLst>
          </p:cNvPr>
          <p:cNvSpPr txBox="1"/>
          <p:nvPr/>
        </p:nvSpPr>
        <p:spPr>
          <a:xfrm>
            <a:off x="1677726" y="1049573"/>
            <a:ext cx="52081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Agenda:</a:t>
            </a:r>
          </a:p>
          <a:p>
            <a:endParaRPr lang="sv-SE" sz="2800" dirty="0"/>
          </a:p>
          <a:p>
            <a:r>
              <a:rPr lang="sv-SE" sz="2800" dirty="0"/>
              <a:t>Kommunikation &amp; Anmälan</a:t>
            </a:r>
          </a:p>
          <a:p>
            <a:r>
              <a:rPr lang="sv-SE" sz="2800" dirty="0"/>
              <a:t>Träningar</a:t>
            </a:r>
          </a:p>
          <a:p>
            <a:r>
              <a:rPr lang="sv-SE" sz="2800" dirty="0"/>
              <a:t>Matcher</a:t>
            </a:r>
          </a:p>
          <a:p>
            <a:r>
              <a:rPr lang="sv-SE" sz="2800" dirty="0"/>
              <a:t>Uppdrag/föräldrargrupp</a:t>
            </a:r>
          </a:p>
          <a:p>
            <a:r>
              <a:rPr lang="sv-SE" sz="2800" dirty="0"/>
              <a:t>Medlems/spelaravgift</a:t>
            </a:r>
          </a:p>
          <a:p>
            <a:r>
              <a:rPr lang="sv-SE" sz="2800" dirty="0"/>
              <a:t>VFF 10 föräldrabud</a:t>
            </a:r>
          </a:p>
          <a:p>
            <a:endParaRPr lang="sv-SE" dirty="0"/>
          </a:p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35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A1747-E3D5-7891-A20D-10E56EB5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" y="3208425"/>
            <a:ext cx="4469855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7FA9E-AA67-919C-81CE-95609BB129B0}"/>
              </a:ext>
            </a:extLst>
          </p:cNvPr>
          <p:cNvSpPr txBox="1"/>
          <p:nvPr/>
        </p:nvSpPr>
        <p:spPr>
          <a:xfrm>
            <a:off x="5083766" y="331995"/>
            <a:ext cx="2222019" cy="413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60704"/>
            <a:r>
              <a:rPr lang="sv-SE" sz="20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kommunikation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F61C1-1FE9-12DB-5907-ACEAD98898F5}"/>
              </a:ext>
            </a:extLst>
          </p:cNvPr>
          <p:cNvSpPr txBox="1"/>
          <p:nvPr/>
        </p:nvSpPr>
        <p:spPr>
          <a:xfrm>
            <a:off x="775062" y="819660"/>
            <a:ext cx="27833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All kommunikation sker via Laget.se</a:t>
            </a:r>
          </a:p>
          <a:p>
            <a:r>
              <a:rPr lang="sv-SE" sz="1400" dirty="0"/>
              <a:t> - Träning</a:t>
            </a:r>
          </a:p>
          <a:p>
            <a:r>
              <a:rPr lang="sv-SE" sz="1400" dirty="0"/>
              <a:t> - Match</a:t>
            </a:r>
          </a:p>
          <a:p>
            <a:r>
              <a:rPr lang="sv-SE" sz="1400" dirty="0"/>
              <a:t> - Cup</a:t>
            </a:r>
          </a:p>
          <a:p>
            <a:r>
              <a:rPr lang="sv-SE" sz="1400" dirty="0"/>
              <a:t> - Fotografering</a:t>
            </a:r>
          </a:p>
          <a:p>
            <a:r>
              <a:rPr lang="sv-SE" sz="1400" dirty="0"/>
              <a:t> - Extra info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3FE82-4634-238E-9A20-EE7EDB3D412B}"/>
              </a:ext>
            </a:extLst>
          </p:cNvPr>
          <p:cNvSpPr txBox="1"/>
          <p:nvPr/>
        </p:nvSpPr>
        <p:spPr>
          <a:xfrm>
            <a:off x="775062" y="2320370"/>
            <a:ext cx="343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Möjlighet att kommentera &amp; ställa frågor på </a:t>
            </a:r>
          </a:p>
          <a:p>
            <a:r>
              <a:rPr lang="sv-SE" sz="1400" dirty="0"/>
              <a:t>de inlägg som görs</a:t>
            </a:r>
            <a:endParaRPr lang="LID4096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067412-437F-625A-0EDF-EAFD50150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523" y="819660"/>
            <a:ext cx="1549687" cy="1664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64DAEB-C1C6-BB78-7453-D36DD4A86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844" y="2542568"/>
            <a:ext cx="6286367" cy="39447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A88028-C367-5C51-3B02-198E91428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417" y="2944583"/>
            <a:ext cx="3146793" cy="3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AB8DD-F00C-B627-27B9-DCC98186767B}"/>
              </a:ext>
            </a:extLst>
          </p:cNvPr>
          <p:cNvSpPr txBox="1"/>
          <p:nvPr/>
        </p:nvSpPr>
        <p:spPr>
          <a:xfrm>
            <a:off x="4761550" y="423438"/>
            <a:ext cx="2360318" cy="42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60704"/>
            <a:r>
              <a:rPr lang="sv-SE" sz="20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Anmälan till träning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9E3D1-EFDB-C1A3-B6BE-4A8BBE08629C}"/>
              </a:ext>
            </a:extLst>
          </p:cNvPr>
          <p:cNvSpPr txBox="1"/>
          <p:nvPr/>
        </p:nvSpPr>
        <p:spPr>
          <a:xfrm>
            <a:off x="1055914" y="2248980"/>
            <a:ext cx="3825791" cy="1808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60704"/>
            <a:r>
              <a:rPr lang="sv-SE" sz="20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Obligatorisk anmälan på Laget.se </a:t>
            </a:r>
          </a:p>
          <a:p>
            <a:pPr defTabSz="1060704"/>
            <a:endParaRPr lang="sv-SE" sz="208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1060704"/>
            <a:r>
              <a:rPr lang="sv-SE" sz="20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Träningsnärvaro</a:t>
            </a:r>
          </a:p>
          <a:p>
            <a:pPr defTabSz="1060704"/>
            <a:r>
              <a: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senaste 2 veckor</a:t>
            </a:r>
          </a:p>
          <a:p>
            <a:pPr defTabSz="1060704"/>
            <a:endParaRPr lang="sv-S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1060704"/>
            <a:r>
              <a:rPr lang="sv-SE" sz="20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Grunden till matchspel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21184-1383-581E-30B7-ED846EBB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378" y="1724038"/>
            <a:ext cx="4553822" cy="2225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B5839F-4108-8599-825A-CED5C16C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867" y="2337699"/>
            <a:ext cx="1985001" cy="17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3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3C0702-21B1-3AE7-79D3-B6C02FFCCA58}"/>
              </a:ext>
            </a:extLst>
          </p:cNvPr>
          <p:cNvSpPr txBox="1"/>
          <p:nvPr/>
        </p:nvSpPr>
        <p:spPr>
          <a:xfrm>
            <a:off x="634597" y="4469161"/>
            <a:ext cx="4181243" cy="197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Förberedeleträning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Anfallsspel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Försvarsspel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Fotbollsfys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Spelövningar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DDD0BAA-6DD6-3A54-F221-8EFC9F980B5E}"/>
              </a:ext>
            </a:extLst>
          </p:cNvPr>
          <p:cNvSpPr/>
          <p:nvPr/>
        </p:nvSpPr>
        <p:spPr>
          <a:xfrm rot="10800000">
            <a:off x="2124760" y="4897213"/>
            <a:ext cx="234394" cy="709127"/>
          </a:xfrm>
          <a:prstGeom prst="leftBrace">
            <a:avLst>
              <a:gd name="adj1" fmla="val 8333"/>
              <a:gd name="adj2" fmla="val 463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FD20F-88D6-A03F-E883-CAFC5F115EF4}"/>
              </a:ext>
            </a:extLst>
          </p:cNvPr>
          <p:cNvSpPr txBox="1"/>
          <p:nvPr/>
        </p:nvSpPr>
        <p:spPr>
          <a:xfrm>
            <a:off x="5292958" y="306666"/>
            <a:ext cx="106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Träningar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D9465-ABB3-C800-7383-28A9D7D200E9}"/>
              </a:ext>
            </a:extLst>
          </p:cNvPr>
          <p:cNvSpPr txBox="1"/>
          <p:nvPr/>
        </p:nvSpPr>
        <p:spPr>
          <a:xfrm>
            <a:off x="2445519" y="5067112"/>
            <a:ext cx="203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Färdighetsövningar</a:t>
            </a:r>
            <a:endParaRPr lang="LID4096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D51F0-EBF8-A900-030D-534B896CE022}"/>
              </a:ext>
            </a:extLst>
          </p:cNvPr>
          <p:cNvSpPr txBox="1"/>
          <p:nvPr/>
        </p:nvSpPr>
        <p:spPr>
          <a:xfrm>
            <a:off x="984069" y="1823952"/>
            <a:ext cx="2998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/>
              <a:t>April-Maj</a:t>
            </a:r>
            <a:r>
              <a:rPr lang="sv-SE" dirty="0"/>
              <a:t> </a:t>
            </a:r>
            <a:r>
              <a:rPr lang="sv-SE" sz="1400" dirty="0"/>
              <a:t>(Vårsäsongen 2024)</a:t>
            </a:r>
          </a:p>
          <a:p>
            <a:r>
              <a:rPr lang="sv-SE" sz="1400" dirty="0"/>
              <a:t>Fagerliden Tis &amp;/eller Tors 17:00-18:00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D4622-F81A-C416-485A-3271A89D6D59}"/>
              </a:ext>
            </a:extLst>
          </p:cNvPr>
          <p:cNvSpPr txBox="1"/>
          <p:nvPr/>
        </p:nvSpPr>
        <p:spPr>
          <a:xfrm>
            <a:off x="984069" y="914399"/>
            <a:ext cx="2234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/>
              <a:t>Mars </a:t>
            </a:r>
            <a:r>
              <a:rPr lang="sv-SE" sz="1400" dirty="0"/>
              <a:t>(Vinterträning)</a:t>
            </a:r>
          </a:p>
          <a:p>
            <a:r>
              <a:rPr lang="sv-SE" sz="1400" dirty="0"/>
              <a:t>Fagerliden Fred 16:30-18:00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B7989-4213-41C6-EB98-C38C48298247}"/>
              </a:ext>
            </a:extLst>
          </p:cNvPr>
          <p:cNvSpPr txBox="1"/>
          <p:nvPr/>
        </p:nvSpPr>
        <p:spPr>
          <a:xfrm>
            <a:off x="984069" y="2673606"/>
            <a:ext cx="2724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/>
              <a:t>Maj-Sept</a:t>
            </a:r>
            <a:r>
              <a:rPr lang="sv-SE" dirty="0"/>
              <a:t> </a:t>
            </a:r>
            <a:r>
              <a:rPr lang="sv-SE" sz="1400" dirty="0"/>
              <a:t>(Säsongen 2024)</a:t>
            </a:r>
          </a:p>
          <a:p>
            <a:r>
              <a:rPr lang="sv-SE" sz="1400" dirty="0"/>
              <a:t>Fagerliden Tis/Tors 17:30-19:00???</a:t>
            </a:r>
            <a:endParaRPr lang="LID4096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5610F7-2AC7-0DCC-FEC1-D27C532D7906}"/>
              </a:ext>
            </a:extLst>
          </p:cNvPr>
          <p:cNvSpPr/>
          <p:nvPr/>
        </p:nvSpPr>
        <p:spPr>
          <a:xfrm>
            <a:off x="583474" y="4380411"/>
            <a:ext cx="4084320" cy="20900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69917E-37E9-63C7-617A-4F2723DFF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944" y="2031039"/>
            <a:ext cx="4419941" cy="29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1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E2CC0F-57C0-1064-EB60-565E60E63738}"/>
              </a:ext>
            </a:extLst>
          </p:cNvPr>
          <p:cNvSpPr txBox="1"/>
          <p:nvPr/>
        </p:nvSpPr>
        <p:spPr>
          <a:xfrm>
            <a:off x="4789714" y="679269"/>
            <a:ext cx="298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Matcher/Träningsmatch/Cup/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3D0AE-02E7-02A5-FFC0-7FCA1F9007F5}"/>
              </a:ext>
            </a:extLst>
          </p:cNvPr>
          <p:cNvSpPr txBox="1"/>
          <p:nvPr/>
        </p:nvSpPr>
        <p:spPr>
          <a:xfrm>
            <a:off x="461185" y="2085966"/>
            <a:ext cx="429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Ett lag anmält till den gröna 7-manna serien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2EFBA-0F59-AFD8-D915-E40A0F38974E}"/>
              </a:ext>
            </a:extLst>
          </p:cNvPr>
          <p:cNvSpPr txBox="1"/>
          <p:nvPr/>
        </p:nvSpPr>
        <p:spPr>
          <a:xfrm>
            <a:off x="461185" y="2952931"/>
            <a:ext cx="5825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En cup planerad i Örebro Söndag 12 Maj. Minst 4:a matcher.</a:t>
            </a:r>
          </a:p>
          <a:p>
            <a:r>
              <a:rPr lang="sv-SE" dirty="0"/>
              <a:t>Fotbollensdag i Västerås</a:t>
            </a:r>
          </a:p>
          <a:p>
            <a:r>
              <a:rPr lang="sv-SE" dirty="0"/>
              <a:t>VIF-dagen</a:t>
            </a:r>
          </a:p>
          <a:p>
            <a:r>
              <a:rPr lang="sv-SE" dirty="0"/>
              <a:t>Eventuella träningsmatcher (Barkarö SK?)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8778F5-5068-FF46-4963-A511B563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23" y="3691277"/>
            <a:ext cx="2979678" cy="268247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289629-EC5A-C8DF-7CF3-163D0C477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88140"/>
              </p:ext>
            </p:extLst>
          </p:nvPr>
        </p:nvGraphicFramePr>
        <p:xfrm>
          <a:off x="461185" y="5037483"/>
          <a:ext cx="5310351" cy="58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040">
                  <a:extLst>
                    <a:ext uri="{9D8B030D-6E8A-4147-A177-3AD203B41FA5}">
                      <a16:colId xmlns:a16="http://schemas.microsoft.com/office/drawing/2014/main" val="2218775802"/>
                    </a:ext>
                  </a:extLst>
                </a:gridCol>
                <a:gridCol w="1711848">
                  <a:extLst>
                    <a:ext uri="{9D8B030D-6E8A-4147-A177-3AD203B41FA5}">
                      <a16:colId xmlns:a16="http://schemas.microsoft.com/office/drawing/2014/main" val="2903935444"/>
                    </a:ext>
                  </a:extLst>
                </a:gridCol>
                <a:gridCol w="1979463">
                  <a:extLst>
                    <a:ext uri="{9D8B030D-6E8A-4147-A177-3AD203B41FA5}">
                      <a16:colId xmlns:a16="http://schemas.microsoft.com/office/drawing/2014/main" val="2697216504"/>
                    </a:ext>
                  </a:extLst>
                </a:gridCol>
              </a:tblGrid>
              <a:tr h="581030">
                <a:tc>
                  <a:txBody>
                    <a:bodyPr/>
                    <a:lstStyle/>
                    <a:p>
                      <a:r>
                        <a:rPr lang="sv-SE" sz="1100">
                          <a:effectLst/>
                        </a:rPr>
                        <a:t>7 mot 7 (10–12 år)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effectLst/>
                        </a:rPr>
                        <a:t>50–55x30–35 m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effectLst/>
                        </a:rPr>
                        <a:t>3x20 min (enskild match)</a:t>
                      </a:r>
                    </a:p>
                    <a:p>
                      <a:r>
                        <a:rPr lang="sv-SE" sz="1100" dirty="0">
                          <a:effectLst/>
                        </a:rPr>
                        <a:t>3x15 min (sammandrag)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806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39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0380BB-7DBF-74A4-C12C-1E50540B21E7}"/>
              </a:ext>
            </a:extLst>
          </p:cNvPr>
          <p:cNvSpPr txBox="1"/>
          <p:nvPr/>
        </p:nvSpPr>
        <p:spPr>
          <a:xfrm>
            <a:off x="1036320" y="119128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Föräldragrupp &amp;/eller eventuellt ansvarig: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Kioskschema – hemmamatcher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Lotter – Vår &amp; Höst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Tvättning efter match </a:t>
            </a:r>
          </a:p>
          <a:p>
            <a:r>
              <a:rPr lang="sv-SE" dirty="0">
                <a:latin typeface="Calibri" panose="020F0502020204030204" pitchFamily="34" charset="0"/>
              </a:rPr>
              <a:t>Skräpplockning </a:t>
            </a:r>
          </a:p>
          <a:p>
            <a:r>
              <a:rPr lang="sv-SE" dirty="0">
                <a:latin typeface="Calibri" panose="020F0502020204030204" pitchFamily="34" charset="0"/>
              </a:rPr>
              <a:t>VIF-dagen</a:t>
            </a:r>
          </a:p>
          <a:p>
            <a:r>
              <a:rPr lang="sv-SE" dirty="0">
                <a:latin typeface="Calibri" panose="020F0502020204030204" pitchFamily="34" charset="0"/>
              </a:rPr>
              <a:t>Lagkassa</a:t>
            </a:r>
          </a:p>
          <a:p>
            <a:r>
              <a:rPr lang="sv-SE" dirty="0">
                <a:latin typeface="Calibri" panose="020F0502020204030204" pitchFamily="34" charset="0"/>
              </a:rPr>
              <a:t>Lagfoto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D4F72-D32D-425D-038A-6D1721F5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834" y="3571612"/>
            <a:ext cx="3581281" cy="2735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F8A18-91C1-8165-6DCE-542DDBE7D89C}"/>
              </a:ext>
            </a:extLst>
          </p:cNvPr>
          <p:cNvSpPr txBox="1"/>
          <p:nvPr/>
        </p:nvSpPr>
        <p:spPr>
          <a:xfrm>
            <a:off x="5164182" y="547961"/>
            <a:ext cx="224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Att göra under säsong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5ADD7-76D3-2BB0-78AE-DB7BCD4B4A24}"/>
              </a:ext>
            </a:extLst>
          </p:cNvPr>
          <p:cNvSpPr txBox="1"/>
          <p:nvPr/>
        </p:nvSpPr>
        <p:spPr>
          <a:xfrm>
            <a:off x="1036320" y="4006963"/>
            <a:ext cx="6096000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Lagens ekonomi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Kostnader som föreningen står för: 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Startavgifter för seriespel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Cuper anordnade av Fotbollförbundet, t ex DM-spel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Startavgift för en valfri cup per år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Domare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Planhyror (ej inomhustider)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Licensavgifter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Pokal till alla ungdomsspelare upp till 12 år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Kostnader som lagkassan eller de aktiva står för:</a:t>
            </a:r>
            <a:endParaRPr lang="sv-S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Inköp till försäljning i kiosken, overaller, uppvärmningströjor och annat som inte tillhör tävlingsutrustningen. Träning inomhus under höstterminen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0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362AFB-E57F-E5B3-BD77-39E860396EAA}"/>
              </a:ext>
            </a:extLst>
          </p:cNvPr>
          <p:cNvSpPr txBox="1"/>
          <p:nvPr/>
        </p:nvSpPr>
        <p:spPr>
          <a:xfrm>
            <a:off x="4999382" y="357809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Sammanfattning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5179F-96C0-6DF7-3518-05CFAF84392C}"/>
              </a:ext>
            </a:extLst>
          </p:cNvPr>
          <p:cNvSpPr txBox="1"/>
          <p:nvPr/>
        </p:nvSpPr>
        <p:spPr>
          <a:xfrm>
            <a:off x="785191" y="1502688"/>
            <a:ext cx="1083995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Kommunikation via laget.se </a:t>
            </a:r>
          </a:p>
          <a:p>
            <a:r>
              <a:rPr lang="sv-SE" dirty="0"/>
              <a:t>Behöver få in info om uppdatering av mailadresser. Vi ledare kommer att kontakta dem som inte </a:t>
            </a:r>
          </a:p>
          <a:p>
            <a:r>
              <a:rPr lang="sv-SE" dirty="0"/>
              <a:t>svarade på kallelsen till mötet för att se orsaken, så att vi kan uppdatera om något eventuellt saknas. </a:t>
            </a:r>
          </a:p>
          <a:p>
            <a:endParaRPr lang="sv-SE" dirty="0"/>
          </a:p>
          <a:p>
            <a:r>
              <a:rPr lang="sv-SE" b="1" dirty="0"/>
              <a:t>Kioskschema</a:t>
            </a:r>
            <a:r>
              <a:rPr lang="sv-SE" dirty="0"/>
              <a:t> – Ansvarig Jenny Å</a:t>
            </a:r>
          </a:p>
          <a:p>
            <a:r>
              <a:rPr lang="sv-SE" dirty="0"/>
              <a:t>Lotter – Per Georgsson</a:t>
            </a:r>
          </a:p>
          <a:p>
            <a:endParaRPr lang="sv-SE" dirty="0"/>
          </a:p>
          <a:p>
            <a:r>
              <a:rPr lang="sv-SE" b="1" dirty="0"/>
              <a:t>Lagkassan</a:t>
            </a:r>
          </a:p>
          <a:p>
            <a:r>
              <a:rPr lang="sv-SE" dirty="0"/>
              <a:t>Vi behöver öka på vår lagkassa för framtida cuper, träningsläger, roliga aktiviteter med laget. </a:t>
            </a:r>
          </a:p>
          <a:p>
            <a:r>
              <a:rPr lang="sv-SE" dirty="0"/>
              <a:t>Förslag som skall kollas upp: Vårstädning (Karin) &amp; Våryran försäljning (Per) </a:t>
            </a:r>
          </a:p>
          <a:p>
            <a:endParaRPr lang="sv-SE" dirty="0"/>
          </a:p>
          <a:p>
            <a:r>
              <a:rPr lang="sv-SE" b="1" dirty="0"/>
              <a:t>Medlems-&amp; Spelatavgift </a:t>
            </a:r>
            <a:br>
              <a:rPr lang="sv-SE" dirty="0"/>
            </a:br>
            <a:r>
              <a:rPr lang="sv-SE" dirty="0"/>
              <a:t>Från 10 år kostar det 200kr + 700kr = totalt 900kr</a:t>
            </a:r>
          </a:p>
          <a:p>
            <a:r>
              <a:rPr lang="sv-SE" dirty="0"/>
              <a:t>Finns möjlighet att söka bidrag via skyhöga favoriter om man så önskar. </a:t>
            </a:r>
          </a:p>
          <a:p>
            <a:endParaRPr lang="sv-SE" dirty="0"/>
          </a:p>
          <a:p>
            <a:r>
              <a:rPr lang="sv-SE" b="1" dirty="0"/>
              <a:t>Hjälp på hemmamatcher</a:t>
            </a:r>
            <a:br>
              <a:rPr lang="sv-SE" dirty="0"/>
            </a:br>
            <a:r>
              <a:rPr lang="sv-SE" dirty="0"/>
              <a:t>Vi ser gärna att vi får hjälp under hemmamatcher med att ta fram mål, kona upp för linjer (sidlinjer och mittlinjen)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0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C1D093A1B845AA3643F6B6B860EC" ma:contentTypeVersion="18" ma:contentTypeDescription="Create a new document." ma:contentTypeScope="" ma:versionID="c44381b9e156479a074190d1341abcf2">
  <xsd:schema xmlns:xsd="http://www.w3.org/2001/XMLSchema" xmlns:xs="http://www.w3.org/2001/XMLSchema" xmlns:p="http://schemas.microsoft.com/office/2006/metadata/properties" xmlns:ns3="05ef4b74-192a-406e-b0b4-96887aac7472" xmlns:ns4="6ba19e0f-a81d-4741-a3ba-b5c84f3a69ff" targetNamespace="http://schemas.microsoft.com/office/2006/metadata/properties" ma:root="true" ma:fieldsID="3288c23ada593b60fc1442630a8a1f8c" ns3:_="" ns4:_="">
    <xsd:import namespace="05ef4b74-192a-406e-b0b4-96887aac7472"/>
    <xsd:import namespace="6ba19e0f-a81d-4741-a3ba-b5c84f3a69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4b74-192a-406e-b0b4-96887aac7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19e0f-a81d-4741-a3ba-b5c84f3a69f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ef4b74-192a-406e-b0b4-96887aac747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9E5ED-E07E-4543-90E5-C9A3921DA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4b74-192a-406e-b0b4-96887aac7472"/>
    <ds:schemaRef ds:uri="6ba19e0f-a81d-4741-a3ba-b5c84f3a6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D7CB98-B336-4A84-BD67-D823D51F8FAE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ba19e0f-a81d-4741-a3ba-b5c84f3a69ff"/>
    <ds:schemaRef ds:uri="05ef4b74-192a-406e-b0b4-96887aac747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87307D-027A-41E9-8406-5AC7BAD43C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58707db-cea7-4907-92d1-cf323291762b}" enabled="1" method="Standard" siteId="{e11cbe9c-f680-44b9-9d42-d705f740b88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</TotalTime>
  <Words>419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Föräldramöte Västanfors IFFK F14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Seco Tools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Antman</dc:creator>
  <cp:lastModifiedBy>Karin Antman</cp:lastModifiedBy>
  <cp:revision>3</cp:revision>
  <dcterms:created xsi:type="dcterms:W3CDTF">2024-03-12T16:22:45Z</dcterms:created>
  <dcterms:modified xsi:type="dcterms:W3CDTF">2024-04-02T10:46:53Z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0x0101006692C1D093A1B845AA3643F6B6B860EC</vt:lpwstr>
  </property>
</Properties>
</file>