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1.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4" r:id="rId3"/>
    <p:sldId id="257" r:id="rId4"/>
    <p:sldId id="258" r:id="rId5"/>
    <p:sldId id="259" r:id="rId6"/>
    <p:sldId id="265" r:id="rId7"/>
    <p:sldId id="260" r:id="rId8"/>
    <p:sldId id="262" r:id="rId9"/>
    <p:sldId id="266" r:id="rId10"/>
    <p:sldId id="261" r:id="rId1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06" autoAdjust="0"/>
    <p:restoredTop sz="83396" autoAdjust="0"/>
  </p:normalViewPr>
  <p:slideViewPr>
    <p:cSldViewPr snapToGrid="0">
      <p:cViewPr varScale="1">
        <p:scale>
          <a:sx n="68" d="100"/>
          <a:sy n="68" d="100"/>
        </p:scale>
        <p:origin x="1392"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5D19FF-41F5-4725-9AB9-9DA04CD5D2B9}" type="datetimeFigureOut">
              <a:rPr lang="sv-SE" smtClean="0"/>
              <a:t>2025-08-25</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DFB3BF-1CCE-4ECE-83D2-125462BD7838}" type="slidenum">
              <a:rPr lang="sv-SE" smtClean="0"/>
              <a:t>‹#›</a:t>
            </a:fld>
            <a:endParaRPr lang="sv-SE"/>
          </a:p>
        </p:txBody>
      </p:sp>
    </p:spTree>
    <p:extLst>
      <p:ext uri="{BB962C8B-B14F-4D97-AF65-F5344CB8AC3E}">
        <p14:creationId xmlns:p14="http://schemas.microsoft.com/office/powerpoint/2010/main" val="1222440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A8DFB3BF-1CCE-4ECE-83D2-125462BD7838}" type="slidenum">
              <a:rPr lang="sv-SE" smtClean="0"/>
              <a:t>1</a:t>
            </a:fld>
            <a:endParaRPr lang="sv-SE"/>
          </a:p>
        </p:txBody>
      </p:sp>
    </p:spTree>
    <p:extLst>
      <p:ext uri="{BB962C8B-B14F-4D97-AF65-F5344CB8AC3E}">
        <p14:creationId xmlns:p14="http://schemas.microsoft.com/office/powerpoint/2010/main" val="697291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err="1"/>
              <a:t>Allhelgona</a:t>
            </a:r>
            <a:r>
              <a:rPr lang="sv-SE" dirty="0"/>
              <a:t> - konsertdag</a:t>
            </a:r>
          </a:p>
          <a:p>
            <a:pPr lvl="1"/>
            <a:r>
              <a:rPr lang="sv-SE" i="1" dirty="0"/>
              <a:t>Samlingstider – Vega </a:t>
            </a:r>
            <a:r>
              <a:rPr lang="sv-SE" i="1" dirty="0" err="1"/>
              <a:t>kl</a:t>
            </a:r>
            <a:r>
              <a:rPr lang="sv-SE" i="1" dirty="0"/>
              <a:t> 7.30, Capella </a:t>
            </a:r>
            <a:r>
              <a:rPr lang="sv-SE" i="1" dirty="0" err="1"/>
              <a:t>kl</a:t>
            </a:r>
            <a:r>
              <a:rPr lang="sv-SE" i="1" dirty="0"/>
              <a:t> 8.30, Castor och </a:t>
            </a:r>
            <a:r>
              <a:rPr lang="sv-SE" i="1" dirty="0" err="1"/>
              <a:t>Avior</a:t>
            </a:r>
            <a:r>
              <a:rPr lang="sv-SE" i="1" dirty="0"/>
              <a:t> </a:t>
            </a:r>
            <a:r>
              <a:rPr lang="sv-SE" i="1" dirty="0" err="1"/>
              <a:t>kl</a:t>
            </a:r>
            <a:r>
              <a:rPr lang="sv-SE" i="1" dirty="0"/>
              <a:t> 9.30.</a:t>
            </a:r>
          </a:p>
          <a:p>
            <a:pPr lvl="1"/>
            <a:r>
              <a:rPr lang="sv-SE" i="1" dirty="0"/>
              <a:t>Frisyrer görs på plats för att se likdana ut - samma höjd och utförande/placering– behövs hjälp av föräldrar. Vi återkommer med information och förfrågan.</a:t>
            </a:r>
          </a:p>
          <a:p>
            <a:pPr lvl="1"/>
            <a:r>
              <a:rPr lang="sv-SE" i="1" dirty="0"/>
              <a:t>Alla kläder man ska ha med ska ta med på morgonen (enligt basutrustningslistan) – hängs i respektive omklädningsrum (dörrarna kommer att vara uppmärkta).</a:t>
            </a:r>
          </a:p>
          <a:p>
            <a:pPr lvl="1"/>
            <a:r>
              <a:rPr lang="sv-SE" i="1" dirty="0"/>
              <a:t>Nagellack, klockor och smycken bort!</a:t>
            </a:r>
          </a:p>
          <a:p>
            <a:pPr lvl="1"/>
            <a:r>
              <a:rPr lang="sv-SE" i="1" dirty="0"/>
              <a:t>Lunch äts hemma </a:t>
            </a:r>
            <a:r>
              <a:rPr lang="sv-SE" i="1" dirty="0" err="1"/>
              <a:t>kl</a:t>
            </a:r>
            <a:r>
              <a:rPr lang="sv-SE" i="1" dirty="0"/>
              <a:t> 13</a:t>
            </a:r>
          </a:p>
          <a:p>
            <a:pPr lvl="1"/>
            <a:r>
              <a:rPr lang="sv-SE" i="1" dirty="0"/>
              <a:t>Återsamling i resp. omklädningsrum </a:t>
            </a:r>
            <a:r>
              <a:rPr lang="sv-SE" i="1" dirty="0" err="1"/>
              <a:t>kl</a:t>
            </a:r>
            <a:r>
              <a:rPr lang="sv-SE" i="1" dirty="0"/>
              <a:t> 15</a:t>
            </a:r>
          </a:p>
          <a:p>
            <a:pPr lvl="1"/>
            <a:r>
              <a:rPr lang="sv-SE" i="1" dirty="0"/>
              <a:t>Starttid konsert </a:t>
            </a:r>
            <a:r>
              <a:rPr lang="sv-SE" i="1" dirty="0" err="1"/>
              <a:t>kl</a:t>
            </a:r>
            <a:r>
              <a:rPr lang="sv-SE" i="1" dirty="0"/>
              <a:t> 16</a:t>
            </a:r>
          </a:p>
          <a:p>
            <a:pPr lvl="1"/>
            <a:r>
              <a:rPr lang="sv-SE" i="1" dirty="0"/>
              <a:t>Slut ca </a:t>
            </a:r>
            <a:r>
              <a:rPr lang="sv-SE" i="1" dirty="0" err="1"/>
              <a:t>kl</a:t>
            </a:r>
            <a:r>
              <a:rPr lang="sv-SE" i="1" dirty="0"/>
              <a:t> 17.30.</a:t>
            </a:r>
          </a:p>
          <a:p>
            <a:pPr lvl="1"/>
            <a:endParaRPr lang="sv-SE" i="1" dirty="0"/>
          </a:p>
          <a:p>
            <a:pPr lvl="1"/>
            <a:r>
              <a:rPr lang="sv-SE" i="1" dirty="0"/>
              <a:t>Vill man inte vara med på julklappsleken kommer det även finnas lekar och papper samt färgpennor.</a:t>
            </a:r>
          </a:p>
        </p:txBody>
      </p:sp>
      <p:sp>
        <p:nvSpPr>
          <p:cNvPr id="4" name="Platshållare för bildnummer 3"/>
          <p:cNvSpPr>
            <a:spLocks noGrp="1"/>
          </p:cNvSpPr>
          <p:nvPr>
            <p:ph type="sldNum" sz="quarter" idx="5"/>
          </p:nvPr>
        </p:nvSpPr>
        <p:spPr/>
        <p:txBody>
          <a:bodyPr/>
          <a:lstStyle/>
          <a:p>
            <a:fld id="{A8DFB3BF-1CCE-4ECE-83D2-125462BD7838}" type="slidenum">
              <a:rPr lang="sv-SE" smtClean="0"/>
              <a:t>3</a:t>
            </a:fld>
            <a:endParaRPr lang="sv-SE"/>
          </a:p>
        </p:txBody>
      </p:sp>
    </p:spTree>
    <p:extLst>
      <p:ext uri="{BB962C8B-B14F-4D97-AF65-F5344CB8AC3E}">
        <p14:creationId xmlns:p14="http://schemas.microsoft.com/office/powerpoint/2010/main" val="1795093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Hjälp på träningshelg – ca 15 vuxna/ föräldrar. Lista finns att anmäla sig på under föräldramötet, det går också bra att anmäla sig när informationen kommer ut på Laget.</a:t>
            </a:r>
          </a:p>
          <a:p>
            <a:r>
              <a:rPr lang="sv-SE" dirty="0"/>
              <a:t>Hjälptränarna tränar med sin egen grupp på träningshelgen. </a:t>
            </a:r>
          </a:p>
          <a:p>
            <a:r>
              <a:rPr lang="sv-SE" dirty="0"/>
              <a:t>Föräldrar som duschar, byter om och passar får gärna hålla aktivitet/samarbetsövning, spel, </a:t>
            </a:r>
            <a:r>
              <a:rPr lang="sv-SE" dirty="0" err="1"/>
              <a:t>ect</a:t>
            </a:r>
            <a:r>
              <a:rPr lang="sv-SE" dirty="0"/>
              <a:t>. Papper och ritpennor finns. </a:t>
            </a:r>
          </a:p>
          <a:p>
            <a:r>
              <a:rPr lang="sv-SE" dirty="0" err="1"/>
              <a:t>Avior</a:t>
            </a:r>
            <a:r>
              <a:rPr lang="sv-SE" dirty="0"/>
              <a:t> tränar enbart på lördagen.</a:t>
            </a:r>
          </a:p>
          <a:p>
            <a:r>
              <a:rPr lang="sv-SE" dirty="0"/>
              <a:t>Glöm ej att anmäla, även om man endast ska äta och ej sova över – detta för att vi ska kunna planera matinköp.</a:t>
            </a:r>
          </a:p>
        </p:txBody>
      </p:sp>
      <p:sp>
        <p:nvSpPr>
          <p:cNvPr id="4" name="Platshållare för bildnummer 3"/>
          <p:cNvSpPr>
            <a:spLocks noGrp="1"/>
          </p:cNvSpPr>
          <p:nvPr>
            <p:ph type="sldNum" sz="quarter" idx="5"/>
          </p:nvPr>
        </p:nvSpPr>
        <p:spPr/>
        <p:txBody>
          <a:bodyPr/>
          <a:lstStyle/>
          <a:p>
            <a:fld id="{A8DFB3BF-1CCE-4ECE-83D2-125462BD7838}" type="slidenum">
              <a:rPr lang="sv-SE" smtClean="0"/>
              <a:t>4</a:t>
            </a:fld>
            <a:endParaRPr lang="sv-SE"/>
          </a:p>
        </p:txBody>
      </p:sp>
    </p:spTree>
    <p:extLst>
      <p:ext uri="{BB962C8B-B14F-4D97-AF65-F5344CB8AC3E}">
        <p14:creationId xmlns:p14="http://schemas.microsoft.com/office/powerpoint/2010/main" val="11800940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Årets genrep ligger på en måndag, så minst en extraträning kommer att behövs. VI återkommer med vilken dag senast en vecka innan, men försöker gå ut med det så tidigt som möjligt.</a:t>
            </a:r>
          </a:p>
        </p:txBody>
      </p:sp>
      <p:sp>
        <p:nvSpPr>
          <p:cNvPr id="4" name="Platshållare för bildnummer 3"/>
          <p:cNvSpPr>
            <a:spLocks noGrp="1"/>
          </p:cNvSpPr>
          <p:nvPr>
            <p:ph type="sldNum" sz="quarter" idx="5"/>
          </p:nvPr>
        </p:nvSpPr>
        <p:spPr/>
        <p:txBody>
          <a:bodyPr/>
          <a:lstStyle/>
          <a:p>
            <a:fld id="{A8DFB3BF-1CCE-4ECE-83D2-125462BD7838}" type="slidenum">
              <a:rPr lang="sv-SE" smtClean="0"/>
              <a:t>5</a:t>
            </a:fld>
            <a:endParaRPr lang="sv-SE"/>
          </a:p>
        </p:txBody>
      </p:sp>
    </p:spTree>
    <p:extLst>
      <p:ext uri="{BB962C8B-B14F-4D97-AF65-F5344CB8AC3E}">
        <p14:creationId xmlns:p14="http://schemas.microsoft.com/office/powerpoint/2010/main" val="19126088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 har påmint mycket om att anmäla frånvaro så tidigt som möjligt – både för träningar och för spelningar. Detta är för barnen skull.</a:t>
            </a:r>
          </a:p>
          <a:p>
            <a:r>
              <a:rPr lang="sv-SE" dirty="0"/>
              <a:t>Får vi information </a:t>
            </a:r>
            <a:r>
              <a:rPr lang="sv-SE" i="1" dirty="0"/>
              <a:t>senast </a:t>
            </a:r>
            <a:r>
              <a:rPr lang="sv-SE" dirty="0"/>
              <a:t>träningen innan en spelning kan vi förbereda och träna med barnen samt möjligen täcka upp för den som är borta med en tränare. </a:t>
            </a:r>
          </a:p>
          <a:p>
            <a:r>
              <a:rPr lang="sv-SE" dirty="0"/>
              <a:t>Barnen har ännu inte så mycket rutin att de enkelt kan anpassa sig med kort varsel – de behöver tid på sig att förbereda sig för att kasta till någon annan än de brukar, så ripplarna att funka, mm.</a:t>
            </a:r>
          </a:p>
        </p:txBody>
      </p:sp>
      <p:sp>
        <p:nvSpPr>
          <p:cNvPr id="4" name="Platshållare för bildnummer 3"/>
          <p:cNvSpPr>
            <a:spLocks noGrp="1"/>
          </p:cNvSpPr>
          <p:nvPr>
            <p:ph type="sldNum" sz="quarter" idx="5"/>
          </p:nvPr>
        </p:nvSpPr>
        <p:spPr/>
        <p:txBody>
          <a:bodyPr/>
          <a:lstStyle/>
          <a:p>
            <a:fld id="{A8DFB3BF-1CCE-4ECE-83D2-125462BD7838}" type="slidenum">
              <a:rPr lang="sv-SE" smtClean="0"/>
              <a:t>6</a:t>
            </a:fld>
            <a:endParaRPr lang="sv-SE"/>
          </a:p>
        </p:txBody>
      </p:sp>
    </p:spTree>
    <p:extLst>
      <p:ext uri="{BB962C8B-B14F-4D97-AF65-F5344CB8AC3E}">
        <p14:creationId xmlns:p14="http://schemas.microsoft.com/office/powerpoint/2010/main" val="15203317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Dansskor på basutrustningslistan för att se likadana ut.</a:t>
            </a:r>
          </a:p>
        </p:txBody>
      </p:sp>
      <p:sp>
        <p:nvSpPr>
          <p:cNvPr id="4" name="Platshållare för bildnummer 3"/>
          <p:cNvSpPr>
            <a:spLocks noGrp="1"/>
          </p:cNvSpPr>
          <p:nvPr>
            <p:ph type="sldNum" sz="quarter" idx="5"/>
          </p:nvPr>
        </p:nvSpPr>
        <p:spPr/>
        <p:txBody>
          <a:bodyPr/>
          <a:lstStyle/>
          <a:p>
            <a:fld id="{A8DFB3BF-1CCE-4ECE-83D2-125462BD7838}" type="slidenum">
              <a:rPr lang="sv-SE" smtClean="0"/>
              <a:t>7</a:t>
            </a:fld>
            <a:endParaRPr lang="sv-SE"/>
          </a:p>
        </p:txBody>
      </p:sp>
    </p:spTree>
    <p:extLst>
      <p:ext uri="{BB962C8B-B14F-4D97-AF65-F5344CB8AC3E}">
        <p14:creationId xmlns:p14="http://schemas.microsoft.com/office/powerpoint/2010/main" val="6933265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Tränarna/ledarna som är kvar är unga – så mer hjälp kommer behövas</a:t>
            </a:r>
          </a:p>
        </p:txBody>
      </p:sp>
      <p:sp>
        <p:nvSpPr>
          <p:cNvPr id="4" name="Platshållare för bildnummer 3"/>
          <p:cNvSpPr>
            <a:spLocks noGrp="1"/>
          </p:cNvSpPr>
          <p:nvPr>
            <p:ph type="sldNum" sz="quarter" idx="5"/>
          </p:nvPr>
        </p:nvSpPr>
        <p:spPr/>
        <p:txBody>
          <a:bodyPr/>
          <a:lstStyle/>
          <a:p>
            <a:fld id="{A8DFB3BF-1CCE-4ECE-83D2-125462BD7838}" type="slidenum">
              <a:rPr lang="sv-SE" smtClean="0"/>
              <a:t>8</a:t>
            </a:fld>
            <a:endParaRPr lang="sv-SE"/>
          </a:p>
        </p:txBody>
      </p:sp>
    </p:spTree>
    <p:extLst>
      <p:ext uri="{BB962C8B-B14F-4D97-AF65-F5344CB8AC3E}">
        <p14:creationId xmlns:p14="http://schemas.microsoft.com/office/powerpoint/2010/main" val="20774168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2D438A-7616-BF8A-4C58-91B28E0B2E3D}"/>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BF91AA0C-7D41-7819-63C4-72698026C0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7AAA1298-1892-4731-E8BB-909712610F47}"/>
              </a:ext>
            </a:extLst>
          </p:cNvPr>
          <p:cNvSpPr>
            <a:spLocks noGrp="1"/>
          </p:cNvSpPr>
          <p:nvPr>
            <p:ph type="dt" sz="half" idx="10"/>
          </p:nvPr>
        </p:nvSpPr>
        <p:spPr/>
        <p:txBody>
          <a:bodyPr/>
          <a:lstStyle/>
          <a:p>
            <a:fld id="{80A34C92-8B35-4A0A-AE36-9984E2D156D9}" type="datetimeFigureOut">
              <a:rPr lang="sv-SE" smtClean="0"/>
              <a:t>2025-08-25</a:t>
            </a:fld>
            <a:endParaRPr lang="sv-SE"/>
          </a:p>
        </p:txBody>
      </p:sp>
      <p:sp>
        <p:nvSpPr>
          <p:cNvPr id="5" name="Platshållare för sidfot 4">
            <a:extLst>
              <a:ext uri="{FF2B5EF4-FFF2-40B4-BE49-F238E27FC236}">
                <a16:creationId xmlns:a16="http://schemas.microsoft.com/office/drawing/2014/main" id="{B174F7AD-F1D3-3927-CD71-023BF17E4B9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3D3A86E-919C-6E68-1019-141829A7C002}"/>
              </a:ext>
            </a:extLst>
          </p:cNvPr>
          <p:cNvSpPr>
            <a:spLocks noGrp="1"/>
          </p:cNvSpPr>
          <p:nvPr>
            <p:ph type="sldNum" sz="quarter" idx="12"/>
          </p:nvPr>
        </p:nvSpPr>
        <p:spPr/>
        <p:txBody>
          <a:bodyPr/>
          <a:lstStyle/>
          <a:p>
            <a:fld id="{80A12345-73E3-4834-8E13-E3CA061992DA}" type="slidenum">
              <a:rPr lang="sv-SE" smtClean="0"/>
              <a:t>‹#›</a:t>
            </a:fld>
            <a:endParaRPr lang="sv-SE"/>
          </a:p>
        </p:txBody>
      </p:sp>
    </p:spTree>
    <p:extLst>
      <p:ext uri="{BB962C8B-B14F-4D97-AF65-F5344CB8AC3E}">
        <p14:creationId xmlns:p14="http://schemas.microsoft.com/office/powerpoint/2010/main" val="3685966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A0F8702-80A6-AFB9-5BF5-BBEA5BB32C64}"/>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F95AD14-2545-479C-154A-F2F5F2FFEFE7}"/>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2A952B7-C07E-9D6A-DBF6-F57BDFCAE271}"/>
              </a:ext>
            </a:extLst>
          </p:cNvPr>
          <p:cNvSpPr>
            <a:spLocks noGrp="1"/>
          </p:cNvSpPr>
          <p:nvPr>
            <p:ph type="dt" sz="half" idx="10"/>
          </p:nvPr>
        </p:nvSpPr>
        <p:spPr/>
        <p:txBody>
          <a:bodyPr/>
          <a:lstStyle/>
          <a:p>
            <a:fld id="{80A34C92-8B35-4A0A-AE36-9984E2D156D9}" type="datetimeFigureOut">
              <a:rPr lang="sv-SE" smtClean="0"/>
              <a:t>2025-08-25</a:t>
            </a:fld>
            <a:endParaRPr lang="sv-SE"/>
          </a:p>
        </p:txBody>
      </p:sp>
      <p:sp>
        <p:nvSpPr>
          <p:cNvPr id="5" name="Platshållare för sidfot 4">
            <a:extLst>
              <a:ext uri="{FF2B5EF4-FFF2-40B4-BE49-F238E27FC236}">
                <a16:creationId xmlns:a16="http://schemas.microsoft.com/office/drawing/2014/main" id="{D7066098-0D5B-24A4-6743-8997DA9993E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86C6122-DB54-F0CC-5E90-CC2E53071C45}"/>
              </a:ext>
            </a:extLst>
          </p:cNvPr>
          <p:cNvSpPr>
            <a:spLocks noGrp="1"/>
          </p:cNvSpPr>
          <p:nvPr>
            <p:ph type="sldNum" sz="quarter" idx="12"/>
          </p:nvPr>
        </p:nvSpPr>
        <p:spPr/>
        <p:txBody>
          <a:bodyPr/>
          <a:lstStyle/>
          <a:p>
            <a:fld id="{80A12345-73E3-4834-8E13-E3CA061992DA}" type="slidenum">
              <a:rPr lang="sv-SE" smtClean="0"/>
              <a:t>‹#›</a:t>
            </a:fld>
            <a:endParaRPr lang="sv-SE"/>
          </a:p>
        </p:txBody>
      </p:sp>
    </p:spTree>
    <p:extLst>
      <p:ext uri="{BB962C8B-B14F-4D97-AF65-F5344CB8AC3E}">
        <p14:creationId xmlns:p14="http://schemas.microsoft.com/office/powerpoint/2010/main" val="618806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56E8979B-9B4D-81EB-CC45-F85D34833217}"/>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D4D979E5-88C1-6061-C451-A982178453D2}"/>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1D202FD-5CC4-EC3C-93A5-6DD826A2746A}"/>
              </a:ext>
            </a:extLst>
          </p:cNvPr>
          <p:cNvSpPr>
            <a:spLocks noGrp="1"/>
          </p:cNvSpPr>
          <p:nvPr>
            <p:ph type="dt" sz="half" idx="10"/>
          </p:nvPr>
        </p:nvSpPr>
        <p:spPr/>
        <p:txBody>
          <a:bodyPr/>
          <a:lstStyle/>
          <a:p>
            <a:fld id="{80A34C92-8B35-4A0A-AE36-9984E2D156D9}" type="datetimeFigureOut">
              <a:rPr lang="sv-SE" smtClean="0"/>
              <a:t>2025-08-25</a:t>
            </a:fld>
            <a:endParaRPr lang="sv-SE"/>
          </a:p>
        </p:txBody>
      </p:sp>
      <p:sp>
        <p:nvSpPr>
          <p:cNvPr id="5" name="Platshållare för sidfot 4">
            <a:extLst>
              <a:ext uri="{FF2B5EF4-FFF2-40B4-BE49-F238E27FC236}">
                <a16:creationId xmlns:a16="http://schemas.microsoft.com/office/drawing/2014/main" id="{94E6F8A8-AAAD-51D5-CE62-C8D6286DCA3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0839004-1829-40CD-427D-476E14792BE7}"/>
              </a:ext>
            </a:extLst>
          </p:cNvPr>
          <p:cNvSpPr>
            <a:spLocks noGrp="1"/>
          </p:cNvSpPr>
          <p:nvPr>
            <p:ph type="sldNum" sz="quarter" idx="12"/>
          </p:nvPr>
        </p:nvSpPr>
        <p:spPr/>
        <p:txBody>
          <a:bodyPr/>
          <a:lstStyle/>
          <a:p>
            <a:fld id="{80A12345-73E3-4834-8E13-E3CA061992DA}" type="slidenum">
              <a:rPr lang="sv-SE" smtClean="0"/>
              <a:t>‹#›</a:t>
            </a:fld>
            <a:endParaRPr lang="sv-SE"/>
          </a:p>
        </p:txBody>
      </p:sp>
    </p:spTree>
    <p:extLst>
      <p:ext uri="{BB962C8B-B14F-4D97-AF65-F5344CB8AC3E}">
        <p14:creationId xmlns:p14="http://schemas.microsoft.com/office/powerpoint/2010/main" val="3587336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9C508FF-E333-2852-E7DE-A2DB947EBA5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BD71BEA-41CE-2897-C459-68E4A810B05F}"/>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28DDD8A-C8B2-6827-8D38-051A7A68EE66}"/>
              </a:ext>
            </a:extLst>
          </p:cNvPr>
          <p:cNvSpPr>
            <a:spLocks noGrp="1"/>
          </p:cNvSpPr>
          <p:nvPr>
            <p:ph type="dt" sz="half" idx="10"/>
          </p:nvPr>
        </p:nvSpPr>
        <p:spPr/>
        <p:txBody>
          <a:bodyPr/>
          <a:lstStyle/>
          <a:p>
            <a:fld id="{80A34C92-8B35-4A0A-AE36-9984E2D156D9}" type="datetimeFigureOut">
              <a:rPr lang="sv-SE" smtClean="0"/>
              <a:t>2025-08-25</a:t>
            </a:fld>
            <a:endParaRPr lang="sv-SE"/>
          </a:p>
        </p:txBody>
      </p:sp>
      <p:sp>
        <p:nvSpPr>
          <p:cNvPr id="5" name="Platshållare för sidfot 4">
            <a:extLst>
              <a:ext uri="{FF2B5EF4-FFF2-40B4-BE49-F238E27FC236}">
                <a16:creationId xmlns:a16="http://schemas.microsoft.com/office/drawing/2014/main" id="{F6C65FDA-F4CF-56F0-70D4-0B2AAB4BBFA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38DF07E-477A-D3DB-ED8E-3E5660EDEF55}"/>
              </a:ext>
            </a:extLst>
          </p:cNvPr>
          <p:cNvSpPr>
            <a:spLocks noGrp="1"/>
          </p:cNvSpPr>
          <p:nvPr>
            <p:ph type="sldNum" sz="quarter" idx="12"/>
          </p:nvPr>
        </p:nvSpPr>
        <p:spPr/>
        <p:txBody>
          <a:bodyPr/>
          <a:lstStyle/>
          <a:p>
            <a:fld id="{80A12345-73E3-4834-8E13-E3CA061992DA}" type="slidenum">
              <a:rPr lang="sv-SE" smtClean="0"/>
              <a:t>‹#›</a:t>
            </a:fld>
            <a:endParaRPr lang="sv-SE"/>
          </a:p>
        </p:txBody>
      </p:sp>
    </p:spTree>
    <p:extLst>
      <p:ext uri="{BB962C8B-B14F-4D97-AF65-F5344CB8AC3E}">
        <p14:creationId xmlns:p14="http://schemas.microsoft.com/office/powerpoint/2010/main" val="2398735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2BC15F0-0C14-997D-6014-3FBCE8FBA08E}"/>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B2F3828D-0647-773D-BCE9-409C08491B3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D35CAF5A-01F7-B2DA-F08C-A07204FDA6B4}"/>
              </a:ext>
            </a:extLst>
          </p:cNvPr>
          <p:cNvSpPr>
            <a:spLocks noGrp="1"/>
          </p:cNvSpPr>
          <p:nvPr>
            <p:ph type="dt" sz="half" idx="10"/>
          </p:nvPr>
        </p:nvSpPr>
        <p:spPr/>
        <p:txBody>
          <a:bodyPr/>
          <a:lstStyle/>
          <a:p>
            <a:fld id="{80A34C92-8B35-4A0A-AE36-9984E2D156D9}" type="datetimeFigureOut">
              <a:rPr lang="sv-SE" smtClean="0"/>
              <a:t>2025-08-25</a:t>
            </a:fld>
            <a:endParaRPr lang="sv-SE"/>
          </a:p>
        </p:txBody>
      </p:sp>
      <p:sp>
        <p:nvSpPr>
          <p:cNvPr id="5" name="Platshållare för sidfot 4">
            <a:extLst>
              <a:ext uri="{FF2B5EF4-FFF2-40B4-BE49-F238E27FC236}">
                <a16:creationId xmlns:a16="http://schemas.microsoft.com/office/drawing/2014/main" id="{6FC38B3D-4355-D57D-C446-69F98966FB7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8ABF924-2950-D4DA-7964-1B2779286920}"/>
              </a:ext>
            </a:extLst>
          </p:cNvPr>
          <p:cNvSpPr>
            <a:spLocks noGrp="1"/>
          </p:cNvSpPr>
          <p:nvPr>
            <p:ph type="sldNum" sz="quarter" idx="12"/>
          </p:nvPr>
        </p:nvSpPr>
        <p:spPr/>
        <p:txBody>
          <a:bodyPr/>
          <a:lstStyle/>
          <a:p>
            <a:fld id="{80A12345-73E3-4834-8E13-E3CA061992DA}" type="slidenum">
              <a:rPr lang="sv-SE" smtClean="0"/>
              <a:t>‹#›</a:t>
            </a:fld>
            <a:endParaRPr lang="sv-SE"/>
          </a:p>
        </p:txBody>
      </p:sp>
    </p:spTree>
    <p:extLst>
      <p:ext uri="{BB962C8B-B14F-4D97-AF65-F5344CB8AC3E}">
        <p14:creationId xmlns:p14="http://schemas.microsoft.com/office/powerpoint/2010/main" val="4012699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EA8CCC3-D2C3-2BAD-3432-85B6813F9CBA}"/>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171714F-EC06-F032-3829-63CD56EE8259}"/>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C54BE190-8D7A-E45A-60FA-BA1660310DF0}"/>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F6A4B328-D026-D150-366D-0C4413216CE5}"/>
              </a:ext>
            </a:extLst>
          </p:cNvPr>
          <p:cNvSpPr>
            <a:spLocks noGrp="1"/>
          </p:cNvSpPr>
          <p:nvPr>
            <p:ph type="dt" sz="half" idx="10"/>
          </p:nvPr>
        </p:nvSpPr>
        <p:spPr/>
        <p:txBody>
          <a:bodyPr/>
          <a:lstStyle/>
          <a:p>
            <a:fld id="{80A34C92-8B35-4A0A-AE36-9984E2D156D9}" type="datetimeFigureOut">
              <a:rPr lang="sv-SE" smtClean="0"/>
              <a:t>2025-08-25</a:t>
            </a:fld>
            <a:endParaRPr lang="sv-SE"/>
          </a:p>
        </p:txBody>
      </p:sp>
      <p:sp>
        <p:nvSpPr>
          <p:cNvPr id="6" name="Platshållare för sidfot 5">
            <a:extLst>
              <a:ext uri="{FF2B5EF4-FFF2-40B4-BE49-F238E27FC236}">
                <a16:creationId xmlns:a16="http://schemas.microsoft.com/office/drawing/2014/main" id="{50104760-3E34-B95C-A045-48EEA8F8133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2FD2C60-A0B5-34B2-7F00-7021FCDFC1FF}"/>
              </a:ext>
            </a:extLst>
          </p:cNvPr>
          <p:cNvSpPr>
            <a:spLocks noGrp="1"/>
          </p:cNvSpPr>
          <p:nvPr>
            <p:ph type="sldNum" sz="quarter" idx="12"/>
          </p:nvPr>
        </p:nvSpPr>
        <p:spPr/>
        <p:txBody>
          <a:bodyPr/>
          <a:lstStyle/>
          <a:p>
            <a:fld id="{80A12345-73E3-4834-8E13-E3CA061992DA}" type="slidenum">
              <a:rPr lang="sv-SE" smtClean="0"/>
              <a:t>‹#›</a:t>
            </a:fld>
            <a:endParaRPr lang="sv-SE"/>
          </a:p>
        </p:txBody>
      </p:sp>
    </p:spTree>
    <p:extLst>
      <p:ext uri="{BB962C8B-B14F-4D97-AF65-F5344CB8AC3E}">
        <p14:creationId xmlns:p14="http://schemas.microsoft.com/office/powerpoint/2010/main" val="2487024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8F8DE8D-0099-551F-5F10-C43300663D8F}"/>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B44E9E2C-1432-5540-1B51-AFC646D4C8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8797002A-85E7-FA0B-55CB-A2738E5C88F8}"/>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78FD74FE-DEB2-0170-FE95-4DCC100E8D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315088E5-6E7F-8756-7F38-E59F2BB36173}"/>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0A0976D2-8E07-FECB-9A47-AC545C528CBA}"/>
              </a:ext>
            </a:extLst>
          </p:cNvPr>
          <p:cNvSpPr>
            <a:spLocks noGrp="1"/>
          </p:cNvSpPr>
          <p:nvPr>
            <p:ph type="dt" sz="half" idx="10"/>
          </p:nvPr>
        </p:nvSpPr>
        <p:spPr/>
        <p:txBody>
          <a:bodyPr/>
          <a:lstStyle/>
          <a:p>
            <a:fld id="{80A34C92-8B35-4A0A-AE36-9984E2D156D9}" type="datetimeFigureOut">
              <a:rPr lang="sv-SE" smtClean="0"/>
              <a:t>2025-08-25</a:t>
            </a:fld>
            <a:endParaRPr lang="sv-SE"/>
          </a:p>
        </p:txBody>
      </p:sp>
      <p:sp>
        <p:nvSpPr>
          <p:cNvPr id="8" name="Platshållare för sidfot 7">
            <a:extLst>
              <a:ext uri="{FF2B5EF4-FFF2-40B4-BE49-F238E27FC236}">
                <a16:creationId xmlns:a16="http://schemas.microsoft.com/office/drawing/2014/main" id="{46C8B059-70F7-EC38-8C63-6FAB05F31AEC}"/>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75FE2431-8FAD-5D08-7020-F4031E2A6152}"/>
              </a:ext>
            </a:extLst>
          </p:cNvPr>
          <p:cNvSpPr>
            <a:spLocks noGrp="1"/>
          </p:cNvSpPr>
          <p:nvPr>
            <p:ph type="sldNum" sz="quarter" idx="12"/>
          </p:nvPr>
        </p:nvSpPr>
        <p:spPr/>
        <p:txBody>
          <a:bodyPr/>
          <a:lstStyle/>
          <a:p>
            <a:fld id="{80A12345-73E3-4834-8E13-E3CA061992DA}" type="slidenum">
              <a:rPr lang="sv-SE" smtClean="0"/>
              <a:t>‹#›</a:t>
            </a:fld>
            <a:endParaRPr lang="sv-SE"/>
          </a:p>
        </p:txBody>
      </p:sp>
    </p:spTree>
    <p:extLst>
      <p:ext uri="{BB962C8B-B14F-4D97-AF65-F5344CB8AC3E}">
        <p14:creationId xmlns:p14="http://schemas.microsoft.com/office/powerpoint/2010/main" val="3201599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113EC2-9CE7-318B-B57C-955C96AA84CA}"/>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EEFA113-501D-71CB-539E-83DA35EB84B5}"/>
              </a:ext>
            </a:extLst>
          </p:cNvPr>
          <p:cNvSpPr>
            <a:spLocks noGrp="1"/>
          </p:cNvSpPr>
          <p:nvPr>
            <p:ph type="dt" sz="half" idx="10"/>
          </p:nvPr>
        </p:nvSpPr>
        <p:spPr/>
        <p:txBody>
          <a:bodyPr/>
          <a:lstStyle/>
          <a:p>
            <a:fld id="{80A34C92-8B35-4A0A-AE36-9984E2D156D9}" type="datetimeFigureOut">
              <a:rPr lang="sv-SE" smtClean="0"/>
              <a:t>2025-08-25</a:t>
            </a:fld>
            <a:endParaRPr lang="sv-SE"/>
          </a:p>
        </p:txBody>
      </p:sp>
      <p:sp>
        <p:nvSpPr>
          <p:cNvPr id="4" name="Platshållare för sidfot 3">
            <a:extLst>
              <a:ext uri="{FF2B5EF4-FFF2-40B4-BE49-F238E27FC236}">
                <a16:creationId xmlns:a16="http://schemas.microsoft.com/office/drawing/2014/main" id="{D90C4946-2D02-38EE-E6E7-57439A86D3E8}"/>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F8EFB28A-00C1-52A9-3AE2-B7B708889471}"/>
              </a:ext>
            </a:extLst>
          </p:cNvPr>
          <p:cNvSpPr>
            <a:spLocks noGrp="1"/>
          </p:cNvSpPr>
          <p:nvPr>
            <p:ph type="sldNum" sz="quarter" idx="12"/>
          </p:nvPr>
        </p:nvSpPr>
        <p:spPr/>
        <p:txBody>
          <a:bodyPr/>
          <a:lstStyle/>
          <a:p>
            <a:fld id="{80A12345-73E3-4834-8E13-E3CA061992DA}" type="slidenum">
              <a:rPr lang="sv-SE" smtClean="0"/>
              <a:t>‹#›</a:t>
            </a:fld>
            <a:endParaRPr lang="sv-SE"/>
          </a:p>
        </p:txBody>
      </p:sp>
    </p:spTree>
    <p:extLst>
      <p:ext uri="{BB962C8B-B14F-4D97-AF65-F5344CB8AC3E}">
        <p14:creationId xmlns:p14="http://schemas.microsoft.com/office/powerpoint/2010/main" val="530350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DA84D41F-95A2-8FDD-7FD4-237966F31616}"/>
              </a:ext>
            </a:extLst>
          </p:cNvPr>
          <p:cNvSpPr>
            <a:spLocks noGrp="1"/>
          </p:cNvSpPr>
          <p:nvPr>
            <p:ph type="dt" sz="half" idx="10"/>
          </p:nvPr>
        </p:nvSpPr>
        <p:spPr/>
        <p:txBody>
          <a:bodyPr/>
          <a:lstStyle/>
          <a:p>
            <a:fld id="{80A34C92-8B35-4A0A-AE36-9984E2D156D9}" type="datetimeFigureOut">
              <a:rPr lang="sv-SE" smtClean="0"/>
              <a:t>2025-08-25</a:t>
            </a:fld>
            <a:endParaRPr lang="sv-SE"/>
          </a:p>
        </p:txBody>
      </p:sp>
      <p:sp>
        <p:nvSpPr>
          <p:cNvPr id="3" name="Platshållare för sidfot 2">
            <a:extLst>
              <a:ext uri="{FF2B5EF4-FFF2-40B4-BE49-F238E27FC236}">
                <a16:creationId xmlns:a16="http://schemas.microsoft.com/office/drawing/2014/main" id="{E20691E8-D893-1313-E92C-87831D9DB85A}"/>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D7901A89-3BCB-35A3-DB49-9778533B9564}"/>
              </a:ext>
            </a:extLst>
          </p:cNvPr>
          <p:cNvSpPr>
            <a:spLocks noGrp="1"/>
          </p:cNvSpPr>
          <p:nvPr>
            <p:ph type="sldNum" sz="quarter" idx="12"/>
          </p:nvPr>
        </p:nvSpPr>
        <p:spPr/>
        <p:txBody>
          <a:bodyPr/>
          <a:lstStyle/>
          <a:p>
            <a:fld id="{80A12345-73E3-4834-8E13-E3CA061992DA}" type="slidenum">
              <a:rPr lang="sv-SE" smtClean="0"/>
              <a:t>‹#›</a:t>
            </a:fld>
            <a:endParaRPr lang="sv-SE"/>
          </a:p>
        </p:txBody>
      </p:sp>
    </p:spTree>
    <p:extLst>
      <p:ext uri="{BB962C8B-B14F-4D97-AF65-F5344CB8AC3E}">
        <p14:creationId xmlns:p14="http://schemas.microsoft.com/office/powerpoint/2010/main" val="4038831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04C9A44-E050-DF48-B3CA-56D9633F409B}"/>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8E50BE2-8741-9BF6-21BE-48A42993D0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BA2086CB-FE04-9A0E-52E9-A3047BF267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B360906C-C55A-0B7F-FB7B-92353E78444A}"/>
              </a:ext>
            </a:extLst>
          </p:cNvPr>
          <p:cNvSpPr>
            <a:spLocks noGrp="1"/>
          </p:cNvSpPr>
          <p:nvPr>
            <p:ph type="dt" sz="half" idx="10"/>
          </p:nvPr>
        </p:nvSpPr>
        <p:spPr/>
        <p:txBody>
          <a:bodyPr/>
          <a:lstStyle/>
          <a:p>
            <a:fld id="{80A34C92-8B35-4A0A-AE36-9984E2D156D9}" type="datetimeFigureOut">
              <a:rPr lang="sv-SE" smtClean="0"/>
              <a:t>2025-08-25</a:t>
            </a:fld>
            <a:endParaRPr lang="sv-SE"/>
          </a:p>
        </p:txBody>
      </p:sp>
      <p:sp>
        <p:nvSpPr>
          <p:cNvPr id="6" name="Platshållare för sidfot 5">
            <a:extLst>
              <a:ext uri="{FF2B5EF4-FFF2-40B4-BE49-F238E27FC236}">
                <a16:creationId xmlns:a16="http://schemas.microsoft.com/office/drawing/2014/main" id="{19B9C7DE-0220-FB23-6C54-A9027C3D7ED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9B06510-647D-DDDD-6F4D-C574004FE270}"/>
              </a:ext>
            </a:extLst>
          </p:cNvPr>
          <p:cNvSpPr>
            <a:spLocks noGrp="1"/>
          </p:cNvSpPr>
          <p:nvPr>
            <p:ph type="sldNum" sz="quarter" idx="12"/>
          </p:nvPr>
        </p:nvSpPr>
        <p:spPr/>
        <p:txBody>
          <a:bodyPr/>
          <a:lstStyle/>
          <a:p>
            <a:fld id="{80A12345-73E3-4834-8E13-E3CA061992DA}" type="slidenum">
              <a:rPr lang="sv-SE" smtClean="0"/>
              <a:t>‹#›</a:t>
            </a:fld>
            <a:endParaRPr lang="sv-SE"/>
          </a:p>
        </p:txBody>
      </p:sp>
    </p:spTree>
    <p:extLst>
      <p:ext uri="{BB962C8B-B14F-4D97-AF65-F5344CB8AC3E}">
        <p14:creationId xmlns:p14="http://schemas.microsoft.com/office/powerpoint/2010/main" val="1970168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69BC3D3-FB95-28E6-3BD6-671372BC5D3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976F9950-5432-E5DA-B075-6DD063FCFE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21089A34-FF44-1F5B-5CAF-28D881F1E2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F58C8C7-1D67-B394-F835-E46293E086B9}"/>
              </a:ext>
            </a:extLst>
          </p:cNvPr>
          <p:cNvSpPr>
            <a:spLocks noGrp="1"/>
          </p:cNvSpPr>
          <p:nvPr>
            <p:ph type="dt" sz="half" idx="10"/>
          </p:nvPr>
        </p:nvSpPr>
        <p:spPr/>
        <p:txBody>
          <a:bodyPr/>
          <a:lstStyle/>
          <a:p>
            <a:fld id="{80A34C92-8B35-4A0A-AE36-9984E2D156D9}" type="datetimeFigureOut">
              <a:rPr lang="sv-SE" smtClean="0"/>
              <a:t>2025-08-25</a:t>
            </a:fld>
            <a:endParaRPr lang="sv-SE"/>
          </a:p>
        </p:txBody>
      </p:sp>
      <p:sp>
        <p:nvSpPr>
          <p:cNvPr id="6" name="Platshållare för sidfot 5">
            <a:extLst>
              <a:ext uri="{FF2B5EF4-FFF2-40B4-BE49-F238E27FC236}">
                <a16:creationId xmlns:a16="http://schemas.microsoft.com/office/drawing/2014/main" id="{19A8CA06-18EE-C002-59B6-B74F819A2E7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A9844FA-2B68-D76A-E856-E2C348B0A682}"/>
              </a:ext>
            </a:extLst>
          </p:cNvPr>
          <p:cNvSpPr>
            <a:spLocks noGrp="1"/>
          </p:cNvSpPr>
          <p:nvPr>
            <p:ph type="sldNum" sz="quarter" idx="12"/>
          </p:nvPr>
        </p:nvSpPr>
        <p:spPr/>
        <p:txBody>
          <a:bodyPr/>
          <a:lstStyle/>
          <a:p>
            <a:fld id="{80A12345-73E3-4834-8E13-E3CA061992DA}" type="slidenum">
              <a:rPr lang="sv-SE" smtClean="0"/>
              <a:t>‹#›</a:t>
            </a:fld>
            <a:endParaRPr lang="sv-SE"/>
          </a:p>
        </p:txBody>
      </p:sp>
    </p:spTree>
    <p:extLst>
      <p:ext uri="{BB962C8B-B14F-4D97-AF65-F5344CB8AC3E}">
        <p14:creationId xmlns:p14="http://schemas.microsoft.com/office/powerpoint/2010/main" val="2432032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DC8F4431-5A91-0C34-FF16-260500FCFE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D57EEBF-1F7D-A77D-4249-C78F5F61A5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E9FDEB7-372A-1729-56AC-AB415DFF0C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A34C92-8B35-4A0A-AE36-9984E2D156D9}" type="datetimeFigureOut">
              <a:rPr lang="sv-SE" smtClean="0"/>
              <a:t>2025-08-25</a:t>
            </a:fld>
            <a:endParaRPr lang="sv-SE"/>
          </a:p>
        </p:txBody>
      </p:sp>
      <p:sp>
        <p:nvSpPr>
          <p:cNvPr id="5" name="Platshållare för sidfot 4">
            <a:extLst>
              <a:ext uri="{FF2B5EF4-FFF2-40B4-BE49-F238E27FC236}">
                <a16:creationId xmlns:a16="http://schemas.microsoft.com/office/drawing/2014/main" id="{B071464F-5B9A-5946-160B-18B49C6A6D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4D79AC14-4D50-3289-6038-482A7518F1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A12345-73E3-4834-8E13-E3CA061992DA}" type="slidenum">
              <a:rPr lang="sv-SE" smtClean="0"/>
              <a:t>‹#›</a:t>
            </a:fld>
            <a:endParaRPr lang="sv-SE"/>
          </a:p>
        </p:txBody>
      </p:sp>
    </p:spTree>
    <p:extLst>
      <p:ext uri="{BB962C8B-B14F-4D97-AF65-F5344CB8AC3E}">
        <p14:creationId xmlns:p14="http://schemas.microsoft.com/office/powerpoint/2010/main" val="4128528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31E5D24D-BEA7-BBD4-54EE-F26EEE020A73}"/>
              </a:ext>
            </a:extLst>
          </p:cNvPr>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2644138" y="-113720"/>
            <a:ext cx="6903723" cy="7130135"/>
          </a:xfrm>
          <a:prstGeom prst="rect">
            <a:avLst/>
          </a:prstGeom>
        </p:spPr>
      </p:pic>
      <p:sp>
        <p:nvSpPr>
          <p:cNvPr id="2" name="Rubrik 1">
            <a:extLst>
              <a:ext uri="{FF2B5EF4-FFF2-40B4-BE49-F238E27FC236}">
                <a16:creationId xmlns:a16="http://schemas.microsoft.com/office/drawing/2014/main" id="{F6BC4B60-4F53-737D-262D-512FE353E259}"/>
              </a:ext>
            </a:extLst>
          </p:cNvPr>
          <p:cNvSpPr>
            <a:spLocks noGrp="1"/>
          </p:cNvSpPr>
          <p:nvPr>
            <p:ph type="ctrTitle"/>
          </p:nvPr>
        </p:nvSpPr>
        <p:spPr/>
        <p:txBody>
          <a:bodyPr/>
          <a:lstStyle/>
          <a:p>
            <a:r>
              <a:rPr lang="sv-SE" dirty="0"/>
              <a:t>Föräldramöte</a:t>
            </a:r>
          </a:p>
        </p:txBody>
      </p:sp>
      <p:sp>
        <p:nvSpPr>
          <p:cNvPr id="3" name="Underrubrik 2">
            <a:extLst>
              <a:ext uri="{FF2B5EF4-FFF2-40B4-BE49-F238E27FC236}">
                <a16:creationId xmlns:a16="http://schemas.microsoft.com/office/drawing/2014/main" id="{9D37372D-EFFA-D421-2FD1-6D73E2771E71}"/>
              </a:ext>
            </a:extLst>
          </p:cNvPr>
          <p:cNvSpPr>
            <a:spLocks noGrp="1"/>
          </p:cNvSpPr>
          <p:nvPr>
            <p:ph type="subTitle" idx="1"/>
          </p:nvPr>
        </p:nvSpPr>
        <p:spPr/>
        <p:txBody>
          <a:bodyPr/>
          <a:lstStyle/>
          <a:p>
            <a:r>
              <a:rPr lang="sv-SE" dirty="0"/>
              <a:t>28 augusti 2025</a:t>
            </a:r>
          </a:p>
        </p:txBody>
      </p:sp>
    </p:spTree>
    <p:extLst>
      <p:ext uri="{BB962C8B-B14F-4D97-AF65-F5344CB8AC3E}">
        <p14:creationId xmlns:p14="http://schemas.microsoft.com/office/powerpoint/2010/main" val="126177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F01FFC40-2D90-9618-413E-75B74B282B8D}"/>
              </a:ext>
            </a:extLst>
          </p:cNvPr>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2644138" y="-113720"/>
            <a:ext cx="6903723" cy="7130135"/>
          </a:xfrm>
          <a:prstGeom prst="rect">
            <a:avLst/>
          </a:prstGeom>
        </p:spPr>
      </p:pic>
      <p:sp>
        <p:nvSpPr>
          <p:cNvPr id="2" name="Rubrik 1">
            <a:extLst>
              <a:ext uri="{FF2B5EF4-FFF2-40B4-BE49-F238E27FC236}">
                <a16:creationId xmlns:a16="http://schemas.microsoft.com/office/drawing/2014/main" id="{8E1B2CB8-BF4E-9D6E-B6F0-9694B43E0E01}"/>
              </a:ext>
            </a:extLst>
          </p:cNvPr>
          <p:cNvSpPr>
            <a:spLocks noGrp="1"/>
          </p:cNvSpPr>
          <p:nvPr>
            <p:ph type="title"/>
          </p:nvPr>
        </p:nvSpPr>
        <p:spPr/>
        <p:txBody>
          <a:bodyPr/>
          <a:lstStyle/>
          <a:p>
            <a:r>
              <a:rPr lang="sv-SE" dirty="0"/>
              <a:t>Kontakt till föreningen</a:t>
            </a:r>
          </a:p>
        </p:txBody>
      </p:sp>
      <p:sp>
        <p:nvSpPr>
          <p:cNvPr id="3" name="Platshållare för innehåll 2">
            <a:extLst>
              <a:ext uri="{FF2B5EF4-FFF2-40B4-BE49-F238E27FC236}">
                <a16:creationId xmlns:a16="http://schemas.microsoft.com/office/drawing/2014/main" id="{8E007B50-747A-2B97-AF9E-E8063A61BB75}"/>
              </a:ext>
            </a:extLst>
          </p:cNvPr>
          <p:cNvSpPr>
            <a:spLocks noGrp="1"/>
          </p:cNvSpPr>
          <p:nvPr>
            <p:ph idx="1"/>
          </p:nvPr>
        </p:nvSpPr>
        <p:spPr/>
        <p:txBody>
          <a:bodyPr/>
          <a:lstStyle/>
          <a:p>
            <a:r>
              <a:rPr lang="sv-SE" sz="2400" dirty="0"/>
              <a:t>vargonsmusikkar@gmail.com</a:t>
            </a:r>
          </a:p>
          <a:p>
            <a:pPr marL="914400" lvl="2" indent="0">
              <a:buNone/>
            </a:pPr>
            <a:r>
              <a:rPr lang="sv-SE" sz="2400" dirty="0"/>
              <a:t>Besvaras av styrelsen</a:t>
            </a:r>
          </a:p>
          <a:p>
            <a:pPr lvl="1"/>
            <a:endParaRPr lang="sv-SE" dirty="0"/>
          </a:p>
          <a:p>
            <a:pPr marL="176213" lvl="1" indent="-176213"/>
            <a:r>
              <a:rPr lang="sv-SE" dirty="0"/>
              <a:t>Gästboken på Laget </a:t>
            </a:r>
            <a:br>
              <a:rPr lang="sv-SE" dirty="0"/>
            </a:br>
            <a:r>
              <a:rPr lang="sv-SE" dirty="0"/>
              <a:t>	– men vi har för avsikt att byta till Svenska lag under hösten.</a:t>
            </a:r>
          </a:p>
        </p:txBody>
      </p:sp>
    </p:spTree>
    <p:extLst>
      <p:ext uri="{BB962C8B-B14F-4D97-AF65-F5344CB8AC3E}">
        <p14:creationId xmlns:p14="http://schemas.microsoft.com/office/powerpoint/2010/main" val="4283470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D0B84753-DBA1-E88B-5674-5282A084639E}"/>
              </a:ext>
            </a:extLst>
          </p:cNvPr>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2644138" y="-113720"/>
            <a:ext cx="6903723" cy="7130135"/>
          </a:xfrm>
          <a:prstGeom prst="rect">
            <a:avLst/>
          </a:prstGeom>
        </p:spPr>
      </p:pic>
      <p:sp>
        <p:nvSpPr>
          <p:cNvPr id="2" name="Rubrik 1">
            <a:extLst>
              <a:ext uri="{FF2B5EF4-FFF2-40B4-BE49-F238E27FC236}">
                <a16:creationId xmlns:a16="http://schemas.microsoft.com/office/drawing/2014/main" id="{E76EAB4B-F505-96F5-486C-022C84BDA6A1}"/>
              </a:ext>
            </a:extLst>
          </p:cNvPr>
          <p:cNvSpPr>
            <a:spLocks noGrp="1"/>
          </p:cNvSpPr>
          <p:nvPr>
            <p:ph type="title"/>
          </p:nvPr>
        </p:nvSpPr>
        <p:spPr/>
        <p:txBody>
          <a:bodyPr/>
          <a:lstStyle/>
          <a:p>
            <a:r>
              <a:rPr lang="sv-SE" dirty="0"/>
              <a:t>Ansvariga tränare</a:t>
            </a:r>
          </a:p>
        </p:txBody>
      </p:sp>
      <p:sp>
        <p:nvSpPr>
          <p:cNvPr id="3" name="Platshållare för innehåll 2">
            <a:extLst>
              <a:ext uri="{FF2B5EF4-FFF2-40B4-BE49-F238E27FC236}">
                <a16:creationId xmlns:a16="http://schemas.microsoft.com/office/drawing/2014/main" id="{9654F8E0-FB8E-5BB9-71A9-C97A4EDE6CD7}"/>
              </a:ext>
            </a:extLst>
          </p:cNvPr>
          <p:cNvSpPr>
            <a:spLocks noGrp="1"/>
          </p:cNvSpPr>
          <p:nvPr>
            <p:ph idx="1"/>
          </p:nvPr>
        </p:nvSpPr>
        <p:spPr/>
        <p:txBody>
          <a:bodyPr/>
          <a:lstStyle/>
          <a:p>
            <a:r>
              <a:rPr lang="sv-SE" dirty="0"/>
              <a:t>Team </a:t>
            </a:r>
            <a:r>
              <a:rPr lang="sv-SE" dirty="0" err="1"/>
              <a:t>Avior</a:t>
            </a:r>
            <a:endParaRPr lang="sv-SE" dirty="0"/>
          </a:p>
          <a:p>
            <a:pPr lvl="1">
              <a:buFont typeface="Courier New" panose="02070309020205020404" pitchFamily="49" charset="0"/>
              <a:buChar char="o"/>
            </a:pPr>
            <a:r>
              <a:rPr lang="sv-SE" dirty="0"/>
              <a:t>Ronja och Sara</a:t>
            </a:r>
          </a:p>
          <a:p>
            <a:r>
              <a:rPr lang="sv-SE" dirty="0"/>
              <a:t>Team Castor</a:t>
            </a:r>
          </a:p>
          <a:p>
            <a:pPr lvl="1">
              <a:buFont typeface="Courier New" panose="02070309020205020404" pitchFamily="49" charset="0"/>
              <a:buChar char="o"/>
            </a:pPr>
            <a:r>
              <a:rPr lang="sv-SE" dirty="0" err="1"/>
              <a:t>Oliwia</a:t>
            </a:r>
            <a:r>
              <a:rPr lang="sv-SE" dirty="0"/>
              <a:t> &amp; Matilda</a:t>
            </a:r>
          </a:p>
          <a:p>
            <a:r>
              <a:rPr lang="sv-SE" dirty="0"/>
              <a:t>Team Capella</a:t>
            </a:r>
          </a:p>
          <a:p>
            <a:pPr lvl="1">
              <a:buFont typeface="Courier New" panose="02070309020205020404" pitchFamily="49" charset="0"/>
              <a:buChar char="o"/>
            </a:pPr>
            <a:r>
              <a:rPr lang="sv-SE" dirty="0"/>
              <a:t>Elise &amp; Moa</a:t>
            </a:r>
          </a:p>
          <a:p>
            <a:r>
              <a:rPr lang="sv-SE" dirty="0"/>
              <a:t>Team Vega</a:t>
            </a:r>
          </a:p>
          <a:p>
            <a:pPr lvl="1">
              <a:buFont typeface="Courier New" panose="02070309020205020404" pitchFamily="49" charset="0"/>
              <a:buChar char="o"/>
            </a:pPr>
            <a:r>
              <a:rPr lang="sv-SE" dirty="0"/>
              <a:t>Emma</a:t>
            </a:r>
          </a:p>
        </p:txBody>
      </p:sp>
    </p:spTree>
    <p:extLst>
      <p:ext uri="{BB962C8B-B14F-4D97-AF65-F5344CB8AC3E}">
        <p14:creationId xmlns:p14="http://schemas.microsoft.com/office/powerpoint/2010/main" val="3211255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44733B1D-4B71-BFAE-A58F-50B15EF12883}"/>
              </a:ext>
            </a:extLst>
          </p:cNvPr>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2644138" y="-113720"/>
            <a:ext cx="6903723" cy="7130135"/>
          </a:xfrm>
          <a:prstGeom prst="rect">
            <a:avLst/>
          </a:prstGeom>
        </p:spPr>
      </p:pic>
      <p:sp>
        <p:nvSpPr>
          <p:cNvPr id="2" name="Rubrik 1">
            <a:extLst>
              <a:ext uri="{FF2B5EF4-FFF2-40B4-BE49-F238E27FC236}">
                <a16:creationId xmlns:a16="http://schemas.microsoft.com/office/drawing/2014/main" id="{FC369C34-84E5-3CF1-7981-198C5D7D84D5}"/>
              </a:ext>
            </a:extLst>
          </p:cNvPr>
          <p:cNvSpPr>
            <a:spLocks noGrp="1"/>
          </p:cNvSpPr>
          <p:nvPr>
            <p:ph type="title"/>
          </p:nvPr>
        </p:nvSpPr>
        <p:spPr/>
        <p:txBody>
          <a:bodyPr/>
          <a:lstStyle/>
          <a:p>
            <a:r>
              <a:rPr lang="sv-SE" dirty="0"/>
              <a:t>Höstens spelningar och aktiviteter</a:t>
            </a:r>
          </a:p>
        </p:txBody>
      </p:sp>
      <p:sp>
        <p:nvSpPr>
          <p:cNvPr id="3" name="Platshållare för innehåll 2">
            <a:extLst>
              <a:ext uri="{FF2B5EF4-FFF2-40B4-BE49-F238E27FC236}">
                <a16:creationId xmlns:a16="http://schemas.microsoft.com/office/drawing/2014/main" id="{CAB8D41C-761C-466F-2765-11844FE95024}"/>
              </a:ext>
            </a:extLst>
          </p:cNvPr>
          <p:cNvSpPr>
            <a:spLocks noGrp="1"/>
          </p:cNvSpPr>
          <p:nvPr>
            <p:ph idx="1"/>
          </p:nvPr>
        </p:nvSpPr>
        <p:spPr/>
        <p:txBody>
          <a:bodyPr>
            <a:normAutofit fontScale="92500" lnSpcReduction="10000"/>
          </a:bodyPr>
          <a:lstStyle/>
          <a:p>
            <a:r>
              <a:rPr lang="sv-SE" i="1" dirty="0" err="1">
                <a:solidFill>
                  <a:schemeClr val="bg1">
                    <a:lumMod val="75000"/>
                  </a:schemeClr>
                </a:solidFill>
              </a:rPr>
              <a:t>Wargöfestivalen</a:t>
            </a:r>
            <a:r>
              <a:rPr lang="sv-SE" i="1" dirty="0">
                <a:solidFill>
                  <a:schemeClr val="bg1">
                    <a:lumMod val="75000"/>
                  </a:schemeClr>
                </a:solidFill>
              </a:rPr>
              <a:t> – 22 augusti</a:t>
            </a:r>
          </a:p>
          <a:p>
            <a:r>
              <a:rPr lang="sv-SE" dirty="0"/>
              <a:t>Kulturfest i Vänersborg - 27 eller 28 september </a:t>
            </a:r>
            <a:br>
              <a:rPr lang="sv-SE" dirty="0"/>
            </a:br>
            <a:r>
              <a:rPr lang="sv-SE" dirty="0"/>
              <a:t>	</a:t>
            </a:r>
            <a:r>
              <a:rPr lang="sv-SE" i="1" dirty="0"/>
              <a:t>Inväntar mer information från styrelsen.</a:t>
            </a:r>
          </a:p>
          <a:p>
            <a:r>
              <a:rPr lang="sv-SE" dirty="0" err="1"/>
              <a:t>Allhelgonakonsert</a:t>
            </a:r>
            <a:r>
              <a:rPr lang="sv-SE" dirty="0"/>
              <a:t> - 1 november</a:t>
            </a:r>
          </a:p>
          <a:p>
            <a:r>
              <a:rPr lang="sv-SE" dirty="0"/>
              <a:t>Tomteparad i Brålanda – 6 december</a:t>
            </a:r>
          </a:p>
          <a:p>
            <a:pPr marL="457200" lvl="1" indent="0">
              <a:buNone/>
            </a:pPr>
            <a:r>
              <a:rPr lang="sv-SE" sz="2800" i="1" dirty="0"/>
              <a:t>	Behövs hjälp av föräldrar, men ej vi som är arrangörer. 	Återkommer med tider när arrangören har gått ut med dessa.</a:t>
            </a:r>
          </a:p>
          <a:p>
            <a:pPr marL="457200" lvl="1" indent="0">
              <a:buNone/>
            </a:pPr>
            <a:endParaRPr lang="sv-SE" sz="2800" i="1" dirty="0"/>
          </a:p>
          <a:p>
            <a:pPr marL="457200" lvl="1" indent="-457200">
              <a:buNone/>
            </a:pPr>
            <a:r>
              <a:rPr lang="sv-SE" sz="2800" i="1" dirty="0"/>
              <a:t>Julavslutning 8 december</a:t>
            </a:r>
          </a:p>
          <a:p>
            <a:pPr marL="457200" lvl="1" indent="-457200">
              <a:buNone/>
            </a:pPr>
            <a:r>
              <a:rPr lang="sv-SE" sz="2800" i="1" dirty="0"/>
              <a:t>	Om man vill vara med på julklappsleken köps julklapp för 50 kr. </a:t>
            </a:r>
            <a:br>
              <a:rPr lang="sv-SE" sz="2800" i="1" dirty="0"/>
            </a:br>
            <a:r>
              <a:rPr lang="sv-SE" sz="2800" i="1" dirty="0"/>
              <a:t>Frivilligt att vara med!</a:t>
            </a:r>
          </a:p>
        </p:txBody>
      </p:sp>
    </p:spTree>
    <p:extLst>
      <p:ext uri="{BB962C8B-B14F-4D97-AF65-F5344CB8AC3E}">
        <p14:creationId xmlns:p14="http://schemas.microsoft.com/office/powerpoint/2010/main" val="1176096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Bildobjekt 6">
            <a:extLst>
              <a:ext uri="{FF2B5EF4-FFF2-40B4-BE49-F238E27FC236}">
                <a16:creationId xmlns:a16="http://schemas.microsoft.com/office/drawing/2014/main" id="{76892BBF-22D4-594C-966C-5879F97053E2}"/>
              </a:ext>
            </a:extLst>
          </p:cNvPr>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2644138" y="-113720"/>
            <a:ext cx="6903723" cy="7130135"/>
          </a:xfrm>
          <a:prstGeom prst="rect">
            <a:avLst/>
          </a:prstGeom>
        </p:spPr>
      </p:pic>
      <p:sp>
        <p:nvSpPr>
          <p:cNvPr id="2" name="Rubrik 1">
            <a:extLst>
              <a:ext uri="{FF2B5EF4-FFF2-40B4-BE49-F238E27FC236}">
                <a16:creationId xmlns:a16="http://schemas.microsoft.com/office/drawing/2014/main" id="{142BA665-E5D6-56BE-47B9-DB26F1E2D4B4}"/>
              </a:ext>
            </a:extLst>
          </p:cNvPr>
          <p:cNvSpPr>
            <a:spLocks noGrp="1"/>
          </p:cNvSpPr>
          <p:nvPr>
            <p:ph type="title"/>
          </p:nvPr>
        </p:nvSpPr>
        <p:spPr/>
        <p:txBody>
          <a:bodyPr/>
          <a:lstStyle/>
          <a:p>
            <a:r>
              <a:rPr lang="sv-SE" dirty="0"/>
              <a:t>Träningshelg 4-5 oktober</a:t>
            </a:r>
          </a:p>
        </p:txBody>
      </p:sp>
      <p:sp>
        <p:nvSpPr>
          <p:cNvPr id="8" name="Platshållare för innehåll 2">
            <a:extLst>
              <a:ext uri="{FF2B5EF4-FFF2-40B4-BE49-F238E27FC236}">
                <a16:creationId xmlns:a16="http://schemas.microsoft.com/office/drawing/2014/main" id="{C1332411-2A19-26B6-249C-4B41A5828653}"/>
              </a:ext>
            </a:extLst>
          </p:cNvPr>
          <p:cNvSpPr>
            <a:spLocks noGrp="1"/>
          </p:cNvSpPr>
          <p:nvPr>
            <p:ph idx="1"/>
          </p:nvPr>
        </p:nvSpPr>
        <p:spPr>
          <a:xfrm>
            <a:off x="838200" y="1500554"/>
            <a:ext cx="10515600" cy="5228492"/>
          </a:xfrm>
        </p:spPr>
        <p:txBody>
          <a:bodyPr>
            <a:normAutofit fontScale="62500" lnSpcReduction="20000"/>
          </a:bodyPr>
          <a:lstStyle/>
          <a:p>
            <a:pPr marL="0" indent="0">
              <a:buNone/>
            </a:pPr>
            <a:r>
              <a:rPr lang="sv-SE" sz="2800" i="1" dirty="0"/>
              <a:t>Preliminära tider</a:t>
            </a:r>
          </a:p>
          <a:p>
            <a:r>
              <a:rPr lang="sv-SE" sz="2800" dirty="0"/>
              <a:t>Samling </a:t>
            </a:r>
            <a:r>
              <a:rPr lang="sv-SE" sz="2800" dirty="0" err="1"/>
              <a:t>kl</a:t>
            </a:r>
            <a:r>
              <a:rPr lang="sv-SE" sz="2800" dirty="0"/>
              <a:t> 8.15.</a:t>
            </a:r>
          </a:p>
          <a:p>
            <a:r>
              <a:rPr lang="sv-SE" sz="2800" dirty="0"/>
              <a:t>Lunch </a:t>
            </a:r>
            <a:r>
              <a:rPr lang="sv-SE" sz="2800" dirty="0" err="1"/>
              <a:t>kl</a:t>
            </a:r>
            <a:r>
              <a:rPr lang="sv-SE" sz="2800" dirty="0"/>
              <a:t> 12 (f</a:t>
            </a:r>
            <a:r>
              <a:rPr lang="sv-SE" dirty="0"/>
              <a:t>öräldrar börjar med maten 1 timma innan).</a:t>
            </a:r>
          </a:p>
          <a:p>
            <a:r>
              <a:rPr lang="sv-SE" dirty="0"/>
              <a:t>Frukt och mellanmål kommer att serveras under dagen – ordnas av föreningen.</a:t>
            </a:r>
          </a:p>
          <a:p>
            <a:r>
              <a:rPr lang="sv-SE" dirty="0"/>
              <a:t>Föräldrar behöver finnas för dusch, omklädning och passning från </a:t>
            </a:r>
            <a:r>
              <a:rPr lang="sv-SE" dirty="0" err="1"/>
              <a:t>kl</a:t>
            </a:r>
            <a:r>
              <a:rPr lang="sv-SE" dirty="0"/>
              <a:t> 13.50.</a:t>
            </a:r>
          </a:p>
          <a:p>
            <a:pPr lvl="1"/>
            <a:r>
              <a:rPr lang="sv-SE" dirty="0" err="1"/>
              <a:t>Avior</a:t>
            </a:r>
            <a:r>
              <a:rPr lang="sv-SE" dirty="0"/>
              <a:t> slutar träna </a:t>
            </a:r>
            <a:r>
              <a:rPr lang="sv-SE" dirty="0" err="1"/>
              <a:t>kl</a:t>
            </a:r>
            <a:r>
              <a:rPr lang="sv-SE" dirty="0"/>
              <a:t> 14.</a:t>
            </a:r>
          </a:p>
          <a:p>
            <a:pPr lvl="1"/>
            <a:r>
              <a:rPr lang="sv-SE" dirty="0"/>
              <a:t>Castor slutar träna </a:t>
            </a:r>
            <a:r>
              <a:rPr lang="sv-SE" dirty="0" err="1"/>
              <a:t>kl</a:t>
            </a:r>
            <a:r>
              <a:rPr lang="sv-SE" dirty="0"/>
              <a:t> 15.</a:t>
            </a:r>
          </a:p>
          <a:p>
            <a:pPr lvl="1"/>
            <a:r>
              <a:rPr lang="sv-SE" dirty="0"/>
              <a:t>Capella slutar träna </a:t>
            </a:r>
            <a:r>
              <a:rPr lang="sv-SE" dirty="0" err="1"/>
              <a:t>kl</a:t>
            </a:r>
            <a:r>
              <a:rPr lang="sv-SE" dirty="0"/>
              <a:t> 16.</a:t>
            </a:r>
          </a:p>
          <a:p>
            <a:pPr lvl="1"/>
            <a:r>
              <a:rPr lang="sv-SE" dirty="0"/>
              <a:t>Vega slutar träna </a:t>
            </a:r>
            <a:r>
              <a:rPr lang="sv-SE" dirty="0" err="1"/>
              <a:t>kl</a:t>
            </a:r>
            <a:r>
              <a:rPr lang="sv-SE" dirty="0"/>
              <a:t> 18.</a:t>
            </a:r>
          </a:p>
          <a:p>
            <a:pPr marL="176213" lvl="1" indent="-176213">
              <a:tabLst>
                <a:tab pos="269875" algn="l"/>
              </a:tabLst>
            </a:pPr>
            <a:r>
              <a:rPr lang="sv-SE" sz="2700" dirty="0"/>
              <a:t>Utprovning av konsertkläder kommer att ske under träningshelgen. </a:t>
            </a:r>
            <a:br>
              <a:rPr lang="sv-SE" sz="2700" dirty="0"/>
            </a:br>
            <a:r>
              <a:rPr lang="sv-SE" sz="2700" dirty="0"/>
              <a:t>Samtliga ska till träningshelgen ha också provat uniform/marschkläder hemma och ta med för ev. byte.</a:t>
            </a:r>
          </a:p>
          <a:p>
            <a:r>
              <a:rPr lang="sv-SE" dirty="0"/>
              <a:t>Tacos </a:t>
            </a:r>
            <a:r>
              <a:rPr lang="sv-SE" dirty="0" err="1"/>
              <a:t>kl</a:t>
            </a:r>
            <a:r>
              <a:rPr lang="sv-SE" dirty="0"/>
              <a:t> 19 (föräldrar börjar med maten 1 timma innan).</a:t>
            </a:r>
          </a:p>
          <a:p>
            <a:r>
              <a:rPr lang="sv-SE" dirty="0"/>
              <a:t>Föräldrar för övernattning samlas </a:t>
            </a:r>
            <a:r>
              <a:rPr lang="sv-SE" dirty="0" err="1"/>
              <a:t>kl</a:t>
            </a:r>
            <a:r>
              <a:rPr lang="sv-SE" dirty="0"/>
              <a:t> 19/20.</a:t>
            </a:r>
          </a:p>
          <a:p>
            <a:r>
              <a:rPr lang="sv-SE" dirty="0"/>
              <a:t>Frukost </a:t>
            </a:r>
            <a:r>
              <a:rPr lang="sv-SE" dirty="0" err="1"/>
              <a:t>kl</a:t>
            </a:r>
            <a:r>
              <a:rPr lang="sv-SE" dirty="0"/>
              <a:t> 8.</a:t>
            </a:r>
          </a:p>
          <a:p>
            <a:r>
              <a:rPr lang="sv-SE" dirty="0" err="1"/>
              <a:t>Träningstart</a:t>
            </a:r>
            <a:r>
              <a:rPr lang="sv-SE" dirty="0"/>
              <a:t> </a:t>
            </a:r>
            <a:r>
              <a:rPr lang="sv-SE" dirty="0" err="1"/>
              <a:t>kl</a:t>
            </a:r>
            <a:r>
              <a:rPr lang="sv-SE" dirty="0"/>
              <a:t> 9 och då behöver gymnastiksalen vara tom på madrasser, mm. </a:t>
            </a:r>
          </a:p>
          <a:p>
            <a:pPr lvl="1"/>
            <a:r>
              <a:rPr lang="sv-SE" dirty="0"/>
              <a:t>Castor slutar träna </a:t>
            </a:r>
            <a:r>
              <a:rPr lang="sv-SE" dirty="0" err="1"/>
              <a:t>kl</a:t>
            </a:r>
            <a:r>
              <a:rPr lang="sv-SE" dirty="0"/>
              <a:t> 10.30.</a:t>
            </a:r>
          </a:p>
          <a:p>
            <a:pPr lvl="1"/>
            <a:r>
              <a:rPr lang="sv-SE" dirty="0"/>
              <a:t>Capella slutar träna </a:t>
            </a:r>
            <a:r>
              <a:rPr lang="sv-SE" dirty="0" err="1"/>
              <a:t>kl</a:t>
            </a:r>
            <a:r>
              <a:rPr lang="sv-SE" dirty="0"/>
              <a:t> 12.</a:t>
            </a:r>
          </a:p>
          <a:p>
            <a:pPr lvl="1"/>
            <a:r>
              <a:rPr lang="sv-SE" dirty="0"/>
              <a:t>Vega slutar träna ca </a:t>
            </a:r>
            <a:r>
              <a:rPr lang="sv-SE" dirty="0" err="1"/>
              <a:t>kl</a:t>
            </a:r>
            <a:r>
              <a:rPr lang="sv-SE" dirty="0"/>
              <a:t> 15.</a:t>
            </a:r>
          </a:p>
          <a:p>
            <a:pPr marL="176213" lvl="1" indent="-176213"/>
            <a:r>
              <a:rPr lang="sv-SE" sz="2900" dirty="0"/>
              <a:t>Städ startar </a:t>
            </a:r>
            <a:r>
              <a:rPr lang="sv-SE" sz="2900" dirty="0" err="1"/>
              <a:t>kl</a:t>
            </a:r>
            <a:r>
              <a:rPr lang="sv-SE" sz="2900" dirty="0"/>
              <a:t> 10 – omklädningsrum och toaletter, kök och matsal samt foajé i två våningar.</a:t>
            </a:r>
          </a:p>
        </p:txBody>
      </p:sp>
      <p:sp>
        <p:nvSpPr>
          <p:cNvPr id="10" name="textruta 9">
            <a:extLst>
              <a:ext uri="{FF2B5EF4-FFF2-40B4-BE49-F238E27FC236}">
                <a16:creationId xmlns:a16="http://schemas.microsoft.com/office/drawing/2014/main" id="{03F2D018-61C5-4B9A-EEC9-D0D1CCD41FA8}"/>
              </a:ext>
            </a:extLst>
          </p:cNvPr>
          <p:cNvSpPr txBox="1"/>
          <p:nvPr/>
        </p:nvSpPr>
        <p:spPr>
          <a:xfrm>
            <a:off x="8663354" y="269631"/>
            <a:ext cx="3118339" cy="1754326"/>
          </a:xfrm>
          <a:prstGeom prst="rect">
            <a:avLst/>
          </a:prstGeom>
          <a:noFill/>
          <a:ln>
            <a:solidFill>
              <a:schemeClr val="accent1"/>
            </a:solidFill>
          </a:ln>
        </p:spPr>
        <p:txBody>
          <a:bodyPr wrap="square" rtlCol="0">
            <a:spAutoFit/>
          </a:bodyPr>
          <a:lstStyle/>
          <a:p>
            <a:r>
              <a:rPr lang="sv-SE" b="1" dirty="0"/>
              <a:t>Anmälningsformulär kommer att skickas ut på Laget.</a:t>
            </a:r>
            <a:br>
              <a:rPr lang="sv-SE" b="1" dirty="0"/>
            </a:br>
            <a:r>
              <a:rPr lang="sv-SE" b="1" dirty="0"/>
              <a:t>Den måste fyllas i av </a:t>
            </a:r>
            <a:r>
              <a:rPr lang="sv-SE" b="1" i="1" dirty="0"/>
              <a:t>samtliga</a:t>
            </a:r>
            <a:r>
              <a:rPr lang="sv-SE" b="1" dirty="0"/>
              <a:t> för att vi ska kunna planera åtgång av mat och upplägg på träningar.</a:t>
            </a:r>
          </a:p>
        </p:txBody>
      </p:sp>
    </p:spTree>
    <p:extLst>
      <p:ext uri="{BB962C8B-B14F-4D97-AF65-F5344CB8AC3E}">
        <p14:creationId xmlns:p14="http://schemas.microsoft.com/office/powerpoint/2010/main" val="90684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B59CD94D-3014-78BE-EC8B-7F28867BE423}"/>
              </a:ext>
            </a:extLst>
          </p:cNvPr>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2644138" y="-113720"/>
            <a:ext cx="6903723" cy="7130135"/>
          </a:xfrm>
          <a:prstGeom prst="rect">
            <a:avLst/>
          </a:prstGeom>
        </p:spPr>
      </p:pic>
      <p:sp>
        <p:nvSpPr>
          <p:cNvPr id="2" name="Rubrik 1">
            <a:extLst>
              <a:ext uri="{FF2B5EF4-FFF2-40B4-BE49-F238E27FC236}">
                <a16:creationId xmlns:a16="http://schemas.microsoft.com/office/drawing/2014/main" id="{680B27F5-82CE-D671-3784-7E1E3A4AA067}"/>
              </a:ext>
            </a:extLst>
          </p:cNvPr>
          <p:cNvSpPr>
            <a:spLocks noGrp="1"/>
          </p:cNvSpPr>
          <p:nvPr>
            <p:ph type="title"/>
          </p:nvPr>
        </p:nvSpPr>
        <p:spPr/>
        <p:txBody>
          <a:bodyPr/>
          <a:lstStyle/>
          <a:p>
            <a:r>
              <a:rPr lang="sv-SE" dirty="0"/>
              <a:t>Extraträningar utöver måndagar</a:t>
            </a:r>
          </a:p>
        </p:txBody>
      </p:sp>
      <p:sp>
        <p:nvSpPr>
          <p:cNvPr id="3" name="Platshållare för innehåll 2">
            <a:extLst>
              <a:ext uri="{FF2B5EF4-FFF2-40B4-BE49-F238E27FC236}">
                <a16:creationId xmlns:a16="http://schemas.microsoft.com/office/drawing/2014/main" id="{03129FCF-85B7-FBD4-A86C-2B193257B737}"/>
              </a:ext>
            </a:extLst>
          </p:cNvPr>
          <p:cNvSpPr>
            <a:spLocks noGrp="1"/>
          </p:cNvSpPr>
          <p:nvPr>
            <p:ph idx="1"/>
          </p:nvPr>
        </p:nvSpPr>
        <p:spPr/>
        <p:txBody>
          <a:bodyPr/>
          <a:lstStyle/>
          <a:p>
            <a:r>
              <a:rPr lang="sv-SE" dirty="0"/>
              <a:t>Prel. extraträning 19 oktober </a:t>
            </a:r>
            <a:r>
              <a:rPr lang="sv-SE" dirty="0" err="1"/>
              <a:t>kl</a:t>
            </a:r>
            <a:r>
              <a:rPr lang="sv-SE" dirty="0"/>
              <a:t> 9-12.</a:t>
            </a:r>
          </a:p>
          <a:p>
            <a:r>
              <a:rPr lang="sv-SE" dirty="0"/>
              <a:t>Prel. extraträning 26 oktober </a:t>
            </a:r>
            <a:r>
              <a:rPr lang="sv-SE" dirty="0" err="1"/>
              <a:t>kl</a:t>
            </a:r>
            <a:r>
              <a:rPr lang="sv-SE" dirty="0"/>
              <a:t> 9-12.</a:t>
            </a:r>
          </a:p>
          <a:p>
            <a:endParaRPr lang="sv-SE" dirty="0"/>
          </a:p>
          <a:p>
            <a:r>
              <a:rPr lang="sv-SE" dirty="0"/>
              <a:t>Genrep 20 oktober </a:t>
            </a:r>
            <a:r>
              <a:rPr lang="sv-SE" dirty="0" err="1"/>
              <a:t>kl</a:t>
            </a:r>
            <a:r>
              <a:rPr lang="sv-SE" dirty="0"/>
              <a:t> 18-20.</a:t>
            </a:r>
          </a:p>
          <a:p>
            <a:pPr marL="0" indent="0">
              <a:buNone/>
            </a:pPr>
            <a:endParaRPr lang="sv-SE" dirty="0"/>
          </a:p>
          <a:p>
            <a:pPr marL="0" indent="0">
              <a:buNone/>
            </a:pPr>
            <a:r>
              <a:rPr lang="sv-SE" sz="2000" i="1" dirty="0"/>
              <a:t>Samtliga i </a:t>
            </a:r>
            <a:r>
              <a:rPr lang="sv-SE" sz="2000" i="1" dirty="0" err="1"/>
              <a:t>Rånnums</a:t>
            </a:r>
            <a:r>
              <a:rPr lang="sv-SE" sz="2000" i="1" dirty="0"/>
              <a:t> skolas gymnastiksal där även måndagsträningarna äger rum.</a:t>
            </a:r>
          </a:p>
        </p:txBody>
      </p:sp>
    </p:spTree>
    <p:extLst>
      <p:ext uri="{BB962C8B-B14F-4D97-AF65-F5344CB8AC3E}">
        <p14:creationId xmlns:p14="http://schemas.microsoft.com/office/powerpoint/2010/main" val="3644727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B43BBA31-81CD-8649-9B1C-2B5F6B8D8495}"/>
              </a:ext>
            </a:extLst>
          </p:cNvPr>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2644138" y="-113720"/>
            <a:ext cx="6903723" cy="7130135"/>
          </a:xfrm>
          <a:prstGeom prst="rect">
            <a:avLst/>
          </a:prstGeom>
        </p:spPr>
      </p:pic>
      <p:sp>
        <p:nvSpPr>
          <p:cNvPr id="2" name="Rubrik 1">
            <a:extLst>
              <a:ext uri="{FF2B5EF4-FFF2-40B4-BE49-F238E27FC236}">
                <a16:creationId xmlns:a16="http://schemas.microsoft.com/office/drawing/2014/main" id="{AA39DBA5-C47A-E6CA-B183-C50D60C32E6C}"/>
              </a:ext>
            </a:extLst>
          </p:cNvPr>
          <p:cNvSpPr>
            <a:spLocks noGrp="1"/>
          </p:cNvSpPr>
          <p:nvPr>
            <p:ph type="title"/>
          </p:nvPr>
        </p:nvSpPr>
        <p:spPr/>
        <p:txBody>
          <a:bodyPr/>
          <a:lstStyle/>
          <a:p>
            <a:r>
              <a:rPr lang="sv-SE" dirty="0"/>
              <a:t>Närvaro	</a:t>
            </a:r>
          </a:p>
        </p:txBody>
      </p:sp>
      <p:sp>
        <p:nvSpPr>
          <p:cNvPr id="3" name="Platshållare för innehåll 2">
            <a:extLst>
              <a:ext uri="{FF2B5EF4-FFF2-40B4-BE49-F238E27FC236}">
                <a16:creationId xmlns:a16="http://schemas.microsoft.com/office/drawing/2014/main" id="{89C6082C-A5D9-A547-E84A-FACEA955F04B}"/>
              </a:ext>
            </a:extLst>
          </p:cNvPr>
          <p:cNvSpPr>
            <a:spLocks noGrp="1"/>
          </p:cNvSpPr>
          <p:nvPr>
            <p:ph idx="1"/>
          </p:nvPr>
        </p:nvSpPr>
        <p:spPr/>
        <p:txBody>
          <a:bodyPr/>
          <a:lstStyle/>
          <a:p>
            <a:pPr marL="0" indent="0">
              <a:buNone/>
            </a:pPr>
            <a:r>
              <a:rPr lang="sv-SE" dirty="0"/>
              <a:t>på träningar och spelningar</a:t>
            </a:r>
          </a:p>
        </p:txBody>
      </p:sp>
      <p:sp>
        <p:nvSpPr>
          <p:cNvPr id="5" name="textruta 4">
            <a:extLst>
              <a:ext uri="{FF2B5EF4-FFF2-40B4-BE49-F238E27FC236}">
                <a16:creationId xmlns:a16="http://schemas.microsoft.com/office/drawing/2014/main" id="{07CB498C-B903-4AEE-16E8-0A90F1B14B19}"/>
              </a:ext>
            </a:extLst>
          </p:cNvPr>
          <p:cNvSpPr txBox="1"/>
          <p:nvPr/>
        </p:nvSpPr>
        <p:spPr>
          <a:xfrm>
            <a:off x="7579554" y="5119361"/>
            <a:ext cx="3774245" cy="1477328"/>
          </a:xfrm>
          <a:prstGeom prst="rect">
            <a:avLst/>
          </a:prstGeom>
          <a:noFill/>
        </p:spPr>
        <p:txBody>
          <a:bodyPr wrap="square" rtlCol="0">
            <a:spAutoFit/>
          </a:bodyPr>
          <a:lstStyle/>
          <a:p>
            <a:r>
              <a:rPr lang="sv-SE" dirty="0"/>
              <a:t>I den här uppställningen är tre personer borta men vi hade inte haft möjlighet att genomföra dansen – och barnen vill ju väldigt gärna visa upp sina danser.</a:t>
            </a:r>
          </a:p>
        </p:txBody>
      </p:sp>
      <p:sp>
        <p:nvSpPr>
          <p:cNvPr id="6" name="textruta 5">
            <a:extLst>
              <a:ext uri="{FF2B5EF4-FFF2-40B4-BE49-F238E27FC236}">
                <a16:creationId xmlns:a16="http://schemas.microsoft.com/office/drawing/2014/main" id="{DF240A16-A0E3-DF01-481D-72A5C1C91ACF}"/>
              </a:ext>
            </a:extLst>
          </p:cNvPr>
          <p:cNvSpPr txBox="1"/>
          <p:nvPr/>
        </p:nvSpPr>
        <p:spPr>
          <a:xfrm>
            <a:off x="7977261" y="3317631"/>
            <a:ext cx="2473569" cy="923330"/>
          </a:xfrm>
          <a:prstGeom prst="rect">
            <a:avLst/>
          </a:prstGeom>
          <a:noFill/>
        </p:spPr>
        <p:txBody>
          <a:bodyPr wrap="square" rtlCol="0">
            <a:spAutoFit/>
          </a:bodyPr>
          <a:lstStyle/>
          <a:p>
            <a:r>
              <a:rPr lang="sv-SE" b="1" dirty="0"/>
              <a:t>O		O</a:t>
            </a:r>
          </a:p>
          <a:p>
            <a:r>
              <a:rPr lang="sv-SE" b="1" dirty="0"/>
              <a:t>         O	         </a:t>
            </a:r>
          </a:p>
          <a:p>
            <a:r>
              <a:rPr lang="sv-SE" b="1" dirty="0"/>
              <a:t>	O	O</a:t>
            </a:r>
          </a:p>
        </p:txBody>
      </p:sp>
      <p:cxnSp>
        <p:nvCxnSpPr>
          <p:cNvPr id="9" name="Rak pilkoppling 8">
            <a:extLst>
              <a:ext uri="{FF2B5EF4-FFF2-40B4-BE49-F238E27FC236}">
                <a16:creationId xmlns:a16="http://schemas.microsoft.com/office/drawing/2014/main" id="{66EEB0F9-6D3A-76EF-B5DD-2B86C97ED081}"/>
              </a:ext>
            </a:extLst>
          </p:cNvPr>
          <p:cNvCxnSpPr>
            <a:cxnSpLocks/>
          </p:cNvCxnSpPr>
          <p:nvPr/>
        </p:nvCxnSpPr>
        <p:spPr>
          <a:xfrm>
            <a:off x="5117707" y="3716216"/>
            <a:ext cx="1723876"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7" name="textruta 6">
            <a:extLst>
              <a:ext uri="{FF2B5EF4-FFF2-40B4-BE49-F238E27FC236}">
                <a16:creationId xmlns:a16="http://schemas.microsoft.com/office/drawing/2014/main" id="{AFEACD6B-2067-2D75-B05B-7CC2F6A9099E}"/>
              </a:ext>
            </a:extLst>
          </p:cNvPr>
          <p:cNvSpPr txBox="1"/>
          <p:nvPr/>
        </p:nvSpPr>
        <p:spPr>
          <a:xfrm>
            <a:off x="1893568" y="3470031"/>
            <a:ext cx="2473569" cy="923330"/>
          </a:xfrm>
          <a:prstGeom prst="rect">
            <a:avLst/>
          </a:prstGeom>
          <a:noFill/>
        </p:spPr>
        <p:txBody>
          <a:bodyPr wrap="square" rtlCol="0">
            <a:spAutoFit/>
          </a:bodyPr>
          <a:lstStyle/>
          <a:p>
            <a:r>
              <a:rPr lang="sv-SE" b="1" dirty="0"/>
              <a:t>O	O	O</a:t>
            </a:r>
          </a:p>
          <a:p>
            <a:r>
              <a:rPr lang="sv-SE" b="1" dirty="0"/>
              <a:t>         O	         O</a:t>
            </a:r>
          </a:p>
          <a:p>
            <a:r>
              <a:rPr lang="sv-SE" b="1" dirty="0"/>
              <a:t>O	O	O</a:t>
            </a:r>
          </a:p>
        </p:txBody>
      </p:sp>
    </p:spTree>
    <p:extLst>
      <p:ext uri="{BB962C8B-B14F-4D97-AF65-F5344CB8AC3E}">
        <p14:creationId xmlns:p14="http://schemas.microsoft.com/office/powerpoint/2010/main" val="3506706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44872A65-70EC-0065-CEB5-409B088F7AB6}"/>
              </a:ext>
            </a:extLst>
          </p:cNvPr>
          <p:cNvPicPr>
            <a:picLocks noChangeAspect="1"/>
          </p:cNvPicPr>
          <p:nvPr/>
        </p:nvPicPr>
        <p:blipFill>
          <a:blip r:embed="rId4">
            <a:lum bright="70000" contrast="-70000"/>
            <a:extLst>
              <a:ext uri="{28A0092B-C50C-407E-A947-70E740481C1C}">
                <a14:useLocalDpi xmlns:a14="http://schemas.microsoft.com/office/drawing/2010/main" val="0"/>
              </a:ext>
            </a:extLst>
          </a:blip>
          <a:stretch>
            <a:fillRect/>
          </a:stretch>
        </p:blipFill>
        <p:spPr>
          <a:xfrm>
            <a:off x="2644138" y="-125443"/>
            <a:ext cx="6903723" cy="7130135"/>
          </a:xfrm>
          <a:prstGeom prst="rect">
            <a:avLst/>
          </a:prstGeom>
        </p:spPr>
      </p:pic>
      <p:sp>
        <p:nvSpPr>
          <p:cNvPr id="2" name="Rubrik 1">
            <a:extLst>
              <a:ext uri="{FF2B5EF4-FFF2-40B4-BE49-F238E27FC236}">
                <a16:creationId xmlns:a16="http://schemas.microsoft.com/office/drawing/2014/main" id="{C058072E-2B53-E90B-596E-2490A4FC4ACF}"/>
              </a:ext>
            </a:extLst>
          </p:cNvPr>
          <p:cNvSpPr>
            <a:spLocks noGrp="1"/>
          </p:cNvSpPr>
          <p:nvPr>
            <p:ph type="title"/>
          </p:nvPr>
        </p:nvSpPr>
        <p:spPr/>
        <p:txBody>
          <a:bodyPr/>
          <a:lstStyle/>
          <a:p>
            <a:r>
              <a:rPr lang="sv-SE" dirty="0"/>
              <a:t>Regler</a:t>
            </a:r>
          </a:p>
        </p:txBody>
      </p:sp>
      <p:sp>
        <p:nvSpPr>
          <p:cNvPr id="5" name="Platshållare för innehåll 2">
            <a:extLst>
              <a:ext uri="{FF2B5EF4-FFF2-40B4-BE49-F238E27FC236}">
                <a16:creationId xmlns:a16="http://schemas.microsoft.com/office/drawing/2014/main" id="{6C52B5FC-3C46-A192-8778-65F0FB267AB9}"/>
              </a:ext>
            </a:extLst>
          </p:cNvPr>
          <p:cNvSpPr>
            <a:spLocks noGrp="1"/>
          </p:cNvSpPr>
          <p:nvPr>
            <p:ph idx="1"/>
          </p:nvPr>
        </p:nvSpPr>
        <p:spPr/>
        <p:txBody>
          <a:bodyPr>
            <a:normAutofit fontScale="92500" lnSpcReduction="10000"/>
          </a:bodyPr>
          <a:lstStyle/>
          <a:p>
            <a:r>
              <a:rPr lang="sv-SE" dirty="0"/>
              <a:t>Läs</a:t>
            </a:r>
            <a:r>
              <a:rPr lang="sv-SE" i="1" dirty="0"/>
              <a:t> </a:t>
            </a:r>
            <a:r>
              <a:rPr lang="sv-SE" dirty="0"/>
              <a:t>igenom.</a:t>
            </a:r>
          </a:p>
          <a:p>
            <a:r>
              <a:rPr lang="sv-SE" dirty="0"/>
              <a:t>Finns också under dokument på Laget.</a:t>
            </a:r>
          </a:p>
          <a:p>
            <a:endParaRPr lang="sv-SE" dirty="0"/>
          </a:p>
          <a:p>
            <a:r>
              <a:rPr lang="sv-SE" dirty="0"/>
              <a:t>Efter ett år i drillen behöver man köpa egen stav (Super Star – </a:t>
            </a:r>
            <a:r>
              <a:rPr lang="sv-SE" dirty="0" err="1"/>
              <a:t>Thin</a:t>
            </a:r>
            <a:r>
              <a:rPr lang="sv-SE" dirty="0"/>
              <a:t>) och vi kommer att lägga en gemensam beställning under höst/vinter. Vi återkommer med formulär.</a:t>
            </a:r>
          </a:p>
          <a:p>
            <a:pPr marL="457200" lvl="1" indent="0">
              <a:buNone/>
            </a:pPr>
            <a:r>
              <a:rPr lang="sv-SE" i="1" dirty="0"/>
              <a:t>Ej tejp på staven – med tejp blir det svårare för barnen ett lära sig moment och staven blir svårare för att små händer att hantera. Fokus ligger först på att hantera och bemästra staven!</a:t>
            </a:r>
            <a:endParaRPr lang="sv-SE" dirty="0"/>
          </a:p>
          <a:p>
            <a:r>
              <a:rPr lang="sv-SE" dirty="0"/>
              <a:t>Drill-/dansskor – senast 15 september för att kunna slita in dem till konserten. Inga gymnastikskor – för hårda!</a:t>
            </a:r>
          </a:p>
          <a:p>
            <a:endParaRPr lang="sv-SE" dirty="0"/>
          </a:p>
        </p:txBody>
      </p:sp>
    </p:spTree>
    <p:extLst>
      <p:ext uri="{BB962C8B-B14F-4D97-AF65-F5344CB8AC3E}">
        <p14:creationId xmlns:p14="http://schemas.microsoft.com/office/powerpoint/2010/main" val="2452138797"/>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6A6FAA6E-A1DC-3C24-E0BD-1CDE98D449CD}"/>
              </a:ext>
            </a:extLst>
          </p:cNvPr>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2644138" y="-125443"/>
            <a:ext cx="6903723" cy="7130135"/>
          </a:xfrm>
          <a:prstGeom prst="rect">
            <a:avLst/>
          </a:prstGeom>
        </p:spPr>
      </p:pic>
      <p:sp>
        <p:nvSpPr>
          <p:cNvPr id="2" name="Rubrik 1">
            <a:extLst>
              <a:ext uri="{FF2B5EF4-FFF2-40B4-BE49-F238E27FC236}">
                <a16:creationId xmlns:a16="http://schemas.microsoft.com/office/drawing/2014/main" id="{769D5C90-3051-01B9-A1BC-E2D9F4A4A27C}"/>
              </a:ext>
            </a:extLst>
          </p:cNvPr>
          <p:cNvSpPr>
            <a:spLocks noGrp="1"/>
          </p:cNvSpPr>
          <p:nvPr>
            <p:ph type="title"/>
          </p:nvPr>
        </p:nvSpPr>
        <p:spPr/>
        <p:txBody>
          <a:bodyPr/>
          <a:lstStyle/>
          <a:p>
            <a:r>
              <a:rPr lang="sv-SE" dirty="0"/>
              <a:t>Förändringar under våren 2026</a:t>
            </a:r>
          </a:p>
        </p:txBody>
      </p:sp>
      <p:sp>
        <p:nvSpPr>
          <p:cNvPr id="3" name="Platshållare för innehåll 2">
            <a:extLst>
              <a:ext uri="{FF2B5EF4-FFF2-40B4-BE49-F238E27FC236}">
                <a16:creationId xmlns:a16="http://schemas.microsoft.com/office/drawing/2014/main" id="{4C59409C-2D42-C451-C073-021B5FD98783}"/>
              </a:ext>
            </a:extLst>
          </p:cNvPr>
          <p:cNvSpPr>
            <a:spLocks noGrp="1"/>
          </p:cNvSpPr>
          <p:nvPr>
            <p:ph idx="1"/>
          </p:nvPr>
        </p:nvSpPr>
        <p:spPr/>
        <p:txBody>
          <a:bodyPr/>
          <a:lstStyle/>
          <a:p>
            <a:r>
              <a:rPr lang="sv-SE" dirty="0"/>
              <a:t>Organisationsförändringar till våren – ledare/tränare försvinner.</a:t>
            </a:r>
          </a:p>
          <a:p>
            <a:r>
              <a:rPr lang="sv-SE" dirty="0"/>
              <a:t>Det kommer att behövas mer hjälp av föräldrar med till exempel försäljning Majblommor, profilkläder, </a:t>
            </a:r>
            <a:r>
              <a:rPr lang="sv-SE" dirty="0" err="1"/>
              <a:t>ect</a:t>
            </a:r>
            <a:r>
              <a:rPr lang="sv-SE" dirty="0"/>
              <a:t>.</a:t>
            </a:r>
          </a:p>
        </p:txBody>
      </p:sp>
    </p:spTree>
    <p:extLst>
      <p:ext uri="{BB962C8B-B14F-4D97-AF65-F5344CB8AC3E}">
        <p14:creationId xmlns:p14="http://schemas.microsoft.com/office/powerpoint/2010/main" val="2437468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97EFB607-2FD0-D2AF-DA7A-66C7FCAF7373}"/>
              </a:ext>
            </a:extLst>
          </p:cNvPr>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2644138" y="-125443"/>
            <a:ext cx="6903723" cy="7130135"/>
          </a:xfrm>
          <a:prstGeom prst="rect">
            <a:avLst/>
          </a:prstGeom>
        </p:spPr>
      </p:pic>
      <p:sp>
        <p:nvSpPr>
          <p:cNvPr id="2" name="Rubrik 1">
            <a:extLst>
              <a:ext uri="{FF2B5EF4-FFF2-40B4-BE49-F238E27FC236}">
                <a16:creationId xmlns:a16="http://schemas.microsoft.com/office/drawing/2014/main" id="{630D1540-9D7E-F577-DB40-5DAB60B2C275}"/>
              </a:ext>
            </a:extLst>
          </p:cNvPr>
          <p:cNvSpPr>
            <a:spLocks noGrp="1"/>
          </p:cNvSpPr>
          <p:nvPr>
            <p:ph type="title"/>
          </p:nvPr>
        </p:nvSpPr>
        <p:spPr/>
        <p:txBody>
          <a:bodyPr/>
          <a:lstStyle/>
          <a:p>
            <a:r>
              <a:rPr lang="sv-SE" dirty="0"/>
              <a:t>Sociala medier</a:t>
            </a:r>
          </a:p>
        </p:txBody>
      </p:sp>
      <p:sp>
        <p:nvSpPr>
          <p:cNvPr id="3" name="Platshållare för innehåll 2">
            <a:extLst>
              <a:ext uri="{FF2B5EF4-FFF2-40B4-BE49-F238E27FC236}">
                <a16:creationId xmlns:a16="http://schemas.microsoft.com/office/drawing/2014/main" id="{92E78E11-E4BC-684F-4AC4-AFED1297267E}"/>
              </a:ext>
            </a:extLst>
          </p:cNvPr>
          <p:cNvSpPr>
            <a:spLocks noGrp="1"/>
          </p:cNvSpPr>
          <p:nvPr>
            <p:ph idx="1"/>
          </p:nvPr>
        </p:nvSpPr>
        <p:spPr/>
        <p:txBody>
          <a:bodyPr/>
          <a:lstStyle/>
          <a:p>
            <a:r>
              <a:rPr lang="sv-SE" dirty="0"/>
              <a:t>Drillen finns på Facebook och </a:t>
            </a:r>
            <a:r>
              <a:rPr lang="sv-SE" dirty="0" err="1"/>
              <a:t>Instagram</a:t>
            </a:r>
            <a:r>
              <a:rPr lang="sv-SE" dirty="0"/>
              <a:t> </a:t>
            </a:r>
          </a:p>
          <a:p>
            <a:pPr marL="457200" lvl="1" indent="0">
              <a:buNone/>
            </a:pPr>
            <a:r>
              <a:rPr lang="sv-SE" dirty="0"/>
              <a:t>– men det är inga officiella kommunikationskanaler inom föreningen. Endast för marknadsföring utåt. Det görs alltså ingen frånvaroanmälan eller dylik till dessa.</a:t>
            </a:r>
          </a:p>
          <a:p>
            <a:pPr marL="457200" lvl="1" indent="0">
              <a:buNone/>
            </a:pPr>
            <a:endParaRPr lang="sv-SE" dirty="0"/>
          </a:p>
          <a:p>
            <a:pPr marL="457200" lvl="1" indent="0">
              <a:buNone/>
            </a:pPr>
            <a:r>
              <a:rPr lang="sv-SE" dirty="0"/>
              <a:t>Facebook	-   Vargöns drill- &amp; flaggtrupp</a:t>
            </a:r>
          </a:p>
          <a:p>
            <a:pPr marL="457200" lvl="1" indent="0">
              <a:buNone/>
            </a:pPr>
            <a:r>
              <a:rPr lang="sv-SE" dirty="0" err="1"/>
              <a:t>Instagram</a:t>
            </a:r>
            <a:r>
              <a:rPr lang="sv-SE" dirty="0"/>
              <a:t> 	-    </a:t>
            </a:r>
            <a:r>
              <a:rPr lang="sv-SE" dirty="0" err="1"/>
              <a:t>vargonsdrillochflaggtrupp</a:t>
            </a:r>
            <a:endParaRPr lang="sv-SE" dirty="0"/>
          </a:p>
          <a:p>
            <a:pPr marL="457200" lvl="1" indent="0">
              <a:buNone/>
            </a:pPr>
            <a:endParaRPr lang="sv-SE" dirty="0"/>
          </a:p>
          <a:p>
            <a:pPr marL="457200" lvl="1" indent="0">
              <a:buNone/>
            </a:pPr>
            <a:endParaRPr lang="sv-SE" dirty="0"/>
          </a:p>
          <a:p>
            <a:pPr marL="457200" lvl="1" indent="0">
              <a:buNone/>
            </a:pPr>
            <a:endParaRPr lang="sv-SE" dirty="0"/>
          </a:p>
        </p:txBody>
      </p:sp>
    </p:spTree>
    <p:extLst>
      <p:ext uri="{BB962C8B-B14F-4D97-AF65-F5344CB8AC3E}">
        <p14:creationId xmlns:p14="http://schemas.microsoft.com/office/powerpoint/2010/main" val="415317821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3181</TotalTime>
  <Words>995</Words>
  <Application>Microsoft Office PowerPoint</Application>
  <PresentationFormat>Bredbild</PresentationFormat>
  <Paragraphs>107</Paragraphs>
  <Slides>10</Slides>
  <Notes>7</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10</vt:i4>
      </vt:variant>
    </vt:vector>
  </HeadingPairs>
  <TitlesOfParts>
    <vt:vector size="15" baseType="lpstr">
      <vt:lpstr>Arial</vt:lpstr>
      <vt:lpstr>Calibri</vt:lpstr>
      <vt:lpstr>Calibri Light</vt:lpstr>
      <vt:lpstr>Courier New</vt:lpstr>
      <vt:lpstr>Office-tema</vt:lpstr>
      <vt:lpstr>Föräldramöte</vt:lpstr>
      <vt:lpstr>Ansvariga tränare</vt:lpstr>
      <vt:lpstr>Höstens spelningar och aktiviteter</vt:lpstr>
      <vt:lpstr>Träningshelg 4-5 oktober</vt:lpstr>
      <vt:lpstr>Extraträningar utöver måndagar</vt:lpstr>
      <vt:lpstr>Närvaro </vt:lpstr>
      <vt:lpstr>Regler</vt:lpstr>
      <vt:lpstr>Förändringar under våren 2026</vt:lpstr>
      <vt:lpstr>Sociala medier</vt:lpstr>
      <vt:lpstr>Kontakt till föreningen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emma.sjostedt@gmail.com</dc:creator>
  <cp:lastModifiedBy>emma.sjostedt@gmail.com</cp:lastModifiedBy>
  <cp:revision>46</cp:revision>
  <dcterms:created xsi:type="dcterms:W3CDTF">2025-08-10T12:02:31Z</dcterms:created>
  <dcterms:modified xsi:type="dcterms:W3CDTF">2025-08-25T20:24:00Z</dcterms:modified>
</cp:coreProperties>
</file>