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slideLayouts/slideLayout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61" r:id="rId5"/>
    <p:sldMasterId id="2147483663" r:id="rId6"/>
    <p:sldMasterId id="2147483665" r:id="rId7"/>
  </p:sldMasterIdLst>
  <p:notesMasterIdLst>
    <p:notesMasterId r:id="rId18"/>
  </p:notesMasterIdLst>
  <p:sldIdLst>
    <p:sldId id="256" r:id="rId8"/>
    <p:sldId id="264" r:id="rId9"/>
    <p:sldId id="265" r:id="rId10"/>
    <p:sldId id="266" r:id="rId11"/>
    <p:sldId id="270" r:id="rId12"/>
    <p:sldId id="271" r:id="rId13"/>
    <p:sldId id="267" r:id="rId14"/>
    <p:sldId id="268" r:id="rId15"/>
    <p:sldId id="269" r:id="rId16"/>
    <p:sldId id="263" r:id="rId17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ns Krona" initials="JK" lastIdx="1" clrIdx="0">
    <p:extLst>
      <p:ext uri="{19B8F6BF-5375-455C-9EA6-DF929625EA0E}">
        <p15:presenceInfo xmlns:p15="http://schemas.microsoft.com/office/powerpoint/2012/main" userId="08de286c2371aef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B98B"/>
    <a:srgbClr val="000000"/>
    <a:srgbClr val="FFE690"/>
    <a:srgbClr val="FFD5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llanmörkt format 2 - Dekorfärg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llanmörkt format 2 - Dekorfärg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436"/>
    <p:restoredTop sz="94558"/>
  </p:normalViewPr>
  <p:slideViewPr>
    <p:cSldViewPr snapToGrid="0" snapToObjects="1">
      <p:cViewPr>
        <p:scale>
          <a:sx n="89" d="100"/>
          <a:sy n="89" d="100"/>
        </p:scale>
        <p:origin x="259" y="-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tableStyles" Target="tableStyles.xml"/><Relationship Id="rId10" Type="http://schemas.openxmlformats.org/officeDocument/2006/relationships/slide" Target="slides/slide3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 dirty="0">
                <a:solidFill>
                  <a:schemeClr val="bg1"/>
                </a:solidFill>
              </a:rPr>
              <a:t>Diagramrubrik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Serie 1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37C-2440-B6F2-B7850EE6EC3D}"/>
              </c:ext>
            </c:extLst>
          </c:dPt>
          <c:cat>
            <c:strRef>
              <c:f>Blad1!$A$2:$A$5</c:f>
              <c:strCache>
                <c:ptCount val="4"/>
                <c:pt idx="0">
                  <c:v>Kategori 1</c:v>
                </c:pt>
                <c:pt idx="1">
                  <c:v>Kategori 2</c:v>
                </c:pt>
                <c:pt idx="2">
                  <c:v>Kategori 3</c:v>
                </c:pt>
                <c:pt idx="3">
                  <c:v>Kategori 4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37C-2440-B6F2-B7850EE6EC3D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Serie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Blad1!$A$2:$A$5</c:f>
              <c:strCache>
                <c:ptCount val="4"/>
                <c:pt idx="0">
                  <c:v>Kategori 1</c:v>
                </c:pt>
                <c:pt idx="1">
                  <c:v>Kategori 2</c:v>
                </c:pt>
                <c:pt idx="2">
                  <c:v>Kategori 3</c:v>
                </c:pt>
                <c:pt idx="3">
                  <c:v>Kategori 4</c:v>
                </c:pt>
              </c:strCache>
            </c:strRef>
          </c:cat>
          <c:val>
            <c:numRef>
              <c:f>Blad1!$C$2:$C$5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37C-2440-B6F2-B7850EE6EC3D}"/>
            </c:ext>
          </c:extLst>
        </c:ser>
        <c:ser>
          <c:idx val="2"/>
          <c:order val="2"/>
          <c:tx>
            <c:strRef>
              <c:f>Blad1!$D$1</c:f>
              <c:strCache>
                <c:ptCount val="1"/>
                <c:pt idx="0">
                  <c:v>Serie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Blad1!$A$2:$A$5</c:f>
              <c:strCache>
                <c:ptCount val="4"/>
                <c:pt idx="0">
                  <c:v>Kategori 1</c:v>
                </c:pt>
                <c:pt idx="1">
                  <c:v>Kategori 2</c:v>
                </c:pt>
                <c:pt idx="2">
                  <c:v>Kategori 3</c:v>
                </c:pt>
                <c:pt idx="3">
                  <c:v>Kategori 4</c:v>
                </c:pt>
              </c:strCache>
            </c:strRef>
          </c:cat>
          <c:val>
            <c:numRef>
              <c:f>Blad1!$D$2:$D$5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37C-2440-B6F2-B7850EE6EC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31072928"/>
        <c:axId val="634990560"/>
      </c:barChart>
      <c:catAx>
        <c:axId val="631072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634990560"/>
        <c:crosses val="autoZero"/>
        <c:auto val="1"/>
        <c:lblAlgn val="ctr"/>
        <c:lblOffset val="100"/>
        <c:noMultiLvlLbl val="0"/>
      </c:catAx>
      <c:valAx>
        <c:axId val="6349905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6310729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FFD894-B8D4-DF47-998C-A98FCF5A198D}" type="datetimeFigureOut">
              <a:rPr lang="sv-SE" smtClean="0"/>
              <a:t>2022-02-22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0DB05F-4829-A045-B5CB-582E05989D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71059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rubrik 1">
            <a:extLst>
              <a:ext uri="{FF2B5EF4-FFF2-40B4-BE49-F238E27FC236}">
                <a16:creationId xmlns:a16="http://schemas.microsoft.com/office/drawing/2014/main" id="{0981CD1B-89C5-A64F-8E30-4D994274699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2103437"/>
            <a:ext cx="12192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 b="1" i="1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sv-SE" dirty="0"/>
              <a:t>STARTSIDA</a:t>
            </a:r>
            <a:br>
              <a:rPr lang="sv-SE" dirty="0"/>
            </a:br>
            <a:r>
              <a:rPr lang="sv-SE" dirty="0"/>
              <a:t>ELLER KAPITELSIDA</a:t>
            </a:r>
          </a:p>
        </p:txBody>
      </p:sp>
    </p:spTree>
    <p:extLst>
      <p:ext uri="{BB962C8B-B14F-4D97-AF65-F5344CB8AC3E}">
        <p14:creationId xmlns:p14="http://schemas.microsoft.com/office/powerpoint/2010/main" val="314431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>
            <a:extLst>
              <a:ext uri="{FF2B5EF4-FFF2-40B4-BE49-F238E27FC236}">
                <a16:creationId xmlns:a16="http://schemas.microsoft.com/office/drawing/2014/main" id="{60FE813C-9E9D-7646-8F94-D4E4BEA5008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558051" y="5858189"/>
            <a:ext cx="1529292" cy="898088"/>
          </a:xfrm>
          <a:prstGeom prst="rect">
            <a:avLst/>
          </a:prstGeom>
        </p:spPr>
      </p:pic>
      <p:sp>
        <p:nvSpPr>
          <p:cNvPr id="4" name="Rubrik 1">
            <a:extLst>
              <a:ext uri="{FF2B5EF4-FFF2-40B4-BE49-F238E27FC236}">
                <a16:creationId xmlns:a16="http://schemas.microsoft.com/office/drawing/2014/main" id="{678B711B-4797-5C42-98A1-0323E1284A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438552"/>
            <a:ext cx="9528313" cy="539336"/>
          </a:xfrm>
          <a:prstGeom prst="rect">
            <a:avLst/>
          </a:prstGeom>
        </p:spPr>
        <p:txBody>
          <a:bodyPr/>
          <a:lstStyle>
            <a:lvl1pPr>
              <a:defRPr sz="3600" i="1" cap="all" baseline="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5" name="Platshållare för innehåll 2">
            <a:extLst>
              <a:ext uri="{FF2B5EF4-FFF2-40B4-BE49-F238E27FC236}">
                <a16:creationId xmlns:a16="http://schemas.microsoft.com/office/drawing/2014/main" id="{50335AFB-B3A5-9A45-A083-C8F83030CE3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2186609"/>
            <a:ext cx="9528313" cy="4000293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Skriv text i en spalt</a:t>
            </a:r>
          </a:p>
        </p:txBody>
      </p:sp>
    </p:spTree>
    <p:extLst>
      <p:ext uri="{BB962C8B-B14F-4D97-AF65-F5344CB8AC3E}">
        <p14:creationId xmlns:p14="http://schemas.microsoft.com/office/powerpoint/2010/main" val="2474772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innehåll 2">
            <a:extLst>
              <a:ext uri="{FF2B5EF4-FFF2-40B4-BE49-F238E27FC236}">
                <a16:creationId xmlns:a16="http://schemas.microsoft.com/office/drawing/2014/main" id="{514AF646-B50D-104B-A10A-90A43011ABC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2186609"/>
            <a:ext cx="9528313" cy="4000293"/>
          </a:xfrm>
          <a:prstGeom prst="rect">
            <a:avLst/>
          </a:prstGeom>
        </p:spPr>
        <p:txBody>
          <a:bodyPr numCol="2"/>
          <a:lstStyle>
            <a:lvl1pPr marL="0" indent="0">
              <a:buFontTx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Skriv text i två spalter</a:t>
            </a:r>
          </a:p>
        </p:txBody>
      </p:sp>
      <p:sp>
        <p:nvSpPr>
          <p:cNvPr id="4" name="Rubrik 1">
            <a:extLst>
              <a:ext uri="{FF2B5EF4-FFF2-40B4-BE49-F238E27FC236}">
                <a16:creationId xmlns:a16="http://schemas.microsoft.com/office/drawing/2014/main" id="{78B4E584-DD9E-A041-89D3-1E00BD3903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438552"/>
            <a:ext cx="9528313" cy="539336"/>
          </a:xfrm>
          <a:prstGeom prst="rect">
            <a:avLst/>
          </a:prstGeom>
        </p:spPr>
        <p:txBody>
          <a:bodyPr/>
          <a:lstStyle>
            <a:lvl1pPr>
              <a:defRPr sz="3600" i="1" cap="all" baseline="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sv-SE" dirty="0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3620446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>
            <a:extLst>
              <a:ext uri="{FF2B5EF4-FFF2-40B4-BE49-F238E27FC236}">
                <a16:creationId xmlns:a16="http://schemas.microsoft.com/office/drawing/2014/main" id="{60FE813C-9E9D-7646-8F94-D4E4BEA5008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558051" y="5858189"/>
            <a:ext cx="1529292" cy="898088"/>
          </a:xfrm>
          <a:prstGeom prst="rect">
            <a:avLst/>
          </a:prstGeom>
        </p:spPr>
      </p:pic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4D9C7F7C-8B3A-E249-98FB-4E3BD67C3D6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2186610"/>
            <a:ext cx="9548191" cy="4000292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Skriv text</a:t>
            </a:r>
          </a:p>
          <a:p>
            <a:pPr lvl="1"/>
            <a:r>
              <a:rPr lang="sv-SE" dirty="0"/>
              <a:t>Skriv text nivå två</a:t>
            </a:r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E557B234-2280-E341-A958-1697E85151C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438552"/>
            <a:ext cx="9528313" cy="539336"/>
          </a:xfrm>
          <a:prstGeom prst="rect">
            <a:avLst/>
          </a:prstGeom>
        </p:spPr>
        <p:txBody>
          <a:bodyPr/>
          <a:lstStyle>
            <a:lvl1pPr>
              <a:defRPr sz="3600" i="1" cap="all" baseline="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sv-SE" dirty="0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1581316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A1CBA548-EE9C-7B49-B936-F3FB17BB86B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558051" y="5858189"/>
            <a:ext cx="1529292" cy="898088"/>
          </a:xfrm>
          <a:prstGeom prst="rect">
            <a:avLst/>
          </a:prstGeom>
        </p:spPr>
      </p:pic>
      <p:sp>
        <p:nvSpPr>
          <p:cNvPr id="7" name="Platshållare för innehåll 2">
            <a:extLst>
              <a:ext uri="{FF2B5EF4-FFF2-40B4-BE49-F238E27FC236}">
                <a16:creationId xmlns:a16="http://schemas.microsoft.com/office/drawing/2014/main" id="{E951CBD2-3EDC-3849-9EDF-0F790808937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2186609"/>
            <a:ext cx="9528313" cy="4000293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FontTx/>
              <a:buNone/>
              <a:defRPr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Skriv text i en spalt</a:t>
            </a:r>
          </a:p>
        </p:txBody>
      </p:sp>
      <p:sp>
        <p:nvSpPr>
          <p:cNvPr id="8" name="Rubrik 1">
            <a:extLst>
              <a:ext uri="{FF2B5EF4-FFF2-40B4-BE49-F238E27FC236}">
                <a16:creationId xmlns:a16="http://schemas.microsoft.com/office/drawing/2014/main" id="{941F4414-5103-AC41-BA50-E879AC7708E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438552"/>
            <a:ext cx="9528313" cy="539336"/>
          </a:xfrm>
          <a:prstGeom prst="rect">
            <a:avLst/>
          </a:prstGeom>
        </p:spPr>
        <p:txBody>
          <a:bodyPr/>
          <a:lstStyle>
            <a:lvl1pPr>
              <a:defRPr sz="3600" i="1" cap="all" baseline="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sv-SE" dirty="0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1276164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innehåll 2">
            <a:extLst>
              <a:ext uri="{FF2B5EF4-FFF2-40B4-BE49-F238E27FC236}">
                <a16:creationId xmlns:a16="http://schemas.microsoft.com/office/drawing/2014/main" id="{18C5EEEE-7FE8-4B4B-92B6-934A8A0B5F4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2186609"/>
            <a:ext cx="9528313" cy="4000293"/>
          </a:xfrm>
          <a:prstGeom prst="rect">
            <a:avLst/>
          </a:prstGeom>
        </p:spPr>
        <p:txBody>
          <a:bodyPr numCol="2"/>
          <a:lstStyle>
            <a:lvl1pPr marL="0" indent="0">
              <a:buFontTx/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FontTx/>
              <a:buNone/>
              <a:defRPr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Skriv text i två spalter</a:t>
            </a:r>
          </a:p>
        </p:txBody>
      </p:sp>
      <p:sp>
        <p:nvSpPr>
          <p:cNvPr id="6" name="Rubrik 1">
            <a:extLst>
              <a:ext uri="{FF2B5EF4-FFF2-40B4-BE49-F238E27FC236}">
                <a16:creationId xmlns:a16="http://schemas.microsoft.com/office/drawing/2014/main" id="{5AE127B2-18BA-E24C-A708-2590C104478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438552"/>
            <a:ext cx="9528313" cy="539336"/>
          </a:xfrm>
          <a:prstGeom prst="rect">
            <a:avLst/>
          </a:prstGeom>
        </p:spPr>
        <p:txBody>
          <a:bodyPr/>
          <a:lstStyle>
            <a:lvl1pPr>
              <a:defRPr sz="3600" i="1" cap="all" baseline="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sv-SE" dirty="0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907633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innehåll 2">
            <a:extLst>
              <a:ext uri="{FF2B5EF4-FFF2-40B4-BE49-F238E27FC236}">
                <a16:creationId xmlns:a16="http://schemas.microsoft.com/office/drawing/2014/main" id="{B6E66231-F6F6-304B-8214-5FD1EC17B69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2186610"/>
            <a:ext cx="9548191" cy="4000292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Skriv text</a:t>
            </a:r>
          </a:p>
          <a:p>
            <a:pPr lvl="1"/>
            <a:r>
              <a:rPr lang="sv-SE" dirty="0"/>
              <a:t>Skriv text nivå två</a:t>
            </a:r>
          </a:p>
        </p:txBody>
      </p:sp>
      <p:sp>
        <p:nvSpPr>
          <p:cNvPr id="6" name="Rubrik 1">
            <a:extLst>
              <a:ext uri="{FF2B5EF4-FFF2-40B4-BE49-F238E27FC236}">
                <a16:creationId xmlns:a16="http://schemas.microsoft.com/office/drawing/2014/main" id="{7074FDBA-8FE4-4846-82A0-66DB7FD5806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438552"/>
            <a:ext cx="9528313" cy="539336"/>
          </a:xfrm>
          <a:prstGeom prst="rect">
            <a:avLst/>
          </a:prstGeom>
        </p:spPr>
        <p:txBody>
          <a:bodyPr/>
          <a:lstStyle>
            <a:lvl1pPr>
              <a:defRPr sz="3600" i="1" cap="all" baseline="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sv-SE" dirty="0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3785332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1347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5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objekt 9">
            <a:extLst>
              <a:ext uri="{FF2B5EF4-FFF2-40B4-BE49-F238E27FC236}">
                <a16:creationId xmlns:a16="http://schemas.microsoft.com/office/drawing/2014/main" id="{6D59E513-39AE-2F4F-8188-521BAE1FC06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1" name="Bildobjekt 10">
            <a:extLst>
              <a:ext uri="{FF2B5EF4-FFF2-40B4-BE49-F238E27FC236}">
                <a16:creationId xmlns:a16="http://schemas.microsoft.com/office/drawing/2014/main" id="{1ABB337E-B793-F44D-B408-32938CD8116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43870" y="5187913"/>
            <a:ext cx="2104261" cy="1238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1464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Bildobjekt 11">
            <a:extLst>
              <a:ext uri="{FF2B5EF4-FFF2-40B4-BE49-F238E27FC236}">
                <a16:creationId xmlns:a16="http://schemas.microsoft.com/office/drawing/2014/main" id="{CE017315-7A13-584C-AA61-1481987F054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6194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81" r:id="rId2"/>
    <p:sldLayoutId id="214748367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Bildobjekt 11">
            <a:extLst>
              <a:ext uri="{FF2B5EF4-FFF2-40B4-BE49-F238E27FC236}">
                <a16:creationId xmlns:a16="http://schemas.microsoft.com/office/drawing/2014/main" id="{CE017315-7A13-584C-AA61-1481987F054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559826"/>
            <a:ext cx="12192000" cy="298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2387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82" r:id="rId2"/>
    <p:sldLayoutId id="2147483680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B2DE908-3ADE-1640-9B6E-7EB9BFDDE2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7F00013-937C-B44E-91CC-553B21291C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43E010B-B363-B44E-9B71-E3BE5FFD72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66C12D-56EF-1B45-A94E-9684CDDFB26C}" type="datetimeFigureOut">
              <a:rPr lang="sv-SE" smtClean="0"/>
              <a:t>2022-02-22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DFC5FDF-9729-4945-B847-51239FC8C4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35024E6-49AB-FD48-BA68-3A43EBF1C6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55F8F9-15D7-E341-92E9-F324DCCF763A}" type="slidenum">
              <a:rPr lang="sv-SE" smtClean="0"/>
              <a:t>‹#›</a:t>
            </a:fld>
            <a:endParaRPr lang="sv-SE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DC25EC0A-EED5-C243-BD1B-5F7B7F5283A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Bildobjekt 7">
            <a:extLst>
              <a:ext uri="{FF2B5EF4-FFF2-40B4-BE49-F238E27FC236}">
                <a16:creationId xmlns:a16="http://schemas.microsoft.com/office/drawing/2014/main" id="{8963EEA4-4EA7-474F-9E5A-DC09C0EC0AC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37533" y="1806086"/>
            <a:ext cx="5516934" cy="3245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194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507B2B3-9CCF-1149-AAF9-F7BEFC33D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729353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79160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13D264E-0FAE-EF4E-9EA3-2D2CAD169A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EEDAA91-3363-4944-B97C-ADE126E711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70261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42A1BE2-ED1A-7345-B0B8-7220FD827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38552"/>
            <a:ext cx="9528313" cy="5393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4507A7D-85B4-E144-8CAE-C4895512BE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1992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268E300-FF09-4B42-977B-73D6BA588B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38552"/>
            <a:ext cx="9528313" cy="5393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3112922D-55C6-3E48-8861-DEFF8F3049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86610"/>
            <a:ext cx="9548191" cy="4000292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51894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Platshållare för innehåll 3">
            <a:extLst>
              <a:ext uri="{FF2B5EF4-FFF2-40B4-BE49-F238E27FC236}">
                <a16:creationId xmlns:a16="http://schemas.microsoft.com/office/drawing/2014/main" id="{92E05ED9-2D2E-554D-9CF4-EBC61D290D3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4784143"/>
              </p:ext>
            </p:extLst>
          </p:nvPr>
        </p:nvGraphicFramePr>
        <p:xfrm>
          <a:off x="838200" y="2185988"/>
          <a:ext cx="9528175" cy="4000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7358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13D264E-0FAE-EF4E-9EA3-2D2CAD169A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graphicFrame>
        <p:nvGraphicFramePr>
          <p:cNvPr id="6" name="Tabell 6">
            <a:extLst>
              <a:ext uri="{FF2B5EF4-FFF2-40B4-BE49-F238E27FC236}">
                <a16:creationId xmlns:a16="http://schemas.microsoft.com/office/drawing/2014/main" id="{32C0D2B6-E2D6-6841-8F7A-27FA4A96FD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0876844"/>
              </p:ext>
            </p:extLst>
          </p:nvPr>
        </p:nvGraphicFramePr>
        <p:xfrm>
          <a:off x="838200" y="2185988"/>
          <a:ext cx="9528175" cy="37084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905635">
                  <a:extLst>
                    <a:ext uri="{9D8B030D-6E8A-4147-A177-3AD203B41FA5}">
                      <a16:colId xmlns:a16="http://schemas.microsoft.com/office/drawing/2014/main" val="3458153355"/>
                    </a:ext>
                  </a:extLst>
                </a:gridCol>
                <a:gridCol w="1905635">
                  <a:extLst>
                    <a:ext uri="{9D8B030D-6E8A-4147-A177-3AD203B41FA5}">
                      <a16:colId xmlns:a16="http://schemas.microsoft.com/office/drawing/2014/main" val="3674810758"/>
                    </a:ext>
                  </a:extLst>
                </a:gridCol>
                <a:gridCol w="1905635">
                  <a:extLst>
                    <a:ext uri="{9D8B030D-6E8A-4147-A177-3AD203B41FA5}">
                      <a16:colId xmlns:a16="http://schemas.microsoft.com/office/drawing/2014/main" val="1782543264"/>
                    </a:ext>
                  </a:extLst>
                </a:gridCol>
                <a:gridCol w="1905635">
                  <a:extLst>
                    <a:ext uri="{9D8B030D-6E8A-4147-A177-3AD203B41FA5}">
                      <a16:colId xmlns:a16="http://schemas.microsoft.com/office/drawing/2014/main" val="3539370338"/>
                    </a:ext>
                  </a:extLst>
                </a:gridCol>
                <a:gridCol w="1905635">
                  <a:extLst>
                    <a:ext uri="{9D8B030D-6E8A-4147-A177-3AD203B41FA5}">
                      <a16:colId xmlns:a16="http://schemas.microsoft.com/office/drawing/2014/main" val="911762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62709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583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25651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59171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81358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11933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61043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96378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0991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20505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19216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E3A7DCF-BEA7-3A47-9980-5510BD6F9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38552"/>
            <a:ext cx="9528313" cy="539336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0DCE292-0D01-674A-B85C-A3DD982D45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291059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C5D08EC-81F6-814A-BEF6-61D2EB8D23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38552"/>
            <a:ext cx="9528313" cy="539336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89EB10A-EC1B-554E-82B8-EDA231BF5A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671285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91CD1AA-5032-EC47-8D0D-F08B3833C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38552"/>
            <a:ext cx="9528313" cy="539336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318E391-B9AF-9449-8390-3EACF4904F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691602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Varbergs BoIS">
      <a:dk1>
        <a:srgbClr val="000000"/>
      </a:dk1>
      <a:lt1>
        <a:srgbClr val="FFFFFF"/>
      </a:lt1>
      <a:dk2>
        <a:srgbClr val="CAB98B"/>
      </a:dk2>
      <a:lt2>
        <a:srgbClr val="009640"/>
      </a:lt2>
      <a:accent1>
        <a:srgbClr val="000000"/>
      </a:accent1>
      <a:accent2>
        <a:srgbClr val="FF3333"/>
      </a:accent2>
      <a:accent3>
        <a:srgbClr val="009640"/>
      </a:accent3>
      <a:accent4>
        <a:srgbClr val="CAB98B"/>
      </a:accent4>
      <a:accent5>
        <a:srgbClr val="A5A5A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BoIS_ppt_mall" id="{27B31D8E-918F-724A-9869-CE4165A603F0}" vid="{C059C792-5EB7-1F46-97C4-979501738F66}"/>
    </a:ext>
  </a:extLst>
</a:theme>
</file>

<file path=ppt/theme/theme2.xml><?xml version="1.0" encoding="utf-8"?>
<a:theme xmlns:a="http://schemas.openxmlformats.org/drawingml/2006/main" name="Anpassad formgivning">
  <a:themeElements>
    <a:clrScheme name="Varbergs BoIS">
      <a:dk1>
        <a:srgbClr val="000000"/>
      </a:dk1>
      <a:lt1>
        <a:srgbClr val="FFFFFF"/>
      </a:lt1>
      <a:dk2>
        <a:srgbClr val="CAB98B"/>
      </a:dk2>
      <a:lt2>
        <a:srgbClr val="009640"/>
      </a:lt2>
      <a:accent1>
        <a:srgbClr val="000000"/>
      </a:accent1>
      <a:accent2>
        <a:srgbClr val="FF3333"/>
      </a:accent2>
      <a:accent3>
        <a:srgbClr val="009640"/>
      </a:accent3>
      <a:accent4>
        <a:srgbClr val="CAB98B"/>
      </a:accent4>
      <a:accent5>
        <a:srgbClr val="A5A5A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BoIS_ppt_mall" id="{27B31D8E-918F-724A-9869-CE4165A603F0}" vid="{CD914995-66A8-4D43-867F-4C28A425E185}"/>
    </a:ext>
  </a:extLst>
</a:theme>
</file>

<file path=ppt/theme/theme3.xml><?xml version="1.0" encoding="utf-8"?>
<a:theme xmlns:a="http://schemas.openxmlformats.org/drawingml/2006/main" name="1_Anpassad formgivning">
  <a:themeElements>
    <a:clrScheme name="Varbergs BoIS">
      <a:dk1>
        <a:srgbClr val="000000"/>
      </a:dk1>
      <a:lt1>
        <a:srgbClr val="FFFFFF"/>
      </a:lt1>
      <a:dk2>
        <a:srgbClr val="CAB98B"/>
      </a:dk2>
      <a:lt2>
        <a:srgbClr val="009640"/>
      </a:lt2>
      <a:accent1>
        <a:srgbClr val="000000"/>
      </a:accent1>
      <a:accent2>
        <a:srgbClr val="FF3333"/>
      </a:accent2>
      <a:accent3>
        <a:srgbClr val="009640"/>
      </a:accent3>
      <a:accent4>
        <a:srgbClr val="CAB98B"/>
      </a:accent4>
      <a:accent5>
        <a:srgbClr val="A5A5A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BoIS_ppt_mall" id="{27B31D8E-918F-724A-9869-CE4165A603F0}" vid="{E11F2644-51D6-2B42-A32B-F2F3FF38E1A9}"/>
    </a:ext>
  </a:extLst>
</a:theme>
</file>

<file path=ppt/theme/theme4.xml><?xml version="1.0" encoding="utf-8"?>
<a:theme xmlns:a="http://schemas.openxmlformats.org/drawingml/2006/main" name="1_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BoIS_ppt_mall" id="{27B31D8E-918F-724A-9869-CE4165A603F0}" vid="{4CDDFBBE-0618-AC46-B84E-C3266906E9F2}"/>
    </a:ext>
  </a:extLst>
</a:theme>
</file>

<file path=ppt/theme/theme5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6E36AD861A88E48B25EB34BFA1C4824" ma:contentTypeVersion="13" ma:contentTypeDescription="Skapa ett nytt dokument." ma:contentTypeScope="" ma:versionID="8c0615fa229434b5ee9466ce3b0f0c56">
  <xsd:schema xmlns:xsd="http://www.w3.org/2001/XMLSchema" xmlns:xs="http://www.w3.org/2001/XMLSchema" xmlns:p="http://schemas.microsoft.com/office/2006/metadata/properties" xmlns:ns1="http://schemas.microsoft.com/sharepoint/v3" xmlns:ns2="aea5960a-9767-4f94-a775-359d5817ece1" xmlns:ns3="33dd81b5-359c-41bb-ab70-43826b5d28f3" targetNamespace="http://schemas.microsoft.com/office/2006/metadata/properties" ma:root="true" ma:fieldsID="a10db5d0b4a8394858e7b7007777ae26" ns1:_="" ns2:_="" ns3:_="">
    <xsd:import namespace="http://schemas.microsoft.com/sharepoint/v3"/>
    <xsd:import namespace="aea5960a-9767-4f94-a775-359d5817ece1"/>
    <xsd:import namespace="33dd81b5-359c-41bb-ab70-43826b5d28f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malagt startdatum" ma:description="Schemalagt startdatum är en webbplatskolumn som skapas via publiceringsfunktionen. Den används för att ange datum och tid för när sidan ska visas för besökare på webbplatsen för första gången." ma:hidden="true" ma:internalName="PublishingStartDate">
      <xsd:simpleType>
        <xsd:restriction base="dms:Unknown"/>
      </xsd:simpleType>
    </xsd:element>
    <xsd:element name="PublishingExpirationDate" ma:index="9" nillable="true" ma:displayName="Schemalagt slutdatum" ma:description="Schemalagt slutdatum är en webbplatskolumn som skapas via publiceringsfunktionen. Den används för att ange datum och tid för när sidan inte längre ska visas för besökare på webbplatsen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a5960a-9767-4f94-a775-359d5817ece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dd81b5-359c-41bb-ab70-43826b5d28f3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61FEAA2-C6A9-4CDB-8080-841D184787D9}">
  <ds:schemaRefs>
    <ds:schemaRef ds:uri="http://schemas.microsoft.com/office/2006/documentManagement/types"/>
    <ds:schemaRef ds:uri="http://purl.org/dc/dcmitype/"/>
    <ds:schemaRef ds:uri="http://purl.org/dc/terms/"/>
    <ds:schemaRef ds:uri="http://schemas.openxmlformats.org/package/2006/metadata/core-properties"/>
    <ds:schemaRef ds:uri="http://purl.org/dc/elements/1.1/"/>
    <ds:schemaRef ds:uri="33dd81b5-359c-41bb-ab70-43826b5d28f3"/>
    <ds:schemaRef ds:uri="http://schemas.microsoft.com/sharepoint/v3"/>
    <ds:schemaRef ds:uri="http://www.w3.org/XML/1998/namespace"/>
    <ds:schemaRef ds:uri="http://schemas.microsoft.com/office/infopath/2007/PartnerControls"/>
    <ds:schemaRef ds:uri="aea5960a-9767-4f94-a775-359d5817ece1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C6ED1D36-2780-4ADC-AC41-F894B91A799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FFF1E5E-E647-435A-90B2-71A26E3274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aea5960a-9767-4f94-a775-359d5817ece1"/>
    <ds:schemaRef ds:uri="33dd81b5-359c-41bb-ab70-43826b5d28f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VBoIS_ppt_mall</Template>
  <TotalTime>161</TotalTime>
  <Words>1</Words>
  <Application>Microsoft Office PowerPoint</Application>
  <PresentationFormat>Bredbild</PresentationFormat>
  <Paragraphs>1</Paragraphs>
  <Slides>10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4</vt:i4>
      </vt:variant>
      <vt:variant>
        <vt:lpstr>Bildrubriker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Office-tema</vt:lpstr>
      <vt:lpstr>Anpassad formgivning</vt:lpstr>
      <vt:lpstr>1_Anpassad formgivning</vt:lpstr>
      <vt:lpstr>1_Office-tema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Fredrik Wallin</dc:creator>
  <cp:lastModifiedBy>Fredrik Wallin</cp:lastModifiedBy>
  <cp:revision>1</cp:revision>
  <dcterms:created xsi:type="dcterms:W3CDTF">2022-02-22T11:15:03Z</dcterms:created>
  <dcterms:modified xsi:type="dcterms:W3CDTF">2022-02-22T13:56:07Z</dcterms:modified>
</cp:coreProperties>
</file>