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  <p:sldMasterId id="2147483663" r:id="rId6"/>
    <p:sldMasterId id="2147483665" r:id="rId7"/>
  </p:sldMasterIdLst>
  <p:notesMasterIdLst>
    <p:notesMasterId r:id="rId18"/>
  </p:notesMasterIdLst>
  <p:sldIdLst>
    <p:sldId id="256" r:id="rId8"/>
    <p:sldId id="264" r:id="rId9"/>
    <p:sldId id="265" r:id="rId10"/>
    <p:sldId id="266" r:id="rId11"/>
    <p:sldId id="270" r:id="rId12"/>
    <p:sldId id="271" r:id="rId13"/>
    <p:sldId id="267" r:id="rId14"/>
    <p:sldId id="268" r:id="rId15"/>
    <p:sldId id="269" r:id="rId16"/>
    <p:sldId id="263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s Krona" initials="JK" lastIdx="1" clrIdx="0">
    <p:extLst>
      <p:ext uri="{19B8F6BF-5375-455C-9EA6-DF929625EA0E}">
        <p15:presenceInfo xmlns:p15="http://schemas.microsoft.com/office/powerpoint/2012/main" userId="08de286c2371ae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98B"/>
    <a:srgbClr val="000000"/>
    <a:srgbClr val="FFE69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/>
    <p:restoredTop sz="94558"/>
  </p:normalViewPr>
  <p:slideViewPr>
    <p:cSldViewPr snapToGrid="0" snapToObjects="1">
      <p:cViewPr>
        <p:scale>
          <a:sx n="89" d="100"/>
          <a:sy n="89" d="100"/>
        </p:scale>
        <p:origin x="259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chemeClr val="bg1"/>
                </a:solidFill>
              </a:rPr>
              <a:t>Diagramrubrik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C-2440-B6F2-B7850EE6EC3D}"/>
              </c:ext>
            </c:extLst>
          </c:dPt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C-2440-B6F2-B7850EE6EC3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7C-2440-B6F2-B7850EE6EC3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7C-2440-B6F2-B7850EE6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072928"/>
        <c:axId val="634990560"/>
      </c:barChart>
      <c:catAx>
        <c:axId val="63107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4990560"/>
        <c:crosses val="autoZero"/>
        <c:auto val="1"/>
        <c:lblAlgn val="ctr"/>
        <c:lblOffset val="100"/>
        <c:noMultiLvlLbl val="0"/>
      </c:catAx>
      <c:valAx>
        <c:axId val="63499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107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FD894-B8D4-DF47-998C-A98FCF5A198D}" type="datetimeFigureOut">
              <a:rPr lang="sv-SE" smtClean="0"/>
              <a:t>2022-02-22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DB05F-4829-A045-B5CB-582E05989D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05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0981CD1B-89C5-A64F-8E30-4D9942746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 b="1" i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STARTSIDA</a:t>
            </a:r>
            <a:br>
              <a:rPr lang="sv-SE" dirty="0"/>
            </a:br>
            <a:r>
              <a:rPr lang="sv-SE" dirty="0"/>
              <a:t>ELLER KAPITELSIDA</a:t>
            </a:r>
          </a:p>
        </p:txBody>
      </p:sp>
    </p:spTree>
    <p:extLst>
      <p:ext uri="{BB962C8B-B14F-4D97-AF65-F5344CB8AC3E}">
        <p14:creationId xmlns:p14="http://schemas.microsoft.com/office/powerpoint/2010/main" val="31443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60FE813C-9E9D-7646-8F94-D4E4BEA500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8051" y="5858189"/>
            <a:ext cx="1529292" cy="898088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678B711B-4797-5C42-98A1-0323E1284A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50335AFB-B3A5-9A45-A083-C8F83030CE3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09"/>
            <a:ext cx="9528313" cy="40002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 i en spalt</a:t>
            </a:r>
          </a:p>
        </p:txBody>
      </p:sp>
    </p:spTree>
    <p:extLst>
      <p:ext uri="{BB962C8B-B14F-4D97-AF65-F5344CB8AC3E}">
        <p14:creationId xmlns:p14="http://schemas.microsoft.com/office/powerpoint/2010/main" val="247477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14AF646-B50D-104B-A10A-90A43011AB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09"/>
            <a:ext cx="9528313" cy="4000293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 i två spalter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8B4E584-DD9E-A041-89D3-1E00BD3903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62044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60FE813C-9E9D-7646-8F94-D4E4BEA500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8051" y="5858189"/>
            <a:ext cx="1529292" cy="898088"/>
          </a:xfrm>
          <a:prstGeom prst="rect">
            <a:avLst/>
          </a:prstGeom>
        </p:spPr>
      </p:pic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4D9C7F7C-8B3A-E249-98FB-4E3BD67C3D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10"/>
            <a:ext cx="9548191" cy="400029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Skriv text nivå två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E557B234-2280-E341-A958-1697E8515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58131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1CBA548-EE9C-7B49-B936-F3FB17BB86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8051" y="5858189"/>
            <a:ext cx="1529292" cy="898088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951CBD2-3EDC-3849-9EDF-0F790808937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09"/>
            <a:ext cx="9528313" cy="40002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 i en spalt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941F4414-5103-AC41-BA50-E879AC7708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27616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8C5EEEE-7FE8-4B4B-92B6-934A8A0B5F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09"/>
            <a:ext cx="9528313" cy="4000293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 i två spalter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5AE127B2-18BA-E24C-A708-2590C10447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9076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B6E66231-F6F6-304B-8214-5FD1EC17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86610"/>
            <a:ext cx="9548191" cy="400029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Skriv text nivå två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7074FDBA-8FE4-4846-82A0-66DB7FD580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>
            <a:lvl1pPr>
              <a:defRPr sz="3600" i="1" cap="all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78533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34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6D59E513-39AE-2F4F-8188-521BAE1FC0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ABB337E-B793-F44D-B408-32938CD811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870" y="5187913"/>
            <a:ext cx="2104261" cy="123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E017315-7A13-584C-AA61-1481987F05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9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E017315-7A13-584C-AA61-1481987F05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559826"/>
            <a:ext cx="12192000" cy="29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2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2DE908-3ADE-1640-9B6E-7EB9BFDD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F00013-937C-B44E-91CC-553B21291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3E010B-B363-B44E-9B71-E3BE5FFD7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C12D-56EF-1B45-A94E-9684CDDFB26C}" type="datetimeFigureOut">
              <a:rPr lang="sv-SE" smtClean="0"/>
              <a:t>2022-02-22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FC5FDF-9729-4945-B847-51239FC8C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5024E6-49AB-FD48-BA68-3A43EBF1C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F8F9-15D7-E341-92E9-F324DCCF763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C25EC0A-EED5-C243-BD1B-5F7B7F5283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963EEA4-4EA7-474F-9E5A-DC09C0EC0A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7533" y="1806086"/>
            <a:ext cx="5516934" cy="32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7B2B3-9CCF-1149-AAF9-F7BEFC33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293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16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3D264E-0FAE-EF4E-9EA3-2D2CAD16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EDAA91-3363-4944-B97C-ADE126E7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26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2A1BE2-ED1A-7345-B0B8-7220FD827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507A7D-85B4-E144-8CAE-C4895512B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99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68E300-FF09-4B42-977B-73D6BA58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112922D-55C6-3E48-8861-DEFF8F30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6610"/>
            <a:ext cx="9548191" cy="4000292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189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92E05ED9-2D2E-554D-9CF4-EBC61D290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84143"/>
              </p:ext>
            </p:extLst>
          </p:nvPr>
        </p:nvGraphicFramePr>
        <p:xfrm>
          <a:off x="838200" y="2185988"/>
          <a:ext cx="9528175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5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3D264E-0FAE-EF4E-9EA3-2D2CAD16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32C0D2B6-E2D6-6841-8F7A-27FA4A96F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876844"/>
              </p:ext>
            </p:extLst>
          </p:nvPr>
        </p:nvGraphicFramePr>
        <p:xfrm>
          <a:off x="838200" y="2185988"/>
          <a:ext cx="9528175" cy="370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5635">
                  <a:extLst>
                    <a:ext uri="{9D8B030D-6E8A-4147-A177-3AD203B41FA5}">
                      <a16:colId xmlns:a16="http://schemas.microsoft.com/office/drawing/2014/main" val="3458153355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3674810758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1782543264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3539370338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91176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270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56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1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3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19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0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3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09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5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92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3A7DCF-BEA7-3A47-9980-5510BD6F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DCE292-0D01-674A-B85C-A3DD982D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10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5D08EC-81F6-814A-BEF6-61D2EB8D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9EB10A-EC1B-554E-82B8-EDA231BF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12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1CD1AA-5032-EC47-8D0D-F08B3833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9528313" cy="5393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18E391-B9AF-9449-8390-3EACF490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916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rbergs BoIS">
      <a:dk1>
        <a:srgbClr val="000000"/>
      </a:dk1>
      <a:lt1>
        <a:srgbClr val="FFFFFF"/>
      </a:lt1>
      <a:dk2>
        <a:srgbClr val="CAB98B"/>
      </a:dk2>
      <a:lt2>
        <a:srgbClr val="009640"/>
      </a:lt2>
      <a:accent1>
        <a:srgbClr val="000000"/>
      </a:accent1>
      <a:accent2>
        <a:srgbClr val="FF3333"/>
      </a:accent2>
      <a:accent3>
        <a:srgbClr val="009640"/>
      </a:accent3>
      <a:accent4>
        <a:srgbClr val="CAB98B"/>
      </a:accent4>
      <a:accent5>
        <a:srgbClr val="A5A5A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BoIS_ppt_mall" id="{27B31D8E-918F-724A-9869-CE4165A603F0}" vid="{C059C792-5EB7-1F46-97C4-979501738F66}"/>
    </a:ext>
  </a:extLst>
</a:theme>
</file>

<file path=ppt/theme/theme2.xml><?xml version="1.0" encoding="utf-8"?>
<a:theme xmlns:a="http://schemas.openxmlformats.org/drawingml/2006/main" name="Anpassad formgivning">
  <a:themeElements>
    <a:clrScheme name="Varbergs BoIS">
      <a:dk1>
        <a:srgbClr val="000000"/>
      </a:dk1>
      <a:lt1>
        <a:srgbClr val="FFFFFF"/>
      </a:lt1>
      <a:dk2>
        <a:srgbClr val="CAB98B"/>
      </a:dk2>
      <a:lt2>
        <a:srgbClr val="009640"/>
      </a:lt2>
      <a:accent1>
        <a:srgbClr val="000000"/>
      </a:accent1>
      <a:accent2>
        <a:srgbClr val="FF3333"/>
      </a:accent2>
      <a:accent3>
        <a:srgbClr val="009640"/>
      </a:accent3>
      <a:accent4>
        <a:srgbClr val="CAB98B"/>
      </a:accent4>
      <a:accent5>
        <a:srgbClr val="A5A5A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BoIS_ppt_mall" id="{27B31D8E-918F-724A-9869-CE4165A603F0}" vid="{CD914995-66A8-4D43-867F-4C28A425E185}"/>
    </a:ext>
  </a:extLst>
</a:theme>
</file>

<file path=ppt/theme/theme3.xml><?xml version="1.0" encoding="utf-8"?>
<a:theme xmlns:a="http://schemas.openxmlformats.org/drawingml/2006/main" name="1_Anpassad formgivning">
  <a:themeElements>
    <a:clrScheme name="Varbergs BoIS">
      <a:dk1>
        <a:srgbClr val="000000"/>
      </a:dk1>
      <a:lt1>
        <a:srgbClr val="FFFFFF"/>
      </a:lt1>
      <a:dk2>
        <a:srgbClr val="CAB98B"/>
      </a:dk2>
      <a:lt2>
        <a:srgbClr val="009640"/>
      </a:lt2>
      <a:accent1>
        <a:srgbClr val="000000"/>
      </a:accent1>
      <a:accent2>
        <a:srgbClr val="FF3333"/>
      </a:accent2>
      <a:accent3>
        <a:srgbClr val="009640"/>
      </a:accent3>
      <a:accent4>
        <a:srgbClr val="CAB98B"/>
      </a:accent4>
      <a:accent5>
        <a:srgbClr val="A5A5A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BoIS_ppt_mall" id="{27B31D8E-918F-724A-9869-CE4165A603F0}" vid="{E11F2644-51D6-2B42-A32B-F2F3FF38E1A9}"/>
    </a:ext>
  </a:extLst>
</a:theme>
</file>

<file path=ppt/theme/theme4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BoIS_ppt_mall" id="{27B31D8E-918F-724A-9869-CE4165A603F0}" vid="{4CDDFBBE-0618-AC46-B84E-C3266906E9F2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36AD861A88E48B25EB34BFA1C4824" ma:contentTypeVersion="13" ma:contentTypeDescription="Skapa ett nytt dokument." ma:contentTypeScope="" ma:versionID="8c0615fa229434b5ee9466ce3b0f0c56">
  <xsd:schema xmlns:xsd="http://www.w3.org/2001/XMLSchema" xmlns:xs="http://www.w3.org/2001/XMLSchema" xmlns:p="http://schemas.microsoft.com/office/2006/metadata/properties" xmlns:ns1="http://schemas.microsoft.com/sharepoint/v3" xmlns:ns2="aea5960a-9767-4f94-a775-359d5817ece1" xmlns:ns3="33dd81b5-359c-41bb-ab70-43826b5d28f3" targetNamespace="http://schemas.microsoft.com/office/2006/metadata/properties" ma:root="true" ma:fieldsID="a10db5d0b4a8394858e7b7007777ae26" ns1:_="" ns2:_="" ns3:_="">
    <xsd:import namespace="http://schemas.microsoft.com/sharepoint/v3"/>
    <xsd:import namespace="aea5960a-9767-4f94-a775-359d5817ece1"/>
    <xsd:import namespace="33dd81b5-359c-41bb-ab70-43826b5d28f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5960a-9767-4f94-a775-359d5817e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d81b5-359c-41bb-ab70-43826b5d28f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1FEAA2-C6A9-4CDB-8080-841D184787D9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33dd81b5-359c-41bb-ab70-43826b5d28f3"/>
    <ds:schemaRef ds:uri="http://schemas.microsoft.com/sharepoint/v3"/>
    <ds:schemaRef ds:uri="http://www.w3.org/XML/1998/namespace"/>
    <ds:schemaRef ds:uri="http://schemas.microsoft.com/office/infopath/2007/PartnerControls"/>
    <ds:schemaRef ds:uri="aea5960a-9767-4f94-a775-359d5817ece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6ED1D36-2780-4ADC-AC41-F894B91A79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FF1E5E-E647-435A-90B2-71A26E3274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ea5960a-9767-4f94-a775-359d5817ece1"/>
    <ds:schemaRef ds:uri="33dd81b5-359c-41bb-ab70-43826b5d2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VBoIS_ppt_mall</Template>
  <TotalTime>161</TotalTime>
  <Words>1</Words>
  <Application>Microsoft Office PowerPoint</Application>
  <PresentationFormat>Bredbild</PresentationFormat>
  <Paragraphs>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Anpassad formgivning</vt:lpstr>
      <vt:lpstr>1_Anpassad formgivning</vt:lpstr>
      <vt:lpstr>1_Office-tema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Wallin</dc:creator>
  <cp:lastModifiedBy>Fredrik Wallin</cp:lastModifiedBy>
  <cp:revision>1</cp:revision>
  <dcterms:created xsi:type="dcterms:W3CDTF">2022-02-22T11:15:03Z</dcterms:created>
  <dcterms:modified xsi:type="dcterms:W3CDTF">2022-02-22T13:56:07Z</dcterms:modified>
</cp:coreProperties>
</file>