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an - Cityfastigheter" initials="J-C" lastIdx="1" clrIdx="0">
    <p:extLst>
      <p:ext uri="{19B8F6BF-5375-455C-9EA6-DF929625EA0E}">
        <p15:presenceInfo xmlns:p15="http://schemas.microsoft.com/office/powerpoint/2012/main" userId="S::johan@cityfastigheter.eu::edc20a63-64c0-4496-a4b3-099c182b60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3C706B-9E2E-0041-98C4-E43337E2E6E0}" v="1" dt="2022-02-22T19:44:32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723"/>
  </p:normalViewPr>
  <p:slideViewPr>
    <p:cSldViewPr snapToGrid="0" snapToObjects="1">
      <p:cViewPr varScale="1">
        <p:scale>
          <a:sx n="90" d="100"/>
          <a:sy n="90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8T22:41:30.667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DDB900-6885-9E45-AA3D-A45532779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19E08A2-62B9-CA47-8FF9-C9103285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6B0FE5-91FA-DD46-B9BC-B46CD3EF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2893DA-BED4-574A-844E-133D59F1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3D2A18-751A-9C47-AEE3-79AA3AC14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95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67C616-418B-944D-A3A1-153CC46D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2FB91A2-CB76-1147-AF66-A40C6FB8E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AC18AF-BC56-9640-BA6F-FB16F9AE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586A77-5BAA-FE49-A8C2-DE13DFD2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81CC0A-7167-A449-8BC4-B16C6B2C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114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4A7F10D-C524-9248-B58D-AA76719F1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B78D0D1-FE43-A64D-9E33-81D8F7669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33F714-488D-4849-AAEB-28BD86A0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87E23C-1BF9-FB44-B6FB-96E06109C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0E1D29-C22E-BD4F-A614-03CE651DF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20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EE8A6E-00A4-CA42-96F5-3742D8CC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49F128-485B-D34C-A115-9ED487AD8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3A4496-2435-F94E-9389-321262BCD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65F107-4862-E94F-AFEA-C91A4C286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BD7C5B-12CD-B64B-A5CC-22F4298A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010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398E1E-8E5F-4B46-A804-EA274FE64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364D8E-8098-5645-B4F6-AB198BF36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8B701E-6A8E-4F44-9964-E69F5E429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B44DB1-68A1-2D49-BAE2-59F1B3DB6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98E1BD-97AF-7C4D-BFAB-8DAC1340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499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306D4A-B9C3-1A45-AC04-21E6B1B6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9D6FBC-B7EE-974A-8858-5D68CB865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E34672-6423-5644-A54B-EB27CE7BE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F0AE97-6CA0-794A-AC8B-0D12E66C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25A8D5D-4332-7941-925F-8EFF837D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613AD8-43CF-454F-B3C3-BD40F2C3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672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CFCBE7-811E-9247-9ED4-D75239BA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15D3ED-1C64-AD4B-940F-2BB51CD6F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5B23B9A-2616-2D43-A1C1-8A2700728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13A6F18-24F0-DD45-B878-28A43FE85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6E7333-1773-6048-B031-66F17D827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119F93-111A-994B-B908-1BB62E29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6A492FD-9C86-B04C-A33E-1634D825A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40DE6D1-EC3B-2043-8FF8-6A71F9E98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501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85AC11-9934-904F-BF1F-1802435C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A06D3FF-D5AA-E846-9889-091E0730D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9FDCEB-43A1-114D-B9D9-41C416771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2317786-12AD-EA4F-983C-2A1C5AE2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01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50C352-912C-5A44-B940-A35B72225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E48F45C-0960-0543-BB85-05EE482B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7E7A7D-E0EA-4240-B389-A586CFB5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20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56BAEF-370F-4641-9D27-9A0B898C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C11DA0-30D5-5F4E-90DF-0E60C298F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1AF5D5-16A4-6A46-819D-56E5E6463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95990F-420A-294D-9ED3-1F7134D7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8F61C4B-25D2-3440-B491-54B75931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E93CC3-EA56-1A42-B406-3B6EFE5F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89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79D517-6E8D-484D-B184-737B1EEAD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A084ED1-4FB5-3F44-BBA2-5BF41E088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9DFD5D-666C-E948-A99B-2CD7B64E1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05E7FCA-E24D-2D44-8769-872AE650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C13D1B-F24A-5E4A-AB8C-693DCDD4C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4B3ACD-032C-6542-B696-2425DAE4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841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43598F-E181-6C48-88B4-5D93D9AE3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5C3A1B-91AB-1B46-82E9-8F01A379A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B69D30E-7C60-844B-9E8B-AD532C85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C7320-262B-6C40-A95A-B75316F15D1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9CD762-8E7C-0D41-9385-87258B3AB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2BC233-12E3-9148-9A7D-F891398D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C67B0-6B1E-2C40-BD16-AEBC31475F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67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comments" Target="../comments/commen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12" Type="http://schemas.openxmlformats.org/officeDocument/2006/relationships/image" Target="../media/image10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11" Type="http://schemas.openxmlformats.org/officeDocument/2006/relationships/image" Target="../media/image9.png"/><Relationship Id="rId5" Type="http://schemas.openxmlformats.org/officeDocument/2006/relationships/image" Target="../media/image18.jpeg"/><Relationship Id="rId10" Type="http://schemas.openxmlformats.org/officeDocument/2006/relationships/image" Target="../media/image11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ge9image64805584">
            <a:extLst>
              <a:ext uri="{FF2B5EF4-FFF2-40B4-BE49-F238E27FC236}">
                <a16:creationId xmlns:a16="http://schemas.microsoft.com/office/drawing/2014/main" id="{2B0B8F34-EA69-A543-AD8F-0E0835B44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26" y="1203865"/>
            <a:ext cx="1736311" cy="154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age10image64840432">
            <a:extLst>
              <a:ext uri="{FF2B5EF4-FFF2-40B4-BE49-F238E27FC236}">
                <a16:creationId xmlns:a16="http://schemas.microsoft.com/office/drawing/2014/main" id="{B6A7B541-EB96-7E49-89FB-99B33C538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668" y="1295645"/>
            <a:ext cx="1657307" cy="154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age9image64808288">
            <a:extLst>
              <a:ext uri="{FF2B5EF4-FFF2-40B4-BE49-F238E27FC236}">
                <a16:creationId xmlns:a16="http://schemas.microsoft.com/office/drawing/2014/main" id="{CF8389CA-6CF7-C04E-B823-9CC321102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659" y="4464531"/>
            <a:ext cx="1050498" cy="112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page12image64494288">
            <a:extLst>
              <a:ext uri="{FF2B5EF4-FFF2-40B4-BE49-F238E27FC236}">
                <a16:creationId xmlns:a16="http://schemas.microsoft.com/office/drawing/2014/main" id="{33C64593-703E-DF4E-BDCD-4EF5E4EB3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734" y="1160126"/>
            <a:ext cx="1251362" cy="158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page9image64809120">
            <a:extLst>
              <a:ext uri="{FF2B5EF4-FFF2-40B4-BE49-F238E27FC236}">
                <a16:creationId xmlns:a16="http://schemas.microsoft.com/office/drawing/2014/main" id="{1D108CB0-D631-5449-944B-CF88BEEB7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558" y="4177176"/>
            <a:ext cx="569909" cy="154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ge11image65000528">
            <a:extLst>
              <a:ext uri="{FF2B5EF4-FFF2-40B4-BE49-F238E27FC236}">
                <a16:creationId xmlns:a16="http://schemas.microsoft.com/office/drawing/2014/main" id="{95DB087D-B313-FE46-8E64-FEE3E8307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475" y="1142744"/>
            <a:ext cx="1333440" cy="159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page13image64991216">
            <a:extLst>
              <a:ext uri="{FF2B5EF4-FFF2-40B4-BE49-F238E27FC236}">
                <a16:creationId xmlns:a16="http://schemas.microsoft.com/office/drawing/2014/main" id="{E9658793-D9A4-C843-BD25-75E15CBE6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12" y="4062417"/>
            <a:ext cx="1161334" cy="154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page13image64984352">
            <a:extLst>
              <a:ext uri="{FF2B5EF4-FFF2-40B4-BE49-F238E27FC236}">
                <a16:creationId xmlns:a16="http://schemas.microsoft.com/office/drawing/2014/main" id="{B32684A1-C61B-F340-B852-08B03F745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755" y="4135967"/>
            <a:ext cx="1125132" cy="154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008CD37B-7874-7947-9045-78FA6BA4F7EE}"/>
              </a:ext>
            </a:extLst>
          </p:cNvPr>
          <p:cNvSpPr txBox="1"/>
          <p:nvPr/>
        </p:nvSpPr>
        <p:spPr>
          <a:xfrm>
            <a:off x="763112" y="3043512"/>
            <a:ext cx="1156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Överdragströja     </a:t>
            </a:r>
          </a:p>
          <a:p>
            <a:r>
              <a:rPr lang="sv-SE" sz="1100" b="1" dirty="0"/>
              <a:t>       499kr</a:t>
            </a:r>
            <a:endParaRPr lang="sv-SE" sz="11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A317009-DFB9-1547-9446-C141540B562F}"/>
              </a:ext>
            </a:extLst>
          </p:cNvPr>
          <p:cNvSpPr txBox="1"/>
          <p:nvPr/>
        </p:nvSpPr>
        <p:spPr>
          <a:xfrm>
            <a:off x="2911755" y="3071680"/>
            <a:ext cx="1156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Överdragsjacka   </a:t>
            </a:r>
          </a:p>
          <a:p>
            <a:r>
              <a:rPr lang="sv-SE" sz="1100" b="1" dirty="0"/>
              <a:t>       529kr</a:t>
            </a:r>
            <a:endParaRPr lang="sv-SE" sz="11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AC686C4-0CC8-634E-970C-50CBE86DA0EA}"/>
              </a:ext>
            </a:extLst>
          </p:cNvPr>
          <p:cNvSpPr txBox="1"/>
          <p:nvPr/>
        </p:nvSpPr>
        <p:spPr>
          <a:xfrm>
            <a:off x="7031034" y="3038493"/>
            <a:ext cx="1093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  </a:t>
            </a:r>
            <a:r>
              <a:rPr lang="sv-SE" sz="1100" b="1" dirty="0" err="1"/>
              <a:t>Hoodie</a:t>
            </a:r>
            <a:endParaRPr lang="sv-SE" sz="1100" b="1" dirty="0"/>
          </a:p>
          <a:p>
            <a:r>
              <a:rPr lang="sv-SE" sz="1100" dirty="0"/>
              <a:t>        </a:t>
            </a:r>
            <a:r>
              <a:rPr lang="sv-SE" sz="1100" b="1" dirty="0"/>
              <a:t>629kr</a:t>
            </a:r>
            <a:r>
              <a:rPr lang="sv-SE" sz="1100" dirty="0"/>
              <a:t>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A8DECA1-E26A-C74F-B9BF-737F10E0A8FC}"/>
              </a:ext>
            </a:extLst>
          </p:cNvPr>
          <p:cNvSpPr txBox="1"/>
          <p:nvPr/>
        </p:nvSpPr>
        <p:spPr>
          <a:xfrm>
            <a:off x="8778048" y="3043511"/>
            <a:ext cx="1094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Allvädersjacka</a:t>
            </a:r>
          </a:p>
          <a:p>
            <a:r>
              <a:rPr lang="sv-SE" sz="1100" dirty="0"/>
              <a:t>      </a:t>
            </a:r>
            <a:r>
              <a:rPr lang="sv-SE" sz="1100" b="1" dirty="0"/>
              <a:t>629kr</a:t>
            </a:r>
            <a:endParaRPr lang="sv-SE" sz="110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AF91004-9B54-F047-80FA-85ECE4955553}"/>
              </a:ext>
            </a:extLst>
          </p:cNvPr>
          <p:cNvSpPr txBox="1"/>
          <p:nvPr/>
        </p:nvSpPr>
        <p:spPr>
          <a:xfrm>
            <a:off x="875424" y="5717627"/>
            <a:ext cx="1069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Träningströja</a:t>
            </a:r>
          </a:p>
          <a:p>
            <a:r>
              <a:rPr lang="sv-SE" sz="1100" b="1" dirty="0"/>
              <a:t>     299kr</a:t>
            </a:r>
            <a:endParaRPr lang="sv-SE" sz="11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16ED8DA-881D-BA4D-AD7E-FBD7D3C7C043}"/>
              </a:ext>
            </a:extLst>
          </p:cNvPr>
          <p:cNvSpPr txBox="1"/>
          <p:nvPr/>
        </p:nvSpPr>
        <p:spPr>
          <a:xfrm>
            <a:off x="2998540" y="5717627"/>
            <a:ext cx="1069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         </a:t>
            </a:r>
            <a:r>
              <a:rPr lang="sv-SE" sz="1100" b="1" dirty="0"/>
              <a:t>Piké</a:t>
            </a:r>
          </a:p>
          <a:p>
            <a:r>
              <a:rPr lang="sv-SE" sz="1100" dirty="0"/>
              <a:t>         </a:t>
            </a:r>
            <a:r>
              <a:rPr lang="sv-SE" sz="1100" b="1" dirty="0"/>
              <a:t>379kr</a:t>
            </a:r>
            <a:endParaRPr lang="sv-SE" sz="11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A415422-AFD9-0149-A113-1784D5C2F667}"/>
              </a:ext>
            </a:extLst>
          </p:cNvPr>
          <p:cNvSpPr txBox="1"/>
          <p:nvPr/>
        </p:nvSpPr>
        <p:spPr>
          <a:xfrm>
            <a:off x="5197176" y="5717627"/>
            <a:ext cx="1094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Överdragsbyxa </a:t>
            </a:r>
          </a:p>
          <a:p>
            <a:r>
              <a:rPr lang="sv-SE" sz="1100" b="1" dirty="0"/>
              <a:t>      499kr</a:t>
            </a:r>
            <a:endParaRPr lang="sv-SE" sz="11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0B4DA2E1-4157-2946-BC8E-C970CBDE4139}"/>
              </a:ext>
            </a:extLst>
          </p:cNvPr>
          <p:cNvSpPr txBox="1"/>
          <p:nvPr/>
        </p:nvSpPr>
        <p:spPr>
          <a:xfrm>
            <a:off x="6943884" y="5717626"/>
            <a:ext cx="1094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       </a:t>
            </a:r>
            <a:r>
              <a:rPr lang="sv-SE" sz="1100" b="1" dirty="0"/>
              <a:t>Shorts</a:t>
            </a:r>
          </a:p>
          <a:p>
            <a:r>
              <a:rPr lang="sv-SE" sz="1100" b="1" dirty="0"/>
              <a:t>        299kr</a:t>
            </a:r>
            <a:endParaRPr lang="sv-SE" sz="110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3EEB3BC-38DE-724A-8587-172A09512EC1}"/>
              </a:ext>
            </a:extLst>
          </p:cNvPr>
          <p:cNvSpPr txBox="1"/>
          <p:nvPr/>
        </p:nvSpPr>
        <p:spPr>
          <a:xfrm>
            <a:off x="1139984" y="494041"/>
            <a:ext cx="9616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Vapnö IF Adidas </a:t>
            </a:r>
            <a:r>
              <a:rPr lang="sv-SE" sz="2000" dirty="0" err="1"/>
              <a:t>Teamwear</a:t>
            </a:r>
            <a:r>
              <a:rPr lang="sv-SE" sz="2000" dirty="0"/>
              <a:t> 2022 Senior Ledare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D0200EFA-DAC8-E84C-9D43-222F096F2EF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50958" y="318919"/>
            <a:ext cx="1047372" cy="670010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2DB319F2-3374-AA4C-AF0C-8EDB2BA2D2DE}"/>
              </a:ext>
            </a:extLst>
          </p:cNvPr>
          <p:cNvPicPr/>
          <p:nvPr/>
        </p:nvPicPr>
        <p:blipFill>
          <a:blip r:embed="rId11"/>
          <a:stretch>
            <a:fillRect/>
          </a:stretch>
        </p:blipFill>
        <p:spPr>
          <a:xfrm>
            <a:off x="7961300" y="474522"/>
            <a:ext cx="1282262" cy="514407"/>
          </a:xfrm>
          <a:prstGeom prst="rect">
            <a:avLst/>
          </a:prstGeom>
        </p:spPr>
      </p:pic>
      <p:pic>
        <p:nvPicPr>
          <p:cNvPr id="22" name="Picture 1" descr="page2image63506672">
            <a:extLst>
              <a:ext uri="{FF2B5EF4-FFF2-40B4-BE49-F238E27FC236}">
                <a16:creationId xmlns:a16="http://schemas.microsoft.com/office/drawing/2014/main" id="{BECC07C7-8F0A-3D46-8D64-A85BABFA61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" r="2" b="10881"/>
          <a:stretch/>
        </p:blipFill>
        <p:spPr bwMode="auto">
          <a:xfrm>
            <a:off x="6291224" y="245448"/>
            <a:ext cx="1392421" cy="67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B2A7AA72-CD3D-8F4D-866C-4B6BE7C21BDD}"/>
              </a:ext>
            </a:extLst>
          </p:cNvPr>
          <p:cNvSpPr txBox="1"/>
          <p:nvPr/>
        </p:nvSpPr>
        <p:spPr>
          <a:xfrm>
            <a:off x="10636357" y="3055555"/>
            <a:ext cx="10621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Tjockjacka</a:t>
            </a:r>
          </a:p>
          <a:p>
            <a:r>
              <a:rPr lang="sv-SE" sz="1100" b="1" dirty="0"/>
              <a:t>    899kr</a:t>
            </a:r>
            <a:endParaRPr lang="sv-SE" sz="1100" dirty="0"/>
          </a:p>
        </p:txBody>
      </p:sp>
      <p:pic>
        <p:nvPicPr>
          <p:cNvPr id="24" name="Picture 3" descr="page3image64669520">
            <a:extLst>
              <a:ext uri="{FF2B5EF4-FFF2-40B4-BE49-F238E27FC236}">
                <a16:creationId xmlns:a16="http://schemas.microsoft.com/office/drawing/2014/main" id="{98A180C7-7764-264B-B36A-67C6A4EC5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462" y="4486046"/>
            <a:ext cx="1122200" cy="112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ruta 14">
            <a:extLst>
              <a:ext uri="{FF2B5EF4-FFF2-40B4-BE49-F238E27FC236}">
                <a16:creationId xmlns:a16="http://schemas.microsoft.com/office/drawing/2014/main" id="{F13E28AF-69AA-1244-928F-50296CC2D416}"/>
              </a:ext>
            </a:extLst>
          </p:cNvPr>
          <p:cNvSpPr txBox="1"/>
          <p:nvPr/>
        </p:nvSpPr>
        <p:spPr>
          <a:xfrm>
            <a:off x="8900650" y="5735997"/>
            <a:ext cx="13927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Strumpor</a:t>
            </a:r>
          </a:p>
          <a:p>
            <a:r>
              <a:rPr lang="sv-SE" sz="1100" b="1" dirty="0"/>
              <a:t>    129kr</a:t>
            </a:r>
            <a:endParaRPr lang="sv-SE" sz="1100" dirty="0"/>
          </a:p>
          <a:p>
            <a:endParaRPr lang="sv-SE" sz="1100" dirty="0"/>
          </a:p>
        </p:txBody>
      </p:sp>
      <p:pic>
        <p:nvPicPr>
          <p:cNvPr id="26" name="Picture 2" descr="adidas Vinterjacka Core 18 - Svart/Vit">
            <a:extLst>
              <a:ext uri="{FF2B5EF4-FFF2-40B4-BE49-F238E27FC236}">
                <a16:creationId xmlns:a16="http://schemas.microsoft.com/office/drawing/2014/main" id="{1927D860-26B0-1147-8F43-74AF6ED51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497" y="1346301"/>
            <a:ext cx="1507731" cy="150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1" descr="page12image4152848">
            <a:extLst>
              <a:ext uri="{FF2B5EF4-FFF2-40B4-BE49-F238E27FC236}">
                <a16:creationId xmlns:a16="http://schemas.microsoft.com/office/drawing/2014/main" id="{160B171F-09C0-2E4E-9C43-562AEB602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017" y="1295645"/>
            <a:ext cx="1668277" cy="150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1110BF58-030C-4048-B3D6-716647D4BCCF}"/>
              </a:ext>
            </a:extLst>
          </p:cNvPr>
          <p:cNvSpPr txBox="1"/>
          <p:nvPr/>
        </p:nvSpPr>
        <p:spPr>
          <a:xfrm>
            <a:off x="4994130" y="3055555"/>
            <a:ext cx="13829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Varm överdragströja</a:t>
            </a:r>
          </a:p>
          <a:p>
            <a:r>
              <a:rPr lang="sv-SE" sz="1100" b="1" dirty="0"/>
              <a:t>           629kr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231648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page14image64707488">
            <a:extLst>
              <a:ext uri="{FF2B5EF4-FFF2-40B4-BE49-F238E27FC236}">
                <a16:creationId xmlns:a16="http://schemas.microsoft.com/office/drawing/2014/main" id="{42B12878-6BF8-3F4F-AEFF-702C54018C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310" y="4516330"/>
            <a:ext cx="1263215" cy="126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page14image64706240">
            <a:extLst>
              <a:ext uri="{FF2B5EF4-FFF2-40B4-BE49-F238E27FC236}">
                <a16:creationId xmlns:a16="http://schemas.microsoft.com/office/drawing/2014/main" id="{644F33FE-532F-9B40-A28C-6E61306B5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810" y="1495917"/>
            <a:ext cx="1410621" cy="141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page14image64704784">
            <a:extLst>
              <a:ext uri="{FF2B5EF4-FFF2-40B4-BE49-F238E27FC236}">
                <a16:creationId xmlns:a16="http://schemas.microsoft.com/office/drawing/2014/main" id="{F0428DF6-F084-5E45-ACF5-C3E96BDFB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05" y="4092550"/>
            <a:ext cx="1689538" cy="168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age15image64655216">
            <a:extLst>
              <a:ext uri="{FF2B5EF4-FFF2-40B4-BE49-F238E27FC236}">
                <a16:creationId xmlns:a16="http://schemas.microsoft.com/office/drawing/2014/main" id="{CDF05B6B-D873-5C44-8182-BB6FF69A1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031" y="1276182"/>
            <a:ext cx="1498594" cy="149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age15image64655840">
            <a:extLst>
              <a:ext uri="{FF2B5EF4-FFF2-40B4-BE49-F238E27FC236}">
                <a16:creationId xmlns:a16="http://schemas.microsoft.com/office/drawing/2014/main" id="{21C6BC78-255D-C742-BAD3-5B5829A91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099" y="1410819"/>
            <a:ext cx="1363957" cy="136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age15image64654176">
            <a:extLst>
              <a:ext uri="{FF2B5EF4-FFF2-40B4-BE49-F238E27FC236}">
                <a16:creationId xmlns:a16="http://schemas.microsoft.com/office/drawing/2014/main" id="{39C231AB-F8A5-894D-A82A-FE58A5ABF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19" y="1586480"/>
            <a:ext cx="1238369" cy="123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page14image64706448">
            <a:extLst>
              <a:ext uri="{FF2B5EF4-FFF2-40B4-BE49-F238E27FC236}">
                <a16:creationId xmlns:a16="http://schemas.microsoft.com/office/drawing/2014/main" id="{8540DA37-87C9-C340-BC5E-7F1EBD830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7585" y="4368924"/>
            <a:ext cx="1410621" cy="141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 descr="page14image64702912">
            <a:extLst>
              <a:ext uri="{FF2B5EF4-FFF2-40B4-BE49-F238E27FC236}">
                <a16:creationId xmlns:a16="http://schemas.microsoft.com/office/drawing/2014/main" id="{781FED69-0877-D044-BCB4-D3C9388F0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276" y="4083224"/>
            <a:ext cx="1850600" cy="185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9CD100CC-0DD0-0648-8BFC-B016A424D8B8}"/>
              </a:ext>
            </a:extLst>
          </p:cNvPr>
          <p:cNvSpPr txBox="1"/>
          <p:nvPr/>
        </p:nvSpPr>
        <p:spPr>
          <a:xfrm>
            <a:off x="1198179" y="483476"/>
            <a:ext cx="1002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Vapnö IF Adidas </a:t>
            </a:r>
            <a:r>
              <a:rPr lang="sv-SE" dirty="0" err="1"/>
              <a:t>Teamwear</a:t>
            </a:r>
            <a:r>
              <a:rPr lang="sv-SE" dirty="0"/>
              <a:t> 2022 Accessoarer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F4F9469-313A-614E-9A5F-FE1252DA66F5}"/>
              </a:ext>
            </a:extLst>
          </p:cNvPr>
          <p:cNvSpPr txBox="1"/>
          <p:nvPr/>
        </p:nvSpPr>
        <p:spPr>
          <a:xfrm>
            <a:off x="915305" y="2931905"/>
            <a:ext cx="9835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    </a:t>
            </a:r>
            <a:r>
              <a:rPr lang="sv-SE" sz="1100" b="1" dirty="0"/>
              <a:t>Mössa</a:t>
            </a:r>
          </a:p>
          <a:p>
            <a:r>
              <a:rPr lang="sv-SE" sz="1100" b="1" dirty="0"/>
              <a:t>      189kr</a:t>
            </a:r>
            <a:endParaRPr lang="sv-SE" sz="11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ADCBFDE-6E9B-DC45-8CF1-541A6D61DC21}"/>
              </a:ext>
            </a:extLst>
          </p:cNvPr>
          <p:cNvSpPr txBox="1"/>
          <p:nvPr/>
        </p:nvSpPr>
        <p:spPr>
          <a:xfrm>
            <a:off x="3061056" y="2993460"/>
            <a:ext cx="9029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Vantar         </a:t>
            </a:r>
          </a:p>
          <a:p>
            <a:r>
              <a:rPr lang="sv-SE" sz="1100" b="1" dirty="0"/>
              <a:t>     199kr</a:t>
            </a:r>
            <a:endParaRPr lang="sv-SE" sz="11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E57726E-2042-F44F-B0F2-59790B01BF68}"/>
              </a:ext>
            </a:extLst>
          </p:cNvPr>
          <p:cNvSpPr txBox="1"/>
          <p:nvPr/>
        </p:nvSpPr>
        <p:spPr>
          <a:xfrm>
            <a:off x="5114672" y="2995201"/>
            <a:ext cx="1263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</a:t>
            </a:r>
            <a:r>
              <a:rPr lang="sv-SE" sz="1100" b="1" dirty="0"/>
              <a:t>Halskrage         </a:t>
            </a:r>
          </a:p>
          <a:p>
            <a:r>
              <a:rPr lang="sv-SE" sz="1100" b="1" dirty="0"/>
              <a:t>     199kr</a:t>
            </a:r>
            <a:endParaRPr lang="sv-SE" sz="110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6E3EF6F-176A-9A4A-8F34-321B3B4EAE30}"/>
              </a:ext>
            </a:extLst>
          </p:cNvPr>
          <p:cNvSpPr txBox="1"/>
          <p:nvPr/>
        </p:nvSpPr>
        <p:spPr>
          <a:xfrm>
            <a:off x="7345327" y="3073588"/>
            <a:ext cx="11035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Gympapåse</a:t>
            </a:r>
          </a:p>
          <a:p>
            <a:r>
              <a:rPr lang="sv-SE" sz="1100" b="1" dirty="0"/>
              <a:t>      159kr</a:t>
            </a:r>
            <a:endParaRPr lang="sv-SE" sz="11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27CCEC2-0D04-B440-A981-A941461D30BD}"/>
              </a:ext>
            </a:extLst>
          </p:cNvPr>
          <p:cNvSpPr txBox="1"/>
          <p:nvPr/>
        </p:nvSpPr>
        <p:spPr>
          <a:xfrm>
            <a:off x="1071646" y="5779545"/>
            <a:ext cx="12050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Bag Liten </a:t>
            </a:r>
          </a:p>
          <a:p>
            <a:r>
              <a:rPr lang="sv-SE" sz="1100" b="1" dirty="0"/>
              <a:t>     299kr</a:t>
            </a:r>
            <a:endParaRPr lang="sv-SE" sz="11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981A458-17AF-D947-974D-2746908FD910}"/>
              </a:ext>
            </a:extLst>
          </p:cNvPr>
          <p:cNvSpPr txBox="1"/>
          <p:nvPr/>
        </p:nvSpPr>
        <p:spPr>
          <a:xfrm>
            <a:off x="4159037" y="5943637"/>
            <a:ext cx="12050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     </a:t>
            </a:r>
            <a:r>
              <a:rPr lang="sv-SE" sz="1100" b="1" dirty="0"/>
              <a:t>Bag Medium </a:t>
            </a:r>
          </a:p>
          <a:p>
            <a:r>
              <a:rPr lang="sv-SE" sz="1100" b="1" dirty="0"/>
              <a:t>           379kr</a:t>
            </a:r>
            <a:endParaRPr lang="sv-SE" sz="11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D958AEA-8792-F145-A835-0CA86D08EDC9}"/>
              </a:ext>
            </a:extLst>
          </p:cNvPr>
          <p:cNvSpPr txBox="1"/>
          <p:nvPr/>
        </p:nvSpPr>
        <p:spPr>
          <a:xfrm>
            <a:off x="7066441" y="5882743"/>
            <a:ext cx="966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 err="1"/>
              <a:t>Skoväska</a:t>
            </a:r>
            <a:r>
              <a:rPr lang="sv-SE" sz="1100" b="1" dirty="0"/>
              <a:t> </a:t>
            </a:r>
          </a:p>
          <a:p>
            <a:r>
              <a:rPr lang="sv-SE" sz="1100" b="1" dirty="0"/>
              <a:t>     159kr</a:t>
            </a:r>
            <a:endParaRPr lang="sv-SE" sz="1100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03D476E6-7BB7-7048-999F-4474A0B5F9F7}"/>
              </a:ext>
            </a:extLst>
          </p:cNvPr>
          <p:cNvSpPr txBox="1"/>
          <p:nvPr/>
        </p:nvSpPr>
        <p:spPr>
          <a:xfrm>
            <a:off x="9812281" y="5882743"/>
            <a:ext cx="11246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Ryggsäck     </a:t>
            </a:r>
          </a:p>
          <a:p>
            <a:r>
              <a:rPr lang="sv-SE" sz="1100" b="1"/>
              <a:t>    379kr</a:t>
            </a:r>
            <a:endParaRPr lang="sv-SE" sz="1100" dirty="0"/>
          </a:p>
        </p:txBody>
      </p:sp>
      <p:pic>
        <p:nvPicPr>
          <p:cNvPr id="19" name="Picture 1" descr="page2image63506672">
            <a:extLst>
              <a:ext uri="{FF2B5EF4-FFF2-40B4-BE49-F238E27FC236}">
                <a16:creationId xmlns:a16="http://schemas.microsoft.com/office/drawing/2014/main" id="{F653C35B-C667-2C47-9220-ACD34A71C9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" r="2" b="10881"/>
          <a:stretch/>
        </p:blipFill>
        <p:spPr bwMode="auto">
          <a:xfrm>
            <a:off x="6291224" y="245448"/>
            <a:ext cx="1392421" cy="67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CCD75730-6B8A-1C4C-A3E1-ACEFA80BB0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50958" y="318919"/>
            <a:ext cx="1047372" cy="670010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923D10A4-FABC-3544-B8F4-48D97D1CE112}"/>
              </a:ext>
            </a:extLst>
          </p:cNvPr>
          <p:cNvPicPr/>
          <p:nvPr/>
        </p:nvPicPr>
        <p:blipFill>
          <a:blip r:embed="rId12"/>
          <a:stretch>
            <a:fillRect/>
          </a:stretch>
        </p:blipFill>
        <p:spPr>
          <a:xfrm>
            <a:off x="7961300" y="474522"/>
            <a:ext cx="1282262" cy="51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7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80</Words>
  <Application>Microsoft Macintosh PowerPoint</Application>
  <PresentationFormat>Bredbild</PresentationFormat>
  <Paragraphs>40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 - Cityfastigheter</dc:creator>
  <cp:lastModifiedBy>Ola Svensson</cp:lastModifiedBy>
  <cp:revision>1</cp:revision>
  <dcterms:created xsi:type="dcterms:W3CDTF">2020-11-26T21:13:35Z</dcterms:created>
  <dcterms:modified xsi:type="dcterms:W3CDTF">2022-02-25T08:44:13Z</dcterms:modified>
</cp:coreProperties>
</file>