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08CE4-9C81-C040-9A17-E479C7FE502F}" v="2" dt="2022-02-22T19:38:51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/>
    <p:restoredTop sz="94723"/>
  </p:normalViewPr>
  <p:slideViewPr>
    <p:cSldViewPr snapToGrid="0" snapToObjects="1">
      <p:cViewPr varScale="1">
        <p:scale>
          <a:sx n="90" d="100"/>
          <a:sy n="90" d="100"/>
        </p:scale>
        <p:origin x="7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221B9C-18C8-4A40-B5C5-AE8496BC6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EE4470E-2E46-914B-BB10-42C865E7C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A200CE-798F-C548-85A0-E32F47BB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38863A-04B5-E544-AB4A-40BA8412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46744B-2028-CC47-A522-A5071C6BC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37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B52AF9-89D0-9843-9913-4B5788EF5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67BD6B4-697D-C640-9237-E5B7CF67A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D98C1A-82E3-B047-86AF-BBD82CC3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93B3C5-7B99-5C43-9001-03045AFB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CDDC1B-4713-1447-9B01-1D12E2664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316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667555B-08A7-2A47-8D33-F88B0D91F6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6A30131-2E55-A046-ADCA-8EFB091E8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572341-D269-DE4A-AC9B-7FB1F6C12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CC2E79-DD63-EE41-8F9A-7C7258F6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256277-255B-B145-82A6-3965F931E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67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535820-68AB-334C-87E1-1000B013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94BA84-D55F-D046-9884-D1558EA07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102A2F9-BEF5-8948-A054-5D6BB10A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92F219-7C44-1541-859D-139AC32A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D8D1F7-9886-F34D-BAA4-4AEC5447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53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D8438B-EC90-0540-A318-72243177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8916FA-9253-1743-B751-46E311D88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646776-1C7D-EA4B-8A68-B51AB9F9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994EC4-6519-FF43-B782-023CBCD7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D6B2C0-977A-1541-9DD4-80DBDFF6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91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5E372E-10E8-6441-B48A-E87AC9F5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99B28E-9EE9-984D-AECB-7AE3AE29E5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CC65F0-0804-EB43-92BF-8FD53595A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065965-64B8-8B4B-8A70-98687691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E7483E-E6AB-BF43-8359-A6EA2F418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BC71B3-9886-FC41-9BF6-021CBD0A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567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8B347E-A1AF-0640-9FFC-627EEE62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CF9674-2DEF-8C4D-AF31-61127BE55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9BD39F-2862-7448-801A-87B98253C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145CE90-245C-B040-8BAF-3C5212B74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356096C-FD56-804F-99F6-019C4DAF8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B960A0C-F53A-2540-A9B2-E62C0CF0F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2ABCBB8-7846-0841-B638-7B8221776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167E047-1346-B945-B2A8-B558F147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9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E9B8F0-CE84-2947-812E-894E77595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9E677B-4A7E-5E4F-B969-4642530C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392FE5-2CCD-5745-90C4-D4FA47D0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157A75-31DF-8E42-907F-3E4682191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0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389DAC9-91C0-A34F-A378-706847D48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65045FF-548D-6447-88BD-313926D0F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197EDF2-8823-4D4A-A1DA-A1ED82FD7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392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D07D21-7F17-3846-A443-E23EF8CB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9746D2-0091-3847-94E4-18985BC73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B632EB4-4A3A-404B-9DF9-B81E7BEFE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E021581-EE89-ED45-8D45-2D0E5612D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B44223-2C23-C143-8973-2DEE9CE5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FF6B79-183B-A44B-BE20-E680DF2A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1777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406E24-3FDE-C745-AFD6-132F12E92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82D03A3-E8C9-4A45-AD77-DA423C99E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ED17972-406A-5346-ACB9-051293AEA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3E31A28-97E1-4143-B06B-4E3429A8B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DF53C2-733A-C145-9B55-F3240954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21A4B1-C501-E04C-8CD6-54923744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659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5EE1D3A-DFAD-AD4A-BD25-CA5E17B00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9C7950A-E655-904C-9EC7-02D2B81F5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9580DC-6E51-7442-91DF-46EA681D53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E6A3F-72AD-2040-BEB5-E0903A7237A1}" type="datetimeFigureOut">
              <a:rPr lang="sv-SE" smtClean="0"/>
              <a:t>2022-02-25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F6D365-5A93-CB49-80D3-9C4DE89C9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90BB28-F05E-914E-940E-D3637157B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1FA01-C5B4-D244-B311-139F354071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018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1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11" Type="http://schemas.openxmlformats.org/officeDocument/2006/relationships/image" Target="../media/image10.png"/><Relationship Id="rId5" Type="http://schemas.openxmlformats.org/officeDocument/2006/relationships/image" Target="../media/image17.jpeg"/><Relationship Id="rId10" Type="http://schemas.openxmlformats.org/officeDocument/2006/relationships/image" Target="../media/image9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page13image64990800">
            <a:extLst>
              <a:ext uri="{FF2B5EF4-FFF2-40B4-BE49-F238E27FC236}">
                <a16:creationId xmlns:a16="http://schemas.microsoft.com/office/drawing/2014/main" id="{ACB17708-5162-9344-B333-F88EA339E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615" y="3924235"/>
            <a:ext cx="1154239" cy="153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page9image64812864">
            <a:extLst>
              <a:ext uri="{FF2B5EF4-FFF2-40B4-BE49-F238E27FC236}">
                <a16:creationId xmlns:a16="http://schemas.microsoft.com/office/drawing/2014/main" id="{5739CC16-BC45-9445-811E-83A6891F0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256" y="4031582"/>
            <a:ext cx="627661" cy="176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age9image64803296">
            <a:extLst>
              <a:ext uri="{FF2B5EF4-FFF2-40B4-BE49-F238E27FC236}">
                <a16:creationId xmlns:a16="http://schemas.microsoft.com/office/drawing/2014/main" id="{BEAE6668-7FB0-6A4F-8359-4E7A44E3A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627" y="4315764"/>
            <a:ext cx="1007600" cy="115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page9image64804752">
            <a:extLst>
              <a:ext uri="{FF2B5EF4-FFF2-40B4-BE49-F238E27FC236}">
                <a16:creationId xmlns:a16="http://schemas.microsoft.com/office/drawing/2014/main" id="{D0128FC5-09C4-454E-ADC2-E526D4495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45" y="1569657"/>
            <a:ext cx="1732983" cy="153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page11image64997200">
            <a:extLst>
              <a:ext uri="{FF2B5EF4-FFF2-40B4-BE49-F238E27FC236}">
                <a16:creationId xmlns:a16="http://schemas.microsoft.com/office/drawing/2014/main" id="{246971BC-1B69-B640-B0B5-E53E55C20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391" y="1548905"/>
            <a:ext cx="1426075" cy="17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page3image64669520">
            <a:extLst>
              <a:ext uri="{FF2B5EF4-FFF2-40B4-BE49-F238E27FC236}">
                <a16:creationId xmlns:a16="http://schemas.microsoft.com/office/drawing/2014/main" id="{648705E9-2317-AF4C-B746-CB0E436C1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617" y="4273731"/>
            <a:ext cx="1217516" cy="1217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7" descr="page6image64753520">
            <a:extLst>
              <a:ext uri="{FF2B5EF4-FFF2-40B4-BE49-F238E27FC236}">
                <a16:creationId xmlns:a16="http://schemas.microsoft.com/office/drawing/2014/main" id="{891EC835-9B96-EF41-BC4F-D6256EE9F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958" y="1819079"/>
            <a:ext cx="1595111" cy="137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page4image64622656">
            <a:extLst>
              <a:ext uri="{FF2B5EF4-FFF2-40B4-BE49-F238E27FC236}">
                <a16:creationId xmlns:a16="http://schemas.microsoft.com/office/drawing/2014/main" id="{027AAF94-40BB-B647-B0A2-F28721267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129" y="4246109"/>
            <a:ext cx="862749" cy="115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8B839A89-6998-F84F-A1A9-A8ACDA660FD8}"/>
              </a:ext>
            </a:extLst>
          </p:cNvPr>
          <p:cNvSpPr txBox="1"/>
          <p:nvPr/>
        </p:nvSpPr>
        <p:spPr>
          <a:xfrm>
            <a:off x="987972" y="525517"/>
            <a:ext cx="100071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Vapnö IF Adidas </a:t>
            </a:r>
            <a:r>
              <a:rPr lang="sv-SE" sz="2000" dirty="0" err="1"/>
              <a:t>Teamwear</a:t>
            </a:r>
            <a:r>
              <a:rPr lang="sv-SE" sz="2000" dirty="0"/>
              <a:t> 2022 Senior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E12AB25-BD06-4346-84F6-C90449EAFBFA}"/>
              </a:ext>
            </a:extLst>
          </p:cNvPr>
          <p:cNvSpPr txBox="1"/>
          <p:nvPr/>
        </p:nvSpPr>
        <p:spPr>
          <a:xfrm>
            <a:off x="1040453" y="3287465"/>
            <a:ext cx="10825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Överdragströja</a:t>
            </a:r>
          </a:p>
          <a:p>
            <a:r>
              <a:rPr lang="sv-SE" sz="1100" b="1" dirty="0"/>
              <a:t>        499kr</a:t>
            </a:r>
            <a:endParaRPr lang="sv-SE" sz="11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015109D-DF29-454B-BB2F-446A537453F2}"/>
              </a:ext>
            </a:extLst>
          </p:cNvPr>
          <p:cNvSpPr txBox="1"/>
          <p:nvPr/>
        </p:nvSpPr>
        <p:spPr>
          <a:xfrm>
            <a:off x="1112522" y="5816957"/>
            <a:ext cx="100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Träningströja</a:t>
            </a:r>
          </a:p>
          <a:p>
            <a:r>
              <a:rPr lang="sv-SE" sz="1100" dirty="0"/>
              <a:t>     </a:t>
            </a:r>
            <a:r>
              <a:rPr lang="sv-SE" sz="1100" b="1" dirty="0"/>
              <a:t>299kr</a:t>
            </a:r>
            <a:endParaRPr lang="sv-SE" sz="110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D527702-B5EC-4B44-ABD5-7F9C3338F274}"/>
              </a:ext>
            </a:extLst>
          </p:cNvPr>
          <p:cNvSpPr txBox="1"/>
          <p:nvPr/>
        </p:nvSpPr>
        <p:spPr>
          <a:xfrm>
            <a:off x="5719077" y="3324071"/>
            <a:ext cx="1144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  </a:t>
            </a:r>
            <a:r>
              <a:rPr lang="sv-SE" sz="1100" b="1" dirty="0" err="1"/>
              <a:t>Hoodie</a:t>
            </a:r>
            <a:endParaRPr lang="sv-SE" sz="1100" b="1" dirty="0"/>
          </a:p>
          <a:p>
            <a:r>
              <a:rPr lang="sv-SE" sz="1100" dirty="0"/>
              <a:t>         </a:t>
            </a:r>
            <a:r>
              <a:rPr lang="sv-SE" sz="1100" b="1" dirty="0"/>
              <a:t>629kr</a:t>
            </a:r>
            <a:endParaRPr lang="sv-SE" sz="11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D3856C-6449-8F42-99EF-CED546065791}"/>
              </a:ext>
            </a:extLst>
          </p:cNvPr>
          <p:cNvSpPr txBox="1"/>
          <p:nvPr/>
        </p:nvSpPr>
        <p:spPr>
          <a:xfrm>
            <a:off x="9928428" y="3317012"/>
            <a:ext cx="11303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Underställströja.      369kr</a:t>
            </a:r>
            <a:endParaRPr lang="sv-SE" sz="11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7C57DE1-8C09-734A-B527-116BEF068E26}"/>
              </a:ext>
            </a:extLst>
          </p:cNvPr>
          <p:cNvSpPr txBox="1"/>
          <p:nvPr/>
        </p:nvSpPr>
        <p:spPr>
          <a:xfrm>
            <a:off x="3287882" y="5897795"/>
            <a:ext cx="10825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Överdragsbyxa</a:t>
            </a:r>
          </a:p>
          <a:p>
            <a:r>
              <a:rPr lang="sv-SE" sz="1100" b="1" dirty="0"/>
              <a:t>       499kr</a:t>
            </a:r>
            <a:endParaRPr lang="sv-SE" sz="11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9BB0A8F2-A8C7-934D-B96A-D39F8E9D74F0}"/>
              </a:ext>
            </a:extLst>
          </p:cNvPr>
          <p:cNvSpPr txBox="1"/>
          <p:nvPr/>
        </p:nvSpPr>
        <p:spPr>
          <a:xfrm>
            <a:off x="5525284" y="5824447"/>
            <a:ext cx="10019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 Shorts             299kr</a:t>
            </a:r>
            <a:endParaRPr lang="sv-SE" sz="110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4D63532-E297-9A41-99AD-0EF44A195D61}"/>
              </a:ext>
            </a:extLst>
          </p:cNvPr>
          <p:cNvSpPr txBox="1"/>
          <p:nvPr/>
        </p:nvSpPr>
        <p:spPr>
          <a:xfrm>
            <a:off x="9885407" y="5800988"/>
            <a:ext cx="10019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Strumpor</a:t>
            </a:r>
          </a:p>
          <a:p>
            <a:r>
              <a:rPr lang="sv-SE" sz="1100" b="1" dirty="0"/>
              <a:t>        129kr</a:t>
            </a:r>
            <a:endParaRPr lang="sv-SE" sz="11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73095BF-E52F-BE44-ADEF-4AD572ACC942}"/>
              </a:ext>
            </a:extLst>
          </p:cNvPr>
          <p:cNvSpPr txBox="1"/>
          <p:nvPr/>
        </p:nvSpPr>
        <p:spPr>
          <a:xfrm>
            <a:off x="7537754" y="5732319"/>
            <a:ext cx="144149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Underställsbyxa</a:t>
            </a:r>
          </a:p>
          <a:p>
            <a:r>
              <a:rPr lang="sv-SE" sz="1100" dirty="0"/>
              <a:t>Kort </a:t>
            </a:r>
            <a:r>
              <a:rPr lang="sv-SE" sz="1100" b="1" dirty="0"/>
              <a:t>339kr</a:t>
            </a:r>
          </a:p>
          <a:p>
            <a:r>
              <a:rPr lang="sv-SE" sz="1100" dirty="0"/>
              <a:t> Lång  </a:t>
            </a:r>
            <a:r>
              <a:rPr lang="sv-SE" sz="1100" b="1" dirty="0"/>
              <a:t>379kr</a:t>
            </a:r>
            <a:endParaRPr lang="sv-SE" sz="1100" dirty="0"/>
          </a:p>
        </p:txBody>
      </p:sp>
      <p:pic>
        <p:nvPicPr>
          <p:cNvPr id="20" name="Picture 1" descr="page2image63506672">
            <a:extLst>
              <a:ext uri="{FF2B5EF4-FFF2-40B4-BE49-F238E27FC236}">
                <a16:creationId xmlns:a16="http://schemas.microsoft.com/office/drawing/2014/main" id="{816A2F70-BACE-9642-BB34-CF5D1B6489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" r="2" b="10881"/>
          <a:stretch/>
        </p:blipFill>
        <p:spPr bwMode="auto">
          <a:xfrm>
            <a:off x="6291224" y="245448"/>
            <a:ext cx="1392421" cy="67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9FB00104-9E29-0B4B-8739-FB8BFF7B1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50958" y="318919"/>
            <a:ext cx="1047372" cy="670010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643DE9AC-8926-7945-8ECD-E78034238B41}"/>
              </a:ext>
            </a:extLst>
          </p:cNvPr>
          <p:cNvPicPr/>
          <p:nvPr/>
        </p:nvPicPr>
        <p:blipFill>
          <a:blip r:embed="rId12"/>
          <a:stretch>
            <a:fillRect/>
          </a:stretch>
        </p:blipFill>
        <p:spPr>
          <a:xfrm>
            <a:off x="7961300" y="474522"/>
            <a:ext cx="1282262" cy="514407"/>
          </a:xfrm>
          <a:prstGeom prst="rect">
            <a:avLst/>
          </a:prstGeom>
        </p:spPr>
      </p:pic>
      <p:pic>
        <p:nvPicPr>
          <p:cNvPr id="24" name="Picture 1" descr="page12image64498240">
            <a:extLst>
              <a:ext uri="{FF2B5EF4-FFF2-40B4-BE49-F238E27FC236}">
                <a16:creationId xmlns:a16="http://schemas.microsoft.com/office/drawing/2014/main" id="{16AD805F-F982-F442-913A-85156E8586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662" y="1523928"/>
            <a:ext cx="1431666" cy="1713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EF6280D8-3419-A040-81C2-EACA3513D7F8}"/>
              </a:ext>
            </a:extLst>
          </p:cNvPr>
          <p:cNvSpPr txBox="1"/>
          <p:nvPr/>
        </p:nvSpPr>
        <p:spPr>
          <a:xfrm>
            <a:off x="7707796" y="3324071"/>
            <a:ext cx="124022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Allvädersjacka</a:t>
            </a:r>
          </a:p>
          <a:p>
            <a:r>
              <a:rPr lang="sv-SE" sz="1100" b="1" dirty="0"/>
              <a:t>        629kr</a:t>
            </a:r>
            <a:endParaRPr lang="sv-SE" sz="1100" dirty="0"/>
          </a:p>
          <a:p>
            <a:endParaRPr lang="sv-SE" sz="1100" dirty="0"/>
          </a:p>
        </p:txBody>
      </p:sp>
      <p:pic>
        <p:nvPicPr>
          <p:cNvPr id="25" name="Picture 11" descr="page12image4152848">
            <a:extLst>
              <a:ext uri="{FF2B5EF4-FFF2-40B4-BE49-F238E27FC236}">
                <a16:creationId xmlns:a16="http://schemas.microsoft.com/office/drawing/2014/main" id="{08AA653E-14E2-904F-8D1C-A86E7DF0F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906" y="1641829"/>
            <a:ext cx="1690495" cy="1527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52A2F477-D5DD-4145-BB49-60D6D5303267}"/>
              </a:ext>
            </a:extLst>
          </p:cNvPr>
          <p:cNvSpPr txBox="1"/>
          <p:nvPr/>
        </p:nvSpPr>
        <p:spPr>
          <a:xfrm>
            <a:off x="3287882" y="3288444"/>
            <a:ext cx="1519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Varm överdragströja</a:t>
            </a:r>
          </a:p>
          <a:p>
            <a:r>
              <a:rPr lang="sv-SE" sz="1100" b="1" dirty="0"/>
              <a:t>          629kr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357408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page14image64707488">
            <a:extLst>
              <a:ext uri="{FF2B5EF4-FFF2-40B4-BE49-F238E27FC236}">
                <a16:creationId xmlns:a16="http://schemas.microsoft.com/office/drawing/2014/main" id="{42B12878-6BF8-3F4F-AEFF-702C54018C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310" y="4516330"/>
            <a:ext cx="1263215" cy="126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page14image64706240">
            <a:extLst>
              <a:ext uri="{FF2B5EF4-FFF2-40B4-BE49-F238E27FC236}">
                <a16:creationId xmlns:a16="http://schemas.microsoft.com/office/drawing/2014/main" id="{644F33FE-532F-9B40-A28C-6E61306B5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810" y="1495917"/>
            <a:ext cx="1410621" cy="141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page14image64704784">
            <a:extLst>
              <a:ext uri="{FF2B5EF4-FFF2-40B4-BE49-F238E27FC236}">
                <a16:creationId xmlns:a16="http://schemas.microsoft.com/office/drawing/2014/main" id="{F0428DF6-F084-5E45-ACF5-C3E96BDFB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05" y="4092550"/>
            <a:ext cx="1689538" cy="168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age15image64655216">
            <a:extLst>
              <a:ext uri="{FF2B5EF4-FFF2-40B4-BE49-F238E27FC236}">
                <a16:creationId xmlns:a16="http://schemas.microsoft.com/office/drawing/2014/main" id="{CDF05B6B-D873-5C44-8182-BB6FF69A1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031" y="1276182"/>
            <a:ext cx="1498594" cy="149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age15image64655840">
            <a:extLst>
              <a:ext uri="{FF2B5EF4-FFF2-40B4-BE49-F238E27FC236}">
                <a16:creationId xmlns:a16="http://schemas.microsoft.com/office/drawing/2014/main" id="{21C6BC78-255D-C742-BAD3-5B5829A91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099" y="1410819"/>
            <a:ext cx="1363957" cy="136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age15image64654176">
            <a:extLst>
              <a:ext uri="{FF2B5EF4-FFF2-40B4-BE49-F238E27FC236}">
                <a16:creationId xmlns:a16="http://schemas.microsoft.com/office/drawing/2014/main" id="{39C231AB-F8A5-894D-A82A-FE58A5ABF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19" y="1586480"/>
            <a:ext cx="1238369" cy="123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page14image64706448">
            <a:extLst>
              <a:ext uri="{FF2B5EF4-FFF2-40B4-BE49-F238E27FC236}">
                <a16:creationId xmlns:a16="http://schemas.microsoft.com/office/drawing/2014/main" id="{8540DA37-87C9-C340-BC5E-7F1EBD830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7585" y="4368924"/>
            <a:ext cx="1410621" cy="141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 descr="page14image64702912">
            <a:extLst>
              <a:ext uri="{FF2B5EF4-FFF2-40B4-BE49-F238E27FC236}">
                <a16:creationId xmlns:a16="http://schemas.microsoft.com/office/drawing/2014/main" id="{781FED69-0877-D044-BCB4-D3C9388F0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276" y="4083224"/>
            <a:ext cx="1850600" cy="185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9CD100CC-0DD0-0648-8BFC-B016A424D8B8}"/>
              </a:ext>
            </a:extLst>
          </p:cNvPr>
          <p:cNvSpPr txBox="1"/>
          <p:nvPr/>
        </p:nvSpPr>
        <p:spPr>
          <a:xfrm>
            <a:off x="1198179" y="483476"/>
            <a:ext cx="1002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Vapnö IF Adidas </a:t>
            </a:r>
            <a:r>
              <a:rPr lang="sv-SE" dirty="0" err="1"/>
              <a:t>Teamwear</a:t>
            </a:r>
            <a:r>
              <a:rPr lang="sv-SE" dirty="0"/>
              <a:t> 2022 Accessoarer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F4F9469-313A-614E-9A5F-FE1252DA66F5}"/>
              </a:ext>
            </a:extLst>
          </p:cNvPr>
          <p:cNvSpPr txBox="1"/>
          <p:nvPr/>
        </p:nvSpPr>
        <p:spPr>
          <a:xfrm>
            <a:off x="915305" y="2931905"/>
            <a:ext cx="9835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Mössa</a:t>
            </a:r>
          </a:p>
          <a:p>
            <a:r>
              <a:rPr lang="sv-SE" sz="1100" b="1" dirty="0"/>
              <a:t>     189kr</a:t>
            </a:r>
            <a:endParaRPr lang="sv-SE" sz="11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ADCBFDE-6E9B-DC45-8CF1-541A6D61DC21}"/>
              </a:ext>
            </a:extLst>
          </p:cNvPr>
          <p:cNvSpPr txBox="1"/>
          <p:nvPr/>
        </p:nvSpPr>
        <p:spPr>
          <a:xfrm>
            <a:off x="3061056" y="2993460"/>
            <a:ext cx="9029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   </a:t>
            </a:r>
            <a:r>
              <a:rPr lang="sv-SE" sz="1100" b="1" dirty="0"/>
              <a:t>Vantar         199kr</a:t>
            </a:r>
            <a:endParaRPr lang="sv-SE" sz="11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E57726E-2042-F44F-B0F2-59790B01BF68}"/>
              </a:ext>
            </a:extLst>
          </p:cNvPr>
          <p:cNvSpPr txBox="1"/>
          <p:nvPr/>
        </p:nvSpPr>
        <p:spPr>
          <a:xfrm>
            <a:off x="5114672" y="2995201"/>
            <a:ext cx="1263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</a:t>
            </a:r>
            <a:r>
              <a:rPr lang="sv-SE" sz="1100" b="1" dirty="0"/>
              <a:t>Halskrage   </a:t>
            </a:r>
            <a:r>
              <a:rPr lang="sv-SE" sz="1100" dirty="0"/>
              <a:t>     </a:t>
            </a:r>
            <a:endParaRPr lang="sv-SE" sz="1100" b="1" dirty="0"/>
          </a:p>
          <a:p>
            <a:r>
              <a:rPr lang="sv-SE" sz="1100" b="1" dirty="0"/>
              <a:t>    199kr</a:t>
            </a:r>
            <a:endParaRPr lang="sv-SE" sz="110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6E3EF6F-176A-9A4A-8F34-321B3B4EAE30}"/>
              </a:ext>
            </a:extLst>
          </p:cNvPr>
          <p:cNvSpPr txBox="1"/>
          <p:nvPr/>
        </p:nvSpPr>
        <p:spPr>
          <a:xfrm>
            <a:off x="7345327" y="3073588"/>
            <a:ext cx="11035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Gympapåse   </a:t>
            </a:r>
          </a:p>
          <a:p>
            <a:r>
              <a:rPr lang="sv-SE" sz="1100" b="1" dirty="0"/>
              <a:t>      149kr</a:t>
            </a:r>
            <a:endParaRPr lang="sv-SE" sz="11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27CCEC2-0D04-B440-A981-A941461D30BD}"/>
              </a:ext>
            </a:extLst>
          </p:cNvPr>
          <p:cNvSpPr txBox="1"/>
          <p:nvPr/>
        </p:nvSpPr>
        <p:spPr>
          <a:xfrm>
            <a:off x="1071646" y="5779545"/>
            <a:ext cx="12050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Bag Liten </a:t>
            </a:r>
          </a:p>
          <a:p>
            <a:r>
              <a:rPr lang="sv-SE" sz="1100" b="1" dirty="0"/>
              <a:t>    299kr</a:t>
            </a:r>
            <a:endParaRPr lang="sv-SE" sz="11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981A458-17AF-D947-974D-2746908FD910}"/>
              </a:ext>
            </a:extLst>
          </p:cNvPr>
          <p:cNvSpPr txBox="1"/>
          <p:nvPr/>
        </p:nvSpPr>
        <p:spPr>
          <a:xfrm>
            <a:off x="4159037" y="5943637"/>
            <a:ext cx="12050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      Bag Medium </a:t>
            </a:r>
          </a:p>
          <a:p>
            <a:r>
              <a:rPr lang="sv-SE" sz="1100" b="1" dirty="0"/>
              <a:t>           379kr</a:t>
            </a:r>
            <a:endParaRPr lang="sv-SE" sz="11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D958AEA-8792-F145-A835-0CA86D08EDC9}"/>
              </a:ext>
            </a:extLst>
          </p:cNvPr>
          <p:cNvSpPr txBox="1"/>
          <p:nvPr/>
        </p:nvSpPr>
        <p:spPr>
          <a:xfrm>
            <a:off x="7066441" y="5882743"/>
            <a:ext cx="966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 err="1"/>
              <a:t>Skoväska</a:t>
            </a:r>
            <a:r>
              <a:rPr lang="sv-SE" sz="1100" b="1" dirty="0"/>
              <a:t> 159kr</a:t>
            </a:r>
            <a:endParaRPr lang="sv-SE" sz="1100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03D476E6-7BB7-7048-999F-4474A0B5F9F7}"/>
              </a:ext>
            </a:extLst>
          </p:cNvPr>
          <p:cNvSpPr txBox="1"/>
          <p:nvPr/>
        </p:nvSpPr>
        <p:spPr>
          <a:xfrm>
            <a:off x="9812281" y="5882743"/>
            <a:ext cx="11246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Ryggsäck     </a:t>
            </a:r>
          </a:p>
          <a:p>
            <a:r>
              <a:rPr lang="sv-SE" sz="1100" b="1" dirty="0"/>
              <a:t>     379kr</a:t>
            </a:r>
            <a:endParaRPr lang="sv-SE" sz="1100" dirty="0"/>
          </a:p>
        </p:txBody>
      </p:sp>
      <p:pic>
        <p:nvPicPr>
          <p:cNvPr id="19" name="Picture 1" descr="page2image63506672">
            <a:extLst>
              <a:ext uri="{FF2B5EF4-FFF2-40B4-BE49-F238E27FC236}">
                <a16:creationId xmlns:a16="http://schemas.microsoft.com/office/drawing/2014/main" id="{F653C35B-C667-2C47-9220-ACD34A71C9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" r="2" b="10881"/>
          <a:stretch/>
        </p:blipFill>
        <p:spPr bwMode="auto">
          <a:xfrm>
            <a:off x="6291224" y="245448"/>
            <a:ext cx="1392421" cy="67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CCD75730-6B8A-1C4C-A3E1-ACEFA80BB0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50958" y="318919"/>
            <a:ext cx="1047372" cy="670010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923D10A4-FABC-3544-B8F4-48D97D1CE112}"/>
              </a:ext>
            </a:extLst>
          </p:cNvPr>
          <p:cNvPicPr/>
          <p:nvPr/>
        </p:nvPicPr>
        <p:blipFill>
          <a:blip r:embed="rId12"/>
          <a:stretch>
            <a:fillRect/>
          </a:stretch>
        </p:blipFill>
        <p:spPr>
          <a:xfrm>
            <a:off x="7961300" y="474522"/>
            <a:ext cx="1282262" cy="51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471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76</Words>
  <Application>Microsoft Macintosh PowerPoint</Application>
  <PresentationFormat>Bredbild</PresentationFormat>
  <Paragraphs>35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 - Cityfastigheter</dc:creator>
  <cp:lastModifiedBy>Ola Svensson</cp:lastModifiedBy>
  <cp:revision>1</cp:revision>
  <dcterms:created xsi:type="dcterms:W3CDTF">2020-11-26T21:17:26Z</dcterms:created>
  <dcterms:modified xsi:type="dcterms:W3CDTF">2022-02-25T08:42:02Z</dcterms:modified>
</cp:coreProperties>
</file>