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58"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endParaRPr lang="en-US" dirty="0"/>
          </a:p>
        </p:txBody>
      </p:sp>
      <p:sp>
        <p:nvSpPr>
          <p:cNvPr id="4" name="Date Placeholder 3"/>
          <p:cNvSpPr>
            <a:spLocks noGrp="1"/>
          </p:cNvSpPr>
          <p:nvPr>
            <p:ph type="dt" sz="half" idx="10"/>
          </p:nvPr>
        </p:nvSpPr>
        <p:spPr/>
        <p:txBody>
          <a:bodyPr/>
          <a:lstStyle/>
          <a:p>
            <a:fld id="{2FF34EDE-2DBF-4E0A-BDEF-3B20CF1A3A8F}" type="datetimeFigureOut">
              <a:rPr lang="sv-SE" smtClean="0"/>
              <a:t>2025-05-04</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A49DA6AF-8802-4FB2-8F59-C5ACAE675523}" type="slidenum">
              <a:rPr lang="sv-SE" smtClean="0"/>
              <a:t>‹#›</a:t>
            </a:fld>
            <a:endParaRPr lang="sv-SE"/>
          </a:p>
        </p:txBody>
      </p:sp>
    </p:spTree>
    <p:extLst>
      <p:ext uri="{BB962C8B-B14F-4D97-AF65-F5344CB8AC3E}">
        <p14:creationId xmlns:p14="http://schemas.microsoft.com/office/powerpoint/2010/main" val="41404825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Vertical Text Placeholder 2"/>
          <p:cNvSpPr>
            <a:spLocks noGrp="1"/>
          </p:cNvSpPr>
          <p:nvPr>
            <p:ph type="body" orient="vert" idx="1"/>
          </p:nvPr>
        </p:nvSpPr>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2FF34EDE-2DBF-4E0A-BDEF-3B20CF1A3A8F}" type="datetimeFigureOut">
              <a:rPr lang="sv-SE" smtClean="0"/>
              <a:t>2025-05-04</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A49DA6AF-8802-4FB2-8F59-C5ACAE675523}" type="slidenum">
              <a:rPr lang="sv-SE" smtClean="0"/>
              <a:t>‹#›</a:t>
            </a:fld>
            <a:endParaRPr lang="sv-SE"/>
          </a:p>
        </p:txBody>
      </p:sp>
    </p:spTree>
    <p:extLst>
      <p:ext uri="{BB962C8B-B14F-4D97-AF65-F5344CB8AC3E}">
        <p14:creationId xmlns:p14="http://schemas.microsoft.com/office/powerpoint/2010/main" val="21155632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sv-SE"/>
              <a:t>Klicka här för att ändra mall för rubrikformat</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2FF34EDE-2DBF-4E0A-BDEF-3B20CF1A3A8F}" type="datetimeFigureOut">
              <a:rPr lang="sv-SE" smtClean="0"/>
              <a:t>2025-05-04</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A49DA6AF-8802-4FB2-8F59-C5ACAE675523}" type="slidenum">
              <a:rPr lang="sv-SE" smtClean="0"/>
              <a:t>‹#›</a:t>
            </a:fld>
            <a:endParaRPr lang="sv-SE"/>
          </a:p>
        </p:txBody>
      </p:sp>
    </p:spTree>
    <p:extLst>
      <p:ext uri="{BB962C8B-B14F-4D97-AF65-F5344CB8AC3E}">
        <p14:creationId xmlns:p14="http://schemas.microsoft.com/office/powerpoint/2010/main" val="6656495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idx="1"/>
          </p:nvPr>
        </p:nvSpPr>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2FF34EDE-2DBF-4E0A-BDEF-3B20CF1A3A8F}" type="datetimeFigureOut">
              <a:rPr lang="sv-SE" smtClean="0"/>
              <a:t>2025-05-04</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A49DA6AF-8802-4FB2-8F59-C5ACAE675523}" type="slidenum">
              <a:rPr lang="sv-SE" smtClean="0"/>
              <a:t>‹#›</a:t>
            </a:fld>
            <a:endParaRPr lang="sv-SE"/>
          </a:p>
        </p:txBody>
      </p:sp>
    </p:spTree>
    <p:extLst>
      <p:ext uri="{BB962C8B-B14F-4D97-AF65-F5344CB8AC3E}">
        <p14:creationId xmlns:p14="http://schemas.microsoft.com/office/powerpoint/2010/main" val="19657069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Redigera format för bakgrundstext</a:t>
            </a:r>
          </a:p>
        </p:txBody>
      </p:sp>
      <p:sp>
        <p:nvSpPr>
          <p:cNvPr id="4" name="Date Placeholder 3"/>
          <p:cNvSpPr>
            <a:spLocks noGrp="1"/>
          </p:cNvSpPr>
          <p:nvPr>
            <p:ph type="dt" sz="half" idx="10"/>
          </p:nvPr>
        </p:nvSpPr>
        <p:spPr/>
        <p:txBody>
          <a:bodyPr/>
          <a:lstStyle/>
          <a:p>
            <a:fld id="{2FF34EDE-2DBF-4E0A-BDEF-3B20CF1A3A8F}" type="datetimeFigureOut">
              <a:rPr lang="sv-SE" smtClean="0"/>
              <a:t>2025-05-04</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A49DA6AF-8802-4FB2-8F59-C5ACAE675523}" type="slidenum">
              <a:rPr lang="sv-SE" smtClean="0"/>
              <a:t>‹#›</a:t>
            </a:fld>
            <a:endParaRPr lang="sv-SE"/>
          </a:p>
        </p:txBody>
      </p:sp>
    </p:spTree>
    <p:extLst>
      <p:ext uri="{BB962C8B-B14F-4D97-AF65-F5344CB8AC3E}">
        <p14:creationId xmlns:p14="http://schemas.microsoft.com/office/powerpoint/2010/main" val="23948615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4"/>
          <p:cNvSpPr>
            <a:spLocks noGrp="1"/>
          </p:cNvSpPr>
          <p:nvPr>
            <p:ph type="dt" sz="half" idx="10"/>
          </p:nvPr>
        </p:nvSpPr>
        <p:spPr/>
        <p:txBody>
          <a:bodyPr/>
          <a:lstStyle/>
          <a:p>
            <a:fld id="{2FF34EDE-2DBF-4E0A-BDEF-3B20CF1A3A8F}" type="datetimeFigureOut">
              <a:rPr lang="sv-SE" smtClean="0"/>
              <a:t>2025-05-04</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A49DA6AF-8802-4FB2-8F59-C5ACAE675523}" type="slidenum">
              <a:rPr lang="sv-SE" smtClean="0"/>
              <a:t>‹#›</a:t>
            </a:fld>
            <a:endParaRPr lang="sv-SE"/>
          </a:p>
        </p:txBody>
      </p:sp>
    </p:spTree>
    <p:extLst>
      <p:ext uri="{BB962C8B-B14F-4D97-AF65-F5344CB8AC3E}">
        <p14:creationId xmlns:p14="http://schemas.microsoft.com/office/powerpoint/2010/main" val="4134755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sv-SE"/>
              <a:t>Klicka här för att ändra mall för rubrikformat</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4" name="Content Placeholder 3"/>
          <p:cNvSpPr>
            <a:spLocks noGrp="1"/>
          </p:cNvSpPr>
          <p:nvPr>
            <p:ph sz="half" idx="2"/>
          </p:nvPr>
        </p:nvSpPr>
        <p:spPr>
          <a:xfrm>
            <a:off x="839788" y="2505075"/>
            <a:ext cx="5157787"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6172200" y="2505075"/>
            <a:ext cx="5183188"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2FF34EDE-2DBF-4E0A-BDEF-3B20CF1A3A8F}" type="datetimeFigureOut">
              <a:rPr lang="sv-SE" smtClean="0"/>
              <a:t>2025-05-04</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A49DA6AF-8802-4FB2-8F59-C5ACAE675523}" type="slidenum">
              <a:rPr lang="sv-SE" smtClean="0"/>
              <a:t>‹#›</a:t>
            </a:fld>
            <a:endParaRPr lang="sv-SE"/>
          </a:p>
        </p:txBody>
      </p:sp>
    </p:spTree>
    <p:extLst>
      <p:ext uri="{BB962C8B-B14F-4D97-AF65-F5344CB8AC3E}">
        <p14:creationId xmlns:p14="http://schemas.microsoft.com/office/powerpoint/2010/main" val="2994320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Date Placeholder 2"/>
          <p:cNvSpPr>
            <a:spLocks noGrp="1"/>
          </p:cNvSpPr>
          <p:nvPr>
            <p:ph type="dt" sz="half" idx="10"/>
          </p:nvPr>
        </p:nvSpPr>
        <p:spPr/>
        <p:txBody>
          <a:bodyPr/>
          <a:lstStyle/>
          <a:p>
            <a:fld id="{2FF34EDE-2DBF-4E0A-BDEF-3B20CF1A3A8F}" type="datetimeFigureOut">
              <a:rPr lang="sv-SE" smtClean="0"/>
              <a:t>2025-05-04</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A49DA6AF-8802-4FB2-8F59-C5ACAE675523}" type="slidenum">
              <a:rPr lang="sv-SE" smtClean="0"/>
              <a:t>‹#›</a:t>
            </a:fld>
            <a:endParaRPr lang="sv-SE"/>
          </a:p>
        </p:txBody>
      </p:sp>
    </p:spTree>
    <p:extLst>
      <p:ext uri="{BB962C8B-B14F-4D97-AF65-F5344CB8AC3E}">
        <p14:creationId xmlns:p14="http://schemas.microsoft.com/office/powerpoint/2010/main" val="19200330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F34EDE-2DBF-4E0A-BDEF-3B20CF1A3A8F}" type="datetimeFigureOut">
              <a:rPr lang="sv-SE" smtClean="0"/>
              <a:t>2025-05-04</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A49DA6AF-8802-4FB2-8F59-C5ACAE675523}" type="slidenum">
              <a:rPr lang="sv-SE" smtClean="0"/>
              <a:t>‹#›</a:t>
            </a:fld>
            <a:endParaRPr lang="sv-SE"/>
          </a:p>
        </p:txBody>
      </p:sp>
    </p:spTree>
    <p:extLst>
      <p:ext uri="{BB962C8B-B14F-4D97-AF65-F5344CB8AC3E}">
        <p14:creationId xmlns:p14="http://schemas.microsoft.com/office/powerpoint/2010/main" val="17165608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Date Placeholder 4"/>
          <p:cNvSpPr>
            <a:spLocks noGrp="1"/>
          </p:cNvSpPr>
          <p:nvPr>
            <p:ph type="dt" sz="half" idx="10"/>
          </p:nvPr>
        </p:nvSpPr>
        <p:spPr/>
        <p:txBody>
          <a:bodyPr/>
          <a:lstStyle/>
          <a:p>
            <a:fld id="{2FF34EDE-2DBF-4E0A-BDEF-3B20CF1A3A8F}" type="datetimeFigureOut">
              <a:rPr lang="sv-SE" smtClean="0"/>
              <a:t>2025-05-04</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A49DA6AF-8802-4FB2-8F59-C5ACAE675523}" type="slidenum">
              <a:rPr lang="sv-SE" smtClean="0"/>
              <a:t>‹#›</a:t>
            </a:fld>
            <a:endParaRPr lang="sv-SE"/>
          </a:p>
        </p:txBody>
      </p:sp>
    </p:spTree>
    <p:extLst>
      <p:ext uri="{BB962C8B-B14F-4D97-AF65-F5344CB8AC3E}">
        <p14:creationId xmlns:p14="http://schemas.microsoft.com/office/powerpoint/2010/main" val="25685544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Date Placeholder 4"/>
          <p:cNvSpPr>
            <a:spLocks noGrp="1"/>
          </p:cNvSpPr>
          <p:nvPr>
            <p:ph type="dt" sz="half" idx="10"/>
          </p:nvPr>
        </p:nvSpPr>
        <p:spPr/>
        <p:txBody>
          <a:bodyPr/>
          <a:lstStyle/>
          <a:p>
            <a:fld id="{2FF34EDE-2DBF-4E0A-BDEF-3B20CF1A3A8F}" type="datetimeFigureOut">
              <a:rPr lang="sv-SE" smtClean="0"/>
              <a:t>2025-05-04</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A49DA6AF-8802-4FB2-8F59-C5ACAE675523}" type="slidenum">
              <a:rPr lang="sv-SE" smtClean="0"/>
              <a:t>‹#›</a:t>
            </a:fld>
            <a:endParaRPr lang="sv-SE"/>
          </a:p>
        </p:txBody>
      </p:sp>
    </p:spTree>
    <p:extLst>
      <p:ext uri="{BB962C8B-B14F-4D97-AF65-F5344CB8AC3E}">
        <p14:creationId xmlns:p14="http://schemas.microsoft.com/office/powerpoint/2010/main" val="38901593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F34EDE-2DBF-4E0A-BDEF-3B20CF1A3A8F}" type="datetimeFigureOut">
              <a:rPr lang="sv-SE" smtClean="0"/>
              <a:t>2025-05-04</a:t>
            </a:fld>
            <a:endParaRPr lang="sv-SE"/>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9DA6AF-8802-4FB2-8F59-C5ACAE675523}" type="slidenum">
              <a:rPr lang="sv-SE" smtClean="0"/>
              <a:t>‹#›</a:t>
            </a:fld>
            <a:endParaRPr lang="sv-SE"/>
          </a:p>
        </p:txBody>
      </p:sp>
    </p:spTree>
    <p:extLst>
      <p:ext uri="{BB962C8B-B14F-4D97-AF65-F5344CB8AC3E}">
        <p14:creationId xmlns:p14="http://schemas.microsoft.com/office/powerpoint/2010/main" val="75937394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a:extLst>
              <a:ext uri="{FF2B5EF4-FFF2-40B4-BE49-F238E27FC236}">
                <a16:creationId xmlns:a16="http://schemas.microsoft.com/office/drawing/2014/main" id="{8BE7B3B2-58E8-4D9D-B5CB-B88C59109DC9}"/>
              </a:ext>
            </a:extLst>
          </p:cNvPr>
          <p:cNvPicPr>
            <a:picLocks noChangeAspect="1"/>
          </p:cNvPicPr>
          <p:nvPr/>
        </p:nvPicPr>
        <p:blipFill>
          <a:blip r:embed="rId2"/>
          <a:stretch>
            <a:fillRect/>
          </a:stretch>
        </p:blipFill>
        <p:spPr>
          <a:xfrm>
            <a:off x="4921189" y="874652"/>
            <a:ext cx="2349621" cy="2324219"/>
          </a:xfrm>
          <a:prstGeom prst="rect">
            <a:avLst/>
          </a:prstGeom>
        </p:spPr>
      </p:pic>
      <p:sp>
        <p:nvSpPr>
          <p:cNvPr id="2" name="Rubrik 1">
            <a:extLst>
              <a:ext uri="{FF2B5EF4-FFF2-40B4-BE49-F238E27FC236}">
                <a16:creationId xmlns:a16="http://schemas.microsoft.com/office/drawing/2014/main" id="{503AF44D-ADB7-465B-BC74-BE26D0FEFC31}"/>
              </a:ext>
            </a:extLst>
          </p:cNvPr>
          <p:cNvSpPr>
            <a:spLocks noGrp="1"/>
          </p:cNvSpPr>
          <p:nvPr>
            <p:ph type="ctrTitle"/>
          </p:nvPr>
        </p:nvSpPr>
        <p:spPr>
          <a:xfrm>
            <a:off x="1523999" y="1700333"/>
            <a:ext cx="9144000" cy="2387600"/>
          </a:xfrm>
        </p:spPr>
        <p:txBody>
          <a:bodyPr/>
          <a:lstStyle/>
          <a:p>
            <a:br>
              <a:rPr lang="sv-SE" dirty="0">
                <a:latin typeface="Arial" panose="020B0604020202020204" pitchFamily="34" charset="0"/>
                <a:cs typeface="Arial" panose="020B0604020202020204" pitchFamily="34" charset="0"/>
              </a:rPr>
            </a:br>
            <a:r>
              <a:rPr lang="sv-SE" dirty="0">
                <a:latin typeface="Arial" panose="020B0604020202020204" pitchFamily="34" charset="0"/>
                <a:cs typeface="Arial" panose="020B0604020202020204" pitchFamily="34" charset="0"/>
              </a:rPr>
              <a:t>Fys träning VHC U16</a:t>
            </a:r>
          </a:p>
        </p:txBody>
      </p:sp>
      <p:sp>
        <p:nvSpPr>
          <p:cNvPr id="3" name="Underrubrik 2">
            <a:extLst>
              <a:ext uri="{FF2B5EF4-FFF2-40B4-BE49-F238E27FC236}">
                <a16:creationId xmlns:a16="http://schemas.microsoft.com/office/drawing/2014/main" id="{D16A14E1-FE8C-4E9F-8CC5-41216E63F150}"/>
              </a:ext>
            </a:extLst>
          </p:cNvPr>
          <p:cNvSpPr>
            <a:spLocks noGrp="1"/>
          </p:cNvSpPr>
          <p:nvPr>
            <p:ph type="subTitle" idx="1"/>
          </p:nvPr>
        </p:nvSpPr>
        <p:spPr>
          <a:xfrm>
            <a:off x="1523999" y="4412921"/>
            <a:ext cx="9144000" cy="1655762"/>
          </a:xfrm>
        </p:spPr>
        <p:txBody>
          <a:bodyPr/>
          <a:lstStyle/>
          <a:p>
            <a:r>
              <a:rPr lang="sv-SE" dirty="0">
                <a:latin typeface="Arial" panose="020B0604020202020204" pitchFamily="34" charset="0"/>
                <a:cs typeface="Arial" panose="020B0604020202020204" pitchFamily="34" charset="0"/>
              </a:rPr>
              <a:t>Sommaren 2025</a:t>
            </a:r>
          </a:p>
        </p:txBody>
      </p:sp>
    </p:spTree>
    <p:extLst>
      <p:ext uri="{BB962C8B-B14F-4D97-AF65-F5344CB8AC3E}">
        <p14:creationId xmlns:p14="http://schemas.microsoft.com/office/powerpoint/2010/main" val="11071815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rubrik 2">
            <a:extLst>
              <a:ext uri="{FF2B5EF4-FFF2-40B4-BE49-F238E27FC236}">
                <a16:creationId xmlns:a16="http://schemas.microsoft.com/office/drawing/2014/main" id="{D16A14E1-FE8C-4E9F-8CC5-41216E63F150}"/>
              </a:ext>
            </a:extLst>
          </p:cNvPr>
          <p:cNvSpPr>
            <a:spLocks noGrp="1"/>
          </p:cNvSpPr>
          <p:nvPr>
            <p:ph type="subTitle" idx="1"/>
          </p:nvPr>
        </p:nvSpPr>
        <p:spPr>
          <a:xfrm>
            <a:off x="1524000" y="444619"/>
            <a:ext cx="9144000" cy="5908556"/>
          </a:xfrm>
        </p:spPr>
        <p:txBody>
          <a:bodyPr>
            <a:normAutofit fontScale="92500" lnSpcReduction="20000"/>
          </a:bodyPr>
          <a:lstStyle/>
          <a:p>
            <a:r>
              <a:rPr lang="sv-SE" dirty="0">
                <a:latin typeface="Arial" panose="020B0604020202020204" pitchFamily="34" charset="0"/>
                <a:cs typeface="Arial" panose="020B0604020202020204" pitchFamily="34" charset="0"/>
              </a:rPr>
              <a:t>Spelarna i U16 VHC kommer under sommaren 2025 erbjudas gratis sommarträning enligt följande. </a:t>
            </a:r>
          </a:p>
          <a:p>
            <a:r>
              <a:rPr lang="sv-SE" dirty="0">
                <a:latin typeface="Arial" panose="020B0604020202020204" pitchFamily="34" charset="0"/>
                <a:cs typeface="Arial" panose="020B0604020202020204" pitchFamily="34" charset="0"/>
              </a:rPr>
              <a:t>Söndagen 4/5 kl. 14-15:30 kommer vi ha vår uppstart gemensamt på ishallen i Vännäs. </a:t>
            </a:r>
          </a:p>
          <a:p>
            <a:r>
              <a:rPr lang="sv-SE" dirty="0">
                <a:latin typeface="Arial" panose="020B0604020202020204" pitchFamily="34" charset="0"/>
                <a:cs typeface="Arial" panose="020B0604020202020204" pitchFamily="34" charset="0"/>
              </a:rPr>
              <a:t>Träningen kommer i huvudsak genomföras enskilt med hjälp av en </a:t>
            </a:r>
            <a:r>
              <a:rPr lang="sv-SE" dirty="0" err="1">
                <a:latin typeface="Arial" panose="020B0604020202020204" pitchFamily="34" charset="0"/>
                <a:cs typeface="Arial" panose="020B0604020202020204" pitchFamily="34" charset="0"/>
              </a:rPr>
              <a:t>App</a:t>
            </a:r>
            <a:r>
              <a:rPr lang="sv-SE" dirty="0">
                <a:latin typeface="Arial" panose="020B0604020202020204" pitchFamily="34" charset="0"/>
                <a:cs typeface="Arial" panose="020B0604020202020204" pitchFamily="34" charset="0"/>
              </a:rPr>
              <a:t> alt. Schema via Google Drive som spelaren följer under sommaren och bockar av utfört pass. Detta innebär ett stort eget ansvar av den enskilde spelaren. </a:t>
            </a:r>
          </a:p>
          <a:p>
            <a:r>
              <a:rPr lang="sv-SE" dirty="0">
                <a:latin typeface="Arial" panose="020B0604020202020204" pitchFamily="34" charset="0"/>
                <a:cs typeface="Arial" panose="020B0604020202020204" pitchFamily="34" charset="0"/>
              </a:rPr>
              <a:t>Träningsupplägget är skapat av André Wiklund, </a:t>
            </a:r>
            <a:r>
              <a:rPr lang="sv-SE" dirty="0" err="1">
                <a:latin typeface="Arial" panose="020B0604020202020204" pitchFamily="34" charset="0"/>
                <a:cs typeface="Arial" panose="020B0604020202020204" pitchFamily="34" charset="0"/>
              </a:rPr>
              <a:t>fystränare</a:t>
            </a:r>
            <a:r>
              <a:rPr lang="sv-SE" dirty="0">
                <a:latin typeface="Arial" panose="020B0604020202020204" pitchFamily="34" charset="0"/>
                <a:cs typeface="Arial" panose="020B0604020202020204" pitchFamily="34" charset="0"/>
              </a:rPr>
              <a:t> för J18 Div1, J18 Regional och J20. Träningen innebär att spelarna i U16 kommer ha samma upplägg som juniorlagen och kan ses som en förberedelse och introduktion inför framtida junior verksamhet. André kommer gå igenom teknik, styrkeövningar m.m. med spelarna så de kan fråga upp och känna sig bekväma med den enskilda träningen.  </a:t>
            </a:r>
          </a:p>
          <a:p>
            <a:r>
              <a:rPr lang="sv-SE" dirty="0">
                <a:latin typeface="Arial" panose="020B0604020202020204" pitchFamily="34" charset="0"/>
                <a:cs typeface="Arial" panose="020B0604020202020204" pitchFamily="34" charset="0"/>
              </a:rPr>
              <a:t>Under sommaren kommer vi ha ett antal gemensamma träningar/träffar. Där kommer fokus ligga på laget, samarbetsövningar, lära känna varandra och ha roligt. Här finns även möjlighet att fråga upp om det uppstått frågor kring den enskilda träningen samt kunna anpassa den om spelaren utövar andra sporter.</a:t>
            </a:r>
          </a:p>
          <a:p>
            <a:r>
              <a:rPr lang="sv-SE" dirty="0">
                <a:latin typeface="Arial" panose="020B0604020202020204" pitchFamily="34" charset="0"/>
                <a:cs typeface="Arial" panose="020B0604020202020204" pitchFamily="34" charset="0"/>
              </a:rPr>
              <a:t>  </a:t>
            </a:r>
          </a:p>
          <a:p>
            <a:endParaRPr lang="sv-SE" dirty="0">
              <a:latin typeface="Arial" panose="020B0604020202020204" pitchFamily="34" charset="0"/>
              <a:cs typeface="Arial" panose="020B0604020202020204" pitchFamily="34" charset="0"/>
            </a:endParaRPr>
          </a:p>
          <a:p>
            <a:endParaRPr lang="sv-S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28438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rubrik 2">
            <a:extLst>
              <a:ext uri="{FF2B5EF4-FFF2-40B4-BE49-F238E27FC236}">
                <a16:creationId xmlns:a16="http://schemas.microsoft.com/office/drawing/2014/main" id="{D16A14E1-FE8C-4E9F-8CC5-41216E63F150}"/>
              </a:ext>
            </a:extLst>
          </p:cNvPr>
          <p:cNvSpPr>
            <a:spLocks noGrp="1"/>
          </p:cNvSpPr>
          <p:nvPr>
            <p:ph type="subTitle" idx="1"/>
          </p:nvPr>
        </p:nvSpPr>
        <p:spPr>
          <a:xfrm>
            <a:off x="1524000" y="444619"/>
            <a:ext cx="9144000" cy="5908556"/>
          </a:xfrm>
        </p:spPr>
        <p:txBody>
          <a:bodyPr>
            <a:normAutofit/>
          </a:bodyPr>
          <a:lstStyle/>
          <a:p>
            <a:r>
              <a:rPr lang="sv-SE" sz="2000" dirty="0">
                <a:latin typeface="Arial" panose="020B0604020202020204" pitchFamily="34" charset="0"/>
                <a:cs typeface="Arial" panose="020B0604020202020204" pitchFamily="34" charset="0"/>
              </a:rPr>
              <a:t>Kallelser kommer via laget.se. Meddela om ni kan närvara så vi kan lägga upp en bra gemensam träning utefter deltagare. </a:t>
            </a:r>
          </a:p>
          <a:p>
            <a:endParaRPr lang="sv-SE" sz="2000" dirty="0">
              <a:latin typeface="Arial" panose="020B0604020202020204" pitchFamily="34" charset="0"/>
              <a:cs typeface="Arial" panose="020B0604020202020204" pitchFamily="34" charset="0"/>
            </a:endParaRPr>
          </a:p>
          <a:p>
            <a:r>
              <a:rPr lang="sv-SE" sz="2000" dirty="0">
                <a:latin typeface="Arial" panose="020B0604020202020204" pitchFamily="34" charset="0"/>
                <a:cs typeface="Arial" panose="020B0604020202020204" pitchFamily="34" charset="0"/>
              </a:rPr>
              <a:t>VHC främjar att de spelare som utövar andra sporter skall få göra det. Annan idrott på de gemensamma dagarna ses som närvaro. Skriv en notis i kommentarfältet på laget.se varför ni är frånvarande. Ex, ”</a:t>
            </a:r>
            <a:r>
              <a:rPr lang="sv-SE" sz="2000" i="1" dirty="0">
                <a:latin typeface="Arial" panose="020B0604020202020204" pitchFamily="34" charset="0"/>
                <a:cs typeface="Arial" panose="020B0604020202020204" pitchFamily="34" charset="0"/>
              </a:rPr>
              <a:t>fotbollsträning”</a:t>
            </a:r>
            <a:r>
              <a:rPr lang="sv-SE" sz="2000" dirty="0">
                <a:latin typeface="Arial" panose="020B0604020202020204" pitchFamily="34" charset="0"/>
                <a:cs typeface="Arial" panose="020B0604020202020204" pitchFamily="34" charset="0"/>
              </a:rPr>
              <a:t>.</a:t>
            </a:r>
          </a:p>
          <a:p>
            <a:endParaRPr lang="sv-SE" sz="2000" dirty="0">
              <a:latin typeface="Arial" panose="020B0604020202020204" pitchFamily="34" charset="0"/>
              <a:cs typeface="Arial" panose="020B0604020202020204" pitchFamily="34" charset="0"/>
            </a:endParaRPr>
          </a:p>
          <a:p>
            <a:r>
              <a:rPr lang="sv-SE" sz="2000" dirty="0">
                <a:latin typeface="Arial" panose="020B0604020202020204" pitchFamily="34" charset="0"/>
                <a:cs typeface="Arial" panose="020B0604020202020204" pitchFamily="34" charset="0"/>
              </a:rPr>
              <a:t>VIKTIGT!</a:t>
            </a:r>
          </a:p>
          <a:p>
            <a:r>
              <a:rPr lang="sv-SE" sz="2000" dirty="0">
                <a:latin typeface="Arial" panose="020B0604020202020204" pitchFamily="34" charset="0"/>
                <a:cs typeface="Arial" panose="020B0604020202020204" pitchFamily="34" charset="0"/>
              </a:rPr>
              <a:t>De gemensamma träffarna ska ha fokus på bygga laget, rörelse, träning och att vi lär känna varandra. Samt att vi ska ha roligt! Vi kommer inte tolerera dåligt beteende, skitsnack eller tjafs. Då får man vila. Se gärna VHC Policy. </a:t>
            </a:r>
          </a:p>
          <a:p>
            <a:r>
              <a:rPr lang="sv-SE" sz="2000" dirty="0">
                <a:latin typeface="Arial" panose="020B0604020202020204" pitchFamily="34" charset="0"/>
                <a:cs typeface="Arial" panose="020B0604020202020204" pitchFamily="34" charset="0"/>
              </a:rPr>
              <a:t>Våga ta snacket med tränaren vid passet om man har en dålig dag, är skadad eller liknande så vi vet och så hjälps vi åt. </a:t>
            </a:r>
          </a:p>
          <a:p>
            <a:endParaRPr lang="sv-SE" sz="2000" dirty="0">
              <a:latin typeface="Arial" panose="020B0604020202020204" pitchFamily="34" charset="0"/>
              <a:cs typeface="Arial" panose="020B0604020202020204" pitchFamily="34" charset="0"/>
            </a:endParaRPr>
          </a:p>
          <a:p>
            <a:r>
              <a:rPr lang="sv-SE" sz="2000" dirty="0">
                <a:latin typeface="Arial" panose="020B0604020202020204" pitchFamily="34" charset="0"/>
                <a:cs typeface="Arial" panose="020B0604020202020204" pitchFamily="34" charset="0"/>
              </a:rPr>
              <a:t>Varmt välkomna!</a:t>
            </a:r>
          </a:p>
          <a:p>
            <a:endParaRPr lang="sv-SE" dirty="0">
              <a:latin typeface="Arial" panose="020B0604020202020204" pitchFamily="34" charset="0"/>
              <a:cs typeface="Arial" panose="020B0604020202020204" pitchFamily="34" charset="0"/>
            </a:endParaRPr>
          </a:p>
          <a:p>
            <a:endParaRPr lang="sv-S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725996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4111D58-7175-4CB9-8289-2302D61B09DD}"/>
              </a:ext>
            </a:extLst>
          </p:cNvPr>
          <p:cNvSpPr>
            <a:spLocks noGrp="1"/>
          </p:cNvSpPr>
          <p:nvPr>
            <p:ph type="title"/>
          </p:nvPr>
        </p:nvSpPr>
        <p:spPr/>
        <p:txBody>
          <a:bodyPr/>
          <a:lstStyle/>
          <a:p>
            <a:r>
              <a:rPr lang="sv-SE" dirty="0"/>
              <a:t>Tidslinje sommarträning 2025</a:t>
            </a:r>
          </a:p>
        </p:txBody>
      </p:sp>
      <p:sp>
        <p:nvSpPr>
          <p:cNvPr id="3" name="Platshållare för innehåll 2">
            <a:extLst>
              <a:ext uri="{FF2B5EF4-FFF2-40B4-BE49-F238E27FC236}">
                <a16:creationId xmlns:a16="http://schemas.microsoft.com/office/drawing/2014/main" id="{5E913D3F-D999-408E-85A1-D1607F838456}"/>
              </a:ext>
            </a:extLst>
          </p:cNvPr>
          <p:cNvSpPr>
            <a:spLocks noGrp="1"/>
          </p:cNvSpPr>
          <p:nvPr>
            <p:ph idx="1"/>
          </p:nvPr>
        </p:nvSpPr>
        <p:spPr/>
        <p:txBody>
          <a:bodyPr>
            <a:normAutofit fontScale="92500" lnSpcReduction="10000"/>
          </a:bodyPr>
          <a:lstStyle/>
          <a:p>
            <a:r>
              <a:rPr lang="sv-SE" dirty="0"/>
              <a:t>4/5 Uppstart – genomgång av ishall, presentation, </a:t>
            </a:r>
            <a:r>
              <a:rPr lang="sv-SE" dirty="0" err="1"/>
              <a:t>grp</a:t>
            </a:r>
            <a:r>
              <a:rPr lang="sv-SE" dirty="0"/>
              <a:t>. Övning/backträning samt mobilitet</a:t>
            </a:r>
          </a:p>
          <a:p>
            <a:r>
              <a:rPr lang="sv-SE" dirty="0"/>
              <a:t> 11/5 Genomgång i gymmet på ishallen av styrkeövningar/övningar med André Wiklund (ej klart)</a:t>
            </a:r>
          </a:p>
          <a:p>
            <a:r>
              <a:rPr lang="sv-SE" dirty="0"/>
              <a:t>1/6 Gemensam träning – explosivitet, snabbhet och spänst övningar</a:t>
            </a:r>
          </a:p>
          <a:p>
            <a:r>
              <a:rPr lang="sv-SE" dirty="0"/>
              <a:t>15/6 Gemensam träning – </a:t>
            </a:r>
          </a:p>
          <a:p>
            <a:r>
              <a:rPr lang="sv-SE" dirty="0"/>
              <a:t>29/6 Gemensam träning</a:t>
            </a:r>
          </a:p>
          <a:p>
            <a:r>
              <a:rPr lang="sv-SE" dirty="0"/>
              <a:t>SEMESTER – egen träning under Juli. </a:t>
            </a:r>
          </a:p>
          <a:p>
            <a:r>
              <a:rPr lang="sv-SE" dirty="0"/>
              <a:t>10/8 Gemensam träning</a:t>
            </a:r>
          </a:p>
          <a:p>
            <a:r>
              <a:rPr lang="sv-SE" dirty="0"/>
              <a:t>Ishallen öppnar – ej klart datum</a:t>
            </a:r>
          </a:p>
          <a:p>
            <a:pPr marL="0" indent="0">
              <a:buNone/>
            </a:pPr>
            <a:endParaRPr lang="sv-SE" dirty="0"/>
          </a:p>
        </p:txBody>
      </p:sp>
    </p:spTree>
    <p:extLst>
      <p:ext uri="{BB962C8B-B14F-4D97-AF65-F5344CB8AC3E}">
        <p14:creationId xmlns:p14="http://schemas.microsoft.com/office/powerpoint/2010/main" val="2349339866"/>
      </p:ext>
    </p:extLst>
  </p:cSld>
  <p:clrMapOvr>
    <a:masterClrMapping/>
  </p:clrMapOvr>
</p:sld>
</file>

<file path=ppt/theme/theme1.xml><?xml version="1.0" encoding="utf-8"?>
<a:theme xmlns:a="http://schemas.openxmlformats.org/drawingml/2006/main" name="Office Theme">
  <a:themeElements>
    <a:clrScheme name="Office-tema">
      <a:dk1>
        <a:sysClr val="windowText" lastClr="000000"/>
      </a:dk1>
      <a:lt1>
        <a:sysClr val="window" lastClr="FFFFFF"/>
      </a:lt1>
      <a:dk2>
        <a:srgbClr val="44546A"/>
      </a:dk2>
      <a:lt2>
        <a:srgbClr val="E7E6E6"/>
      </a:lt2>
      <a:accent1>
        <a:srgbClr val="29AF8C"/>
      </a:accent1>
      <a:accent2>
        <a:srgbClr val="97BE49"/>
      </a:accent2>
      <a:accent3>
        <a:srgbClr val="3D9CCC"/>
      </a:accent3>
      <a:accent4>
        <a:srgbClr val="7C60C6"/>
      </a:accent4>
      <a:accent5>
        <a:srgbClr val="C9492C"/>
      </a:accent5>
      <a:accent6>
        <a:srgbClr val="D58C2E"/>
      </a:accent6>
      <a:hlink>
        <a:srgbClr val="0563C1"/>
      </a:hlink>
      <a:folHlink>
        <a:srgbClr val="954F72"/>
      </a:folHlink>
    </a:clrScheme>
    <a:fontScheme name="Office-t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3E4F19A7-A959-40BB-972C-4880BAF8EB09}"/>
    </a:ext>
  </a:extLst>
</a:theme>
</file>

<file path=docProps/app.xml><?xml version="1.0" encoding="utf-8"?>
<Properties xmlns="http://schemas.openxmlformats.org/officeDocument/2006/extended-properties" xmlns:vt="http://schemas.openxmlformats.org/officeDocument/2006/docPropsVTypes">
  <Template>Office Theme</Template>
  <TotalTime>2</TotalTime>
  <Words>416</Words>
  <Application>Microsoft Office PowerPoint</Application>
  <PresentationFormat>Bredbild</PresentationFormat>
  <Paragraphs>26</Paragraphs>
  <Slides>4</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4</vt:i4>
      </vt:variant>
    </vt:vector>
  </HeadingPairs>
  <TitlesOfParts>
    <vt:vector size="8" baseType="lpstr">
      <vt:lpstr>Arial</vt:lpstr>
      <vt:lpstr>Calibri</vt:lpstr>
      <vt:lpstr>Calibri Light</vt:lpstr>
      <vt:lpstr>Office Theme</vt:lpstr>
      <vt:lpstr> Fys träning VHC U16</vt:lpstr>
      <vt:lpstr>PowerPoint-presentation</vt:lpstr>
      <vt:lpstr>PowerPoint-presentation</vt:lpstr>
      <vt:lpstr>Tidslinje sommarträning 2025</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Fys träning VHC U16</dc:title>
  <dc:creator>Petter Torneus</dc:creator>
  <cp:lastModifiedBy>Patrick Filipp</cp:lastModifiedBy>
  <cp:revision>12</cp:revision>
  <dcterms:created xsi:type="dcterms:W3CDTF">2025-04-25T18:50:08Z</dcterms:created>
  <dcterms:modified xsi:type="dcterms:W3CDTF">2025-05-04T09:48:25Z</dcterms:modified>
</cp:coreProperties>
</file>