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59" r:id="rId7"/>
    <p:sldId id="261" r:id="rId8"/>
    <p:sldId id="263" r:id="rId9"/>
    <p:sldId id="264" r:id="rId10"/>
    <p:sldId id="265" r:id="rId11"/>
    <p:sldId id="267" r:id="rId12"/>
    <p:sldId id="268" r:id="rId13"/>
    <p:sldId id="266" r:id="rId1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0"/>
  </p:normalViewPr>
  <p:slideViewPr>
    <p:cSldViewPr snapToGrid="0" snapToObjects="1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B5D528-5C36-B741-AAAB-1FD3B97F86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B95A10F-F6D8-D24F-A929-CF4F465A62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A8F0AF5-09ED-8D46-AF4F-34F06B8EB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B913-336C-6840-988A-2CFE593D8B86}" type="datetimeFigureOut">
              <a:rPr lang="sv-SE" smtClean="0"/>
              <a:t>2022-04-21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F66A1F-4DEA-7144-A81C-3B0283D84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B70B6EF-89FB-804B-892B-23C5DEA1F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EA60-67DB-3E4B-9050-46F6A8CC03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9147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38EBA9-5F05-A148-8D14-CB712E837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1B93829-58F0-4541-9D72-C4C8430ACD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5653B5F-B094-9C4C-A5E8-1595350EE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B913-336C-6840-988A-2CFE593D8B86}" type="datetimeFigureOut">
              <a:rPr lang="sv-SE" smtClean="0"/>
              <a:t>2022-04-21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BE9A729-34C8-1D47-A047-F21F282A3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B4A705F-9B8C-5743-8C4D-9E861ECC4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EA60-67DB-3E4B-9050-46F6A8CC03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2420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EB83CC63-6A50-2845-A351-8C46DEB603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EBD61DC-3563-6C4E-A2A3-C12E5472B0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4C87F9-0492-2841-973D-8C53BD77D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B913-336C-6840-988A-2CFE593D8B86}" type="datetimeFigureOut">
              <a:rPr lang="sv-SE" smtClean="0"/>
              <a:t>2022-04-21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C173D57-544C-624F-B51F-ECE154674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8092898-1D28-3841-A8F5-CCD2F33E3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EA60-67DB-3E4B-9050-46F6A8CC03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7228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BA955F-215B-C148-897B-A1C4714B5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257C2CA-A193-2F44-906F-CF73253DF2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5A33977-4494-1143-A03F-5DE13A651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B913-336C-6840-988A-2CFE593D8B86}" type="datetimeFigureOut">
              <a:rPr lang="sv-SE" smtClean="0"/>
              <a:t>2022-04-21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44F7B06-DC61-D244-939C-81B7663B1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F9ACFB0-29A8-9A4F-8A11-DA1F3CF64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EA60-67DB-3E4B-9050-46F6A8CC03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8388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B3AD79-489E-B84C-AAA7-827E3CD2A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EC9BC6A-2912-6645-A3F5-5F76A21C22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E2A9193-719B-B349-A580-CF7A21256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B913-336C-6840-988A-2CFE593D8B86}" type="datetimeFigureOut">
              <a:rPr lang="sv-SE" smtClean="0"/>
              <a:t>2022-04-21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6593609-3CE1-9541-8803-C39A6132E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E20067F-E8A5-0E4C-B1D1-C0B413E61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EA60-67DB-3E4B-9050-46F6A8CC03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47372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EE00D37-66F4-2942-8E3C-BACD1B2B4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69A07E-854B-B941-8367-DB244F5835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B137A5A-8DBB-624A-9A77-AC3CF7069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5D5DDBB-AD3C-2842-98FB-36732CAAE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B913-336C-6840-988A-2CFE593D8B86}" type="datetimeFigureOut">
              <a:rPr lang="sv-SE" smtClean="0"/>
              <a:t>2022-04-21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2A683EA-B385-EA4C-BA2C-C945A211A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3D1B651-EC8C-ED4A-9EB2-6FAED64BF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EA60-67DB-3E4B-9050-46F6A8CC03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1055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3E3DEB-2CCF-FE4A-A6E5-96ED6E12C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76AEA2B-EB15-2749-9255-8EEDA062A6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E2DAE38-BE4B-854B-B9B7-5AE25239C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6325A99-E8E0-C349-BED2-614E5E05F7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EDB9F0F-3658-B047-ABCE-C3EBA5D71B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BD72FC52-54B3-B348-A765-4712AE67E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B913-336C-6840-988A-2CFE593D8B86}" type="datetimeFigureOut">
              <a:rPr lang="sv-SE" smtClean="0"/>
              <a:t>2022-04-21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3733D76-D443-6D4E-8CE2-A74081AAC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51128113-AB90-A540-BD3B-BC4CF0B0E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EA60-67DB-3E4B-9050-46F6A8CC03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0951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D389DAE-11B6-8E42-85A9-D326EF339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14EB56D-8E5A-0949-A41C-91541D2AE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B913-336C-6840-988A-2CFE593D8B86}" type="datetimeFigureOut">
              <a:rPr lang="sv-SE" smtClean="0"/>
              <a:t>2022-04-21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1D160F3-D333-5A45-97F0-F2856BBB5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E478464-29DF-CD4F-B0DC-32BE391C5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EA60-67DB-3E4B-9050-46F6A8CC03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9708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040BCDB6-F5CA-3343-9397-EEDC327A6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B913-336C-6840-988A-2CFE593D8B86}" type="datetimeFigureOut">
              <a:rPr lang="sv-SE" smtClean="0"/>
              <a:t>2022-04-21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80BCA0D0-633D-4445-8C28-F7F50ACA7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071B7AB-993B-B345-9CA3-438F0B326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EA60-67DB-3E4B-9050-46F6A8CC03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9441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98929D-E681-6442-80C3-F2078E46B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AD7B375-4CB0-5940-BC94-D2CA59721B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DC05EE0-48C0-0641-A19F-0573288937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978D224-757F-AA40-AC0D-344769A34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B913-336C-6840-988A-2CFE593D8B86}" type="datetimeFigureOut">
              <a:rPr lang="sv-SE" smtClean="0"/>
              <a:t>2022-04-21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9AC74E1-AB17-A243-8445-0C7BA5C99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4F93DB1-D992-4B4E-98CA-68C74CFDE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EA60-67DB-3E4B-9050-46F6A8CC03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3232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D1E456-FF84-0C4E-9C02-3B4F4DE21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07D0A157-F320-E24B-9A14-E0BD8B138C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31156C1-3237-514C-B04E-4BDC276177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887F32A-0ECF-AC45-A81B-7BC67D1DF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B913-336C-6840-988A-2CFE593D8B86}" type="datetimeFigureOut">
              <a:rPr lang="sv-SE" smtClean="0"/>
              <a:t>2022-04-21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88D728B-9852-B24E-9ADC-890943452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0EAA9B-BEC4-F542-9FFC-2B2EC025F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5EA60-67DB-3E4B-9050-46F6A8CC03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1743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F1CB35B5-6C42-7442-B6B1-0E670C0E6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B98DAD9-5E75-DF4B-A296-F2AD69906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1F7EE29-6E1F-AA49-9186-1EA8C3D11C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FB913-336C-6840-988A-2CFE593D8B86}" type="datetimeFigureOut">
              <a:rPr lang="sv-SE" smtClean="0"/>
              <a:t>2022-04-21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1608BD0-85AC-8F48-9C74-D5A77E3002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3F73826-C6F8-F141-8293-9F2A45E55F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5EA60-67DB-3E4B-9050-46F6A8CC03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972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E1D8C3-D176-3D49-97EC-4FFAED82CC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Våmbs p12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D99D697-42EA-954D-B4C3-1967005FF0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0404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CDD281-9992-6145-B5FC-9E0050414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Föräldrauppgifter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BF0E573-17D7-DF4A-A0A4-D79A2149C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/>
              <a:t>Hentorpsdagen</a:t>
            </a:r>
            <a:endParaRPr lang="sv-SE" dirty="0"/>
          </a:p>
          <a:p>
            <a:r>
              <a:rPr lang="sv-SE" dirty="0"/>
              <a:t>Bollkallar</a:t>
            </a:r>
          </a:p>
          <a:p>
            <a:r>
              <a:rPr lang="sv-SE" dirty="0"/>
              <a:t>Försäljningsansvarig Grönvita häftet</a:t>
            </a:r>
          </a:p>
          <a:p>
            <a:r>
              <a:rPr lang="sv-SE" dirty="0"/>
              <a:t>Domaransvarig, våra barn kommer döma matcher i år och det måste planeras</a:t>
            </a:r>
          </a:p>
          <a:p>
            <a:r>
              <a:rPr lang="sv-SE" dirty="0"/>
              <a:t>Egen försäljning, vad och vem sköter?</a:t>
            </a:r>
          </a:p>
          <a:p>
            <a:r>
              <a:rPr lang="sv-SE" dirty="0"/>
              <a:t>Lag Mamma/pappa för att hitta på någon kul grej under året. Kanske kolla på en allsvensk match???</a:t>
            </a:r>
          </a:p>
        </p:txBody>
      </p:sp>
    </p:spTree>
    <p:extLst>
      <p:ext uri="{BB962C8B-B14F-4D97-AF65-F5344CB8AC3E}">
        <p14:creationId xmlns:p14="http://schemas.microsoft.com/office/powerpoint/2010/main" val="40785465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E7EC1A-2DC9-BE4B-B9FE-1AF41C60B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Omklädning träning/match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05F5299-53B6-D043-8916-3F2B5C053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Vi har ej bestämt hur vi ska göra men nu kan vi ju börja använda omklädningsrum</a:t>
            </a:r>
          </a:p>
        </p:txBody>
      </p:sp>
    </p:spTree>
    <p:extLst>
      <p:ext uri="{BB962C8B-B14F-4D97-AF65-F5344CB8AC3E}">
        <p14:creationId xmlns:p14="http://schemas.microsoft.com/office/powerpoint/2010/main" val="4962518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B4A7DBC-B42B-F343-84CC-0A30961B6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Praktiskt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76663-F6EE-084B-B396-EF4D9695E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Svara på kallelser</a:t>
            </a:r>
          </a:p>
          <a:p>
            <a:r>
              <a:rPr lang="sv-SE" dirty="0"/>
              <a:t>Vi kommunicerar främst via </a:t>
            </a:r>
            <a:r>
              <a:rPr lang="sv-SE" dirty="0" err="1"/>
              <a:t>Laget.se</a:t>
            </a:r>
            <a:r>
              <a:rPr lang="sv-SE" dirty="0"/>
              <a:t>, kan även vara via </a:t>
            </a:r>
            <a:r>
              <a:rPr lang="sv-SE" dirty="0" err="1"/>
              <a:t>supertext</a:t>
            </a:r>
            <a:endParaRPr lang="sv-SE" dirty="0"/>
          </a:p>
          <a:p>
            <a:r>
              <a:rPr lang="sv-SE" dirty="0"/>
              <a:t>Kom i tid och se till så barn har ätit</a:t>
            </a:r>
          </a:p>
          <a:p>
            <a:r>
              <a:rPr lang="sv-SE" dirty="0"/>
              <a:t>Hjälp barn att pumpa bollar till träning</a:t>
            </a:r>
          </a:p>
          <a:p>
            <a:r>
              <a:rPr lang="sv-SE" dirty="0"/>
              <a:t>Så som ni snackar om motståndare så snackar barnen</a:t>
            </a:r>
          </a:p>
          <a:p>
            <a:r>
              <a:rPr lang="sv-SE" dirty="0"/>
              <a:t>Säg till oss om det är något, stort som smått.</a:t>
            </a:r>
          </a:p>
        </p:txBody>
      </p:sp>
    </p:spTree>
    <p:extLst>
      <p:ext uri="{BB962C8B-B14F-4D97-AF65-F5344CB8AC3E}">
        <p14:creationId xmlns:p14="http://schemas.microsoft.com/office/powerpoint/2010/main" val="1450420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AA02D3-9405-D44A-A6BC-667A0787B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Föräldrar har ordet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4E884F1-A47F-294E-BAF8-213209038F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5210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CCF7AA-BC47-2948-BE6C-487A9E565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2879D87-1B30-204D-AB68-379DDF6075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Ledare: Linda, Rikard, Samuel, Jimmy, </a:t>
            </a:r>
            <a:r>
              <a:rPr lang="sv-SE" dirty="0" err="1"/>
              <a:t>Pettri</a:t>
            </a:r>
            <a:r>
              <a:rPr lang="sv-SE" dirty="0"/>
              <a:t>, Alun</a:t>
            </a:r>
          </a:p>
          <a:p>
            <a:r>
              <a:rPr lang="sv-SE" dirty="0"/>
              <a:t>20 barn inskrivna + en ny kille på gång in</a:t>
            </a:r>
          </a:p>
          <a:p>
            <a:r>
              <a:rPr lang="sv-SE" dirty="0"/>
              <a:t>Kommer spela med två lag i seriespel precis som förra året</a:t>
            </a:r>
          </a:p>
          <a:p>
            <a:r>
              <a:rPr lang="sv-SE" dirty="0"/>
              <a:t>Lagkassa ca 19000 kr</a:t>
            </a:r>
          </a:p>
          <a:p>
            <a:r>
              <a:rPr lang="sv-SE" dirty="0"/>
              <a:t>Sista året 7 manna </a:t>
            </a:r>
          </a:p>
        </p:txBody>
      </p:sp>
    </p:spTree>
    <p:extLst>
      <p:ext uri="{BB962C8B-B14F-4D97-AF65-F5344CB8AC3E}">
        <p14:creationId xmlns:p14="http://schemas.microsoft.com/office/powerpoint/2010/main" val="2725066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DB4288-9188-9B47-B8A4-514795830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Gröna tråden/värderingar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3DA0DD6-BA67-E240-884F-44BC7AE08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Vi jobbar efter föreningens värderingar</a:t>
            </a:r>
          </a:p>
          <a:p>
            <a:r>
              <a:rPr lang="sv-SE" dirty="0"/>
              <a:t>Det ska vara kul att spela i vårt lag</a:t>
            </a:r>
          </a:p>
          <a:p>
            <a:r>
              <a:rPr lang="sv-SE" dirty="0"/>
              <a:t>Så många som möjligt så länge som möjligt</a:t>
            </a:r>
          </a:p>
          <a:p>
            <a:r>
              <a:rPr lang="sv-SE" dirty="0"/>
              <a:t>Alla spelar lika mycket och vi kommer rotera positioner</a:t>
            </a:r>
          </a:p>
          <a:p>
            <a:r>
              <a:rPr lang="sv-SE" dirty="0"/>
              <a:t>Vi är så glada för att sköta detta lag, lagandan är på topp!</a:t>
            </a:r>
          </a:p>
          <a:p>
            <a:r>
              <a:rPr lang="sv-SE" dirty="0"/>
              <a:t>Måste komma ihåg att det är barn och fotboll är en lek</a:t>
            </a:r>
          </a:p>
          <a:p>
            <a:r>
              <a:rPr lang="sv-SE" dirty="0"/>
              <a:t>20 olika individer som utvecklas olika men som spelar tillsammans i samma lag</a:t>
            </a:r>
          </a:p>
        </p:txBody>
      </p:sp>
    </p:spTree>
    <p:extLst>
      <p:ext uri="{BB962C8B-B14F-4D97-AF65-F5344CB8AC3E}">
        <p14:creationId xmlns:p14="http://schemas.microsoft.com/office/powerpoint/2010/main" val="2444462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D54CF7-4F0B-784F-A010-DCE0ADBC1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Träningscup söndag 24/4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07CF6A9-57BC-5E40-9CC9-503A33784E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Samling </a:t>
            </a:r>
            <a:r>
              <a:rPr lang="sv-SE" dirty="0" err="1"/>
              <a:t>kl</a:t>
            </a:r>
            <a:r>
              <a:rPr lang="sv-SE" dirty="0"/>
              <a:t> 9.45, vi har med matchställ</a:t>
            </a:r>
          </a:p>
          <a:p>
            <a:r>
              <a:rPr lang="sv-SE" dirty="0"/>
              <a:t>Kiosk finns men barnen ska ha med sig fika samt lunch. Vi tar hand om barnen under dagen</a:t>
            </a:r>
          </a:p>
          <a:p>
            <a:r>
              <a:rPr lang="sv-SE" dirty="0"/>
              <a:t>Matcher vid ishallen i Mariestad, 2*15 min</a:t>
            </a:r>
          </a:p>
          <a:p>
            <a:pPr lvl="1"/>
            <a:r>
              <a:rPr lang="sv-SE" dirty="0"/>
              <a:t>10.30 Fagersanna</a:t>
            </a:r>
          </a:p>
          <a:p>
            <a:pPr lvl="1"/>
            <a:r>
              <a:rPr lang="sv-SE" dirty="0"/>
              <a:t>12.45 Mariestad BK</a:t>
            </a:r>
          </a:p>
          <a:p>
            <a:pPr lvl="1"/>
            <a:r>
              <a:rPr lang="sv-SE" dirty="0"/>
              <a:t>15.00 Töreboda</a:t>
            </a:r>
          </a:p>
        </p:txBody>
      </p:sp>
    </p:spTree>
    <p:extLst>
      <p:ext uri="{BB962C8B-B14F-4D97-AF65-F5344CB8AC3E}">
        <p14:creationId xmlns:p14="http://schemas.microsoft.com/office/powerpoint/2010/main" val="2573059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8E3D0D-CD13-0B44-BAFE-8887708E2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Träningstider i år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471B5CD-B85E-124E-AEAE-CD6D451B3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Måndag Södermalm 17.30-19 (frivillig, mycket spel och kanske inte alltid ledare)</a:t>
            </a:r>
          </a:p>
          <a:p>
            <a:r>
              <a:rPr lang="sv-SE" dirty="0"/>
              <a:t>Tisdag Våmb 17.30-19</a:t>
            </a:r>
          </a:p>
          <a:p>
            <a:r>
              <a:rPr lang="sv-SE" dirty="0"/>
              <a:t>Torsdag Södermalm 19-20.30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95502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91318D-8CAE-5546-B618-21953A3A9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Seriespel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94F74D5-7FBC-4A4E-8757-53776C4ED1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2 lag så matcher nästan varje helg, se kalender </a:t>
            </a:r>
          </a:p>
          <a:p>
            <a:pPr marL="0" indent="0">
              <a:buNone/>
            </a:pPr>
            <a:r>
              <a:rPr lang="sv-SE" dirty="0"/>
              <a:t>Delat in laget i fyra delar</a:t>
            </a:r>
          </a:p>
          <a:p>
            <a:pPr marL="0" indent="0">
              <a:buNone/>
            </a:pPr>
            <a:r>
              <a:rPr lang="sv-SE" dirty="0"/>
              <a:t>Minst en som brukar vilja va målvakt i varje femma</a:t>
            </a:r>
          </a:p>
          <a:p>
            <a:pPr marL="0" indent="0">
              <a:buNone/>
            </a:pPr>
            <a:r>
              <a:rPr lang="sv-SE" dirty="0"/>
              <a:t>Dessa grupper roteras under året så alla får spela med alla</a:t>
            </a:r>
          </a:p>
          <a:p>
            <a:pPr marL="0" indent="0">
              <a:buNone/>
            </a:pPr>
            <a:r>
              <a:rPr lang="sv-SE" dirty="0"/>
              <a:t>Inga tabeller eller resultatuppföljning i år</a:t>
            </a:r>
          </a:p>
        </p:txBody>
      </p:sp>
    </p:spTree>
    <p:extLst>
      <p:ext uri="{BB962C8B-B14F-4D97-AF65-F5344CB8AC3E}">
        <p14:creationId xmlns:p14="http://schemas.microsoft.com/office/powerpoint/2010/main" val="1566124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B27326-BB05-2E43-B746-5CB36BA19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Cuper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0C99044-F241-C248-BA73-368098498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Forward cup 5-7 augusti?? </a:t>
            </a:r>
            <a:r>
              <a:rPr lang="sv-SE" dirty="0" err="1"/>
              <a:t>Föreningscup</a:t>
            </a:r>
            <a:r>
              <a:rPr lang="sv-SE" dirty="0"/>
              <a:t> ej anmält än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 err="1"/>
              <a:t>Skadevicup</a:t>
            </a:r>
            <a:r>
              <a:rPr lang="sv-SE" dirty="0"/>
              <a:t> 1-3 juli (kanske kör övernattning klubbstuga)</a:t>
            </a:r>
          </a:p>
          <a:p>
            <a:pPr lvl="1"/>
            <a:r>
              <a:rPr lang="sv-SE" dirty="0"/>
              <a:t>1 lag anmält, 5 matcher 2*20</a:t>
            </a:r>
          </a:p>
          <a:p>
            <a:pPr marL="457200" lvl="1" indent="0">
              <a:buNone/>
            </a:pPr>
            <a:endParaRPr lang="sv-SE" dirty="0"/>
          </a:p>
          <a:p>
            <a:r>
              <a:rPr lang="sv-SE" dirty="0" err="1"/>
              <a:t>Ulvacupen</a:t>
            </a:r>
            <a:r>
              <a:rPr lang="sv-SE" dirty="0"/>
              <a:t> 17-19 juni </a:t>
            </a:r>
          </a:p>
          <a:p>
            <a:pPr lvl="1"/>
            <a:r>
              <a:rPr lang="sv-SE" dirty="0"/>
              <a:t>2 lag anmälda, garanterat 5 matcher per lag 2*12</a:t>
            </a:r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marL="457200" lvl="1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95891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CD2923C-5B3C-FD45-9612-4371B4C9B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Träningsupplägg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77D53B-58C6-2C44-9C8E-7A81EA1C7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Rörlighet/teknik/fysik</a:t>
            </a:r>
          </a:p>
          <a:p>
            <a:r>
              <a:rPr lang="sv-SE" dirty="0"/>
              <a:t>Vi vill göra roliga träningar där bollen är i centrum</a:t>
            </a:r>
          </a:p>
          <a:p>
            <a:r>
              <a:rPr lang="sv-SE" dirty="0"/>
              <a:t>Målvaktsträning kommer köras för de som vill</a:t>
            </a:r>
          </a:p>
          <a:p>
            <a:r>
              <a:rPr lang="sv-SE" dirty="0"/>
              <a:t>Vi kommer leka och tävla</a:t>
            </a:r>
          </a:p>
          <a:p>
            <a:r>
              <a:rPr lang="sv-SE" dirty="0"/>
              <a:t>Spelförståelse och positionsspel i den mån det funkar</a:t>
            </a:r>
          </a:p>
          <a:p>
            <a:r>
              <a:rPr lang="sv-SE" dirty="0"/>
              <a:t>Skott och passningar låter enkelt men det behöver nötas</a:t>
            </a:r>
          </a:p>
          <a:p>
            <a:r>
              <a:rPr lang="sv-SE" dirty="0"/>
              <a:t>Samarbete och bygga laganda</a:t>
            </a:r>
          </a:p>
        </p:txBody>
      </p:sp>
    </p:spTree>
    <p:extLst>
      <p:ext uri="{BB962C8B-B14F-4D97-AF65-F5344CB8AC3E}">
        <p14:creationId xmlns:p14="http://schemas.microsoft.com/office/powerpoint/2010/main" val="2781930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64BEE7-EE8D-EF4C-A6BF-0E8C83CFD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När vi spelar match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EF54271-684B-AB45-90A4-5BED290A1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v-SE" dirty="0"/>
              <a:t>Vi önskar att barnen alltid är förberedda med mat och fyllda med energi</a:t>
            </a:r>
          </a:p>
          <a:p>
            <a:r>
              <a:rPr lang="sv-SE" dirty="0"/>
              <a:t>Samling 30 minuter innan matchstart</a:t>
            </a:r>
          </a:p>
          <a:p>
            <a:r>
              <a:rPr lang="sv-SE" dirty="0"/>
              <a:t>Resultat inte alltid lika med vinst</a:t>
            </a:r>
          </a:p>
          <a:p>
            <a:r>
              <a:rPr lang="sv-SE" dirty="0"/>
              <a:t>Nytt spelsystem 3-2-1 för att förbereda för 9 manna</a:t>
            </a:r>
          </a:p>
          <a:p>
            <a:r>
              <a:rPr lang="sv-SE" dirty="0"/>
              <a:t>Ni hejar och vi ger instruktioner, detta sköter ni kanon!!</a:t>
            </a:r>
          </a:p>
          <a:p>
            <a:r>
              <a:rPr lang="sv-SE" dirty="0"/>
              <a:t>Vi hejar på båda lagen för att skapa en go stämning på planen</a:t>
            </a:r>
          </a:p>
          <a:p>
            <a:r>
              <a:rPr lang="sv-SE" dirty="0"/>
              <a:t>Vi ledare fokuserar på olika saker i matcher, kan vara tex väggspel/våga gå in i närkamper mm</a:t>
            </a:r>
          </a:p>
          <a:p>
            <a:r>
              <a:rPr lang="sv-SE" dirty="0"/>
              <a:t>Vill ej tillämpa långbollar utan vill alltid spela upp bollen genom laget</a:t>
            </a:r>
          </a:p>
        </p:txBody>
      </p:sp>
    </p:spTree>
    <p:extLst>
      <p:ext uri="{BB962C8B-B14F-4D97-AF65-F5344CB8AC3E}">
        <p14:creationId xmlns:p14="http://schemas.microsoft.com/office/powerpoint/2010/main" val="2590407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540</Words>
  <Application>Microsoft Office PowerPoint</Application>
  <PresentationFormat>Bredbild</PresentationFormat>
  <Paragraphs>75</Paragraphs>
  <Slides>13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Office-tema</vt:lpstr>
      <vt:lpstr>Våmbs p12</vt:lpstr>
      <vt:lpstr>Laget</vt:lpstr>
      <vt:lpstr>Gröna tråden/värderingar</vt:lpstr>
      <vt:lpstr>Träningscup söndag 24/4</vt:lpstr>
      <vt:lpstr>Träningstider i år</vt:lpstr>
      <vt:lpstr>Seriespel</vt:lpstr>
      <vt:lpstr>Cuper</vt:lpstr>
      <vt:lpstr>Träningsupplägg</vt:lpstr>
      <vt:lpstr>När vi spelar match</vt:lpstr>
      <vt:lpstr>Föräldrauppgifter</vt:lpstr>
      <vt:lpstr>Omklädning träning/match</vt:lpstr>
      <vt:lpstr>Praktiskt</vt:lpstr>
      <vt:lpstr>Föräldrar har ordet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Våmbs p12</dc:title>
  <dc:creator>Otto Bogren</dc:creator>
  <cp:lastModifiedBy>Alun Hughes</cp:lastModifiedBy>
  <cp:revision>6</cp:revision>
  <dcterms:created xsi:type="dcterms:W3CDTF">2022-04-19T18:43:53Z</dcterms:created>
  <dcterms:modified xsi:type="dcterms:W3CDTF">2022-04-21T17:51:50Z</dcterms:modified>
</cp:coreProperties>
</file>