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D197F-AFB2-E35F-8AC2-367C86F27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861E38-DCB8-43BE-0230-7330F59966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4ED4D-996E-AA7D-3C14-A6B19DBFF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FA14-FE16-4853-9FEF-2B76E79AD67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B881F-616E-9A3E-5E33-B667DEBCB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4B225-B931-FF59-B467-C3D8FFAA2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FC13-5F2D-45CA-956E-D490C475F7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4460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B38E8-E217-A3E7-D382-96C8E03E8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C19DF0-7778-C08D-8462-AC6DCEF311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EBA3C2-CF8C-9407-4890-408134C96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FA14-FE16-4853-9FEF-2B76E79AD67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3D8F7-7AEA-E71E-0E5F-2AB985174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E7AB4-A33C-FE15-592D-C8F41B89F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FC13-5F2D-45CA-956E-D490C475F7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07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B969BC-E892-D99A-E449-9749ED0344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182B2D-C88B-5C32-07C4-68BA5B40FE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61DC63-6B1A-FD86-D5E7-708E6DB99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FA14-FE16-4853-9FEF-2B76E79AD67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BA184-4D2A-3178-0295-26D3E356B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19CB2-5CC9-29C0-1ED6-AAE7F0881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FC13-5F2D-45CA-956E-D490C475F7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5226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433FD-5CEA-431B-7F7C-730F516D3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83B16-0700-3A7D-FA0B-20A8ED36A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3F514-80BD-AA25-EA47-B8AC86A4B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FA14-FE16-4853-9FEF-2B76E79AD67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012D4-1766-AC30-7C55-516FA11F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3F320-5506-7944-1CAC-04751EDEF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FC13-5F2D-45CA-956E-D490C475F7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022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D662B-B9AE-CC47-A160-BCD22D8A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6B3FC-0A68-F767-D8B2-985E6953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23E87-6BBF-D487-6149-A632ECF73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FA14-FE16-4853-9FEF-2B76E79AD67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36E8D-C64D-AB5F-9C95-582FDF7B2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B261C-ACF8-981E-CFFD-B6DB90F33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FC13-5F2D-45CA-956E-D490C475F7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058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5A5F3-2943-83D4-512A-8F7FD6C2F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21337-157A-F434-5639-B670ED5C4C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31C767-F172-DB42-96BD-2B5C0F3B6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4328D4-4210-A579-615D-19192E5DD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FA14-FE16-4853-9FEF-2B76E79AD67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58ACD9-C513-5737-6320-026509538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7F1290-C6F2-C011-F139-044FC0691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FC13-5F2D-45CA-956E-D490C475F7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4870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814E6-7FDC-7A6A-C2F9-6654BD46F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7DDF27-C1DB-8684-F0E4-B617B780D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93932-A00E-D6E2-97DC-8157791098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03507B-5782-BCC2-CCC4-BC55FA807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CA5624-B81D-F500-F605-446608CB92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0D1E04-F5D0-06F5-A3A8-A0867E12A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FA14-FE16-4853-9FEF-2B76E79AD67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CDDC59-236E-0D3A-00D5-12E56CFDE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6BC4B5-E6B0-1C45-6B79-60D0C3B77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FC13-5F2D-45CA-956E-D490C475F7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5199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0D31D-9DBC-2B6E-50CB-6D1BE7103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D415B6-E2BF-E9FB-78D9-01ED0633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FA14-FE16-4853-9FEF-2B76E79AD67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0911E8-98E9-00C7-27A7-E497E66A9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6E35A7-EC59-CD10-DB58-414CC2641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FC13-5F2D-45CA-956E-D490C475F7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771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9A22CE-752A-FCBC-557F-92873F74A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FA14-FE16-4853-9FEF-2B76E79AD67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D97EEE-E5EB-A3C0-8D94-BAE2CC1CB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9981BD-FBB6-F998-B54F-0FFAE7D04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FC13-5F2D-45CA-956E-D490C475F7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2313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5ECA6-212F-31B3-8DB6-CC5E424F6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6092-E61E-42B3-60C5-1F1FF322F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62053-8ECB-360D-BDB6-C809EEE77A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F1F9CD-58F1-AF37-EAA1-035199446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FA14-FE16-4853-9FEF-2B76E79AD67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4C3022-ACDD-E521-5D6E-8BF45E6D9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E2DBB7-828A-B2C8-1531-607CEB8C2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FC13-5F2D-45CA-956E-D490C475F7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771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D16CE-74E7-320F-0B68-4C53544AB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4955D1-6493-479E-7DEF-E6DF554321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E7C6FB-B7D5-9116-0024-6E2836A64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967582-5AC7-1048-8A6B-F2F52DE0A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FA14-FE16-4853-9FEF-2B76E79AD67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1CFB3F-90F6-E4C8-95A8-D8A7268C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DB188-C087-53EA-8CBA-E9DE72C34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DFC13-5F2D-45CA-956E-D490C475F7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8963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88B071-264B-B9D8-4851-E7E1D32BC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380E2-9176-0BB7-6F5B-0DE6DFFE1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539274-7685-3585-49C0-4D7DDE30C2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9FA14-FE16-4853-9FEF-2B76E79AD676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7C75F-E7F5-7163-DC5F-EC658AC5F7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F751E-2243-3002-DEBA-778F82409C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DFC13-5F2D-45CA-956E-D490C475F7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715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3DCA32D-C583-B587-F810-05F66C1CE9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262" y="428625"/>
            <a:ext cx="11801475" cy="600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843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Edman Jimmy</dc:creator>
  <cp:lastModifiedBy>Edman Jimmy</cp:lastModifiedBy>
  <cp:revision>1</cp:revision>
  <dcterms:created xsi:type="dcterms:W3CDTF">2023-04-22T07:43:38Z</dcterms:created>
  <dcterms:modified xsi:type="dcterms:W3CDTF">2023-04-22T07:44:32Z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540963-e559-4020-8a90-fe8a502c2801_Enabled">
    <vt:lpwstr>true</vt:lpwstr>
  </property>
  <property fmtid="{D5CDD505-2E9C-101B-9397-08002B2CF9AE}" pid="3" name="MSIP_Label_19540963-e559-4020-8a90-fe8a502c2801_SetDate">
    <vt:lpwstr>2023-04-22T07:43:38Z</vt:lpwstr>
  </property>
  <property fmtid="{D5CDD505-2E9C-101B-9397-08002B2CF9AE}" pid="4" name="MSIP_Label_19540963-e559-4020-8a90-fe8a502c2801_Method">
    <vt:lpwstr>Standard</vt:lpwstr>
  </property>
  <property fmtid="{D5CDD505-2E9C-101B-9397-08002B2CF9AE}" pid="5" name="MSIP_Label_19540963-e559-4020-8a90-fe8a502c2801_Name">
    <vt:lpwstr>19540963-e559-4020-8a90-fe8a502c2801</vt:lpwstr>
  </property>
  <property fmtid="{D5CDD505-2E9C-101B-9397-08002B2CF9AE}" pid="6" name="MSIP_Label_19540963-e559-4020-8a90-fe8a502c2801_SiteId">
    <vt:lpwstr>f25493ae-1c98-41d7-8a33-0be75f5fe603</vt:lpwstr>
  </property>
  <property fmtid="{D5CDD505-2E9C-101B-9397-08002B2CF9AE}" pid="7" name="MSIP_Label_19540963-e559-4020-8a90-fe8a502c2801_ActionId">
    <vt:lpwstr>8bab6244-2d95-40bb-ae8d-3d1f63bb96c4</vt:lpwstr>
  </property>
  <property fmtid="{D5CDD505-2E9C-101B-9397-08002B2CF9AE}" pid="8" name="MSIP_Label_19540963-e559-4020-8a90-fe8a502c2801_ContentBits">
    <vt:lpwstr>0</vt:lpwstr>
  </property>
</Properties>
</file>