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105650" cy="102393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0664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422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1357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42292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395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88739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3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1251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63417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96592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5321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C9650-7770-4D63-8C89-1443C4DCA525}" type="datetimeFigureOut">
              <a:rPr lang="sv-SE" smtClean="0"/>
              <a:t>2017-03-27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EA57E-A2B6-48A6-AFAB-F0598ECC123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894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34225" y="-126115"/>
            <a:ext cx="11434194" cy="1325563"/>
          </a:xfrm>
        </p:spPr>
        <p:txBody>
          <a:bodyPr>
            <a:noAutofit/>
          </a:bodyPr>
          <a:lstStyle/>
          <a:p>
            <a:r>
              <a:rPr lang="sv-SE" sz="5400" dirty="0"/>
              <a:t>           </a:t>
            </a:r>
            <a:r>
              <a:rPr lang="sv-SE" sz="5400" b="1" dirty="0"/>
              <a:t>Stöd Våmbs IF P07 Försäljning</a:t>
            </a:r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09" y="2355473"/>
            <a:ext cx="974675" cy="1882673"/>
          </a:xfr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067" y="4899171"/>
            <a:ext cx="933499" cy="1965260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510" y="2407563"/>
            <a:ext cx="882467" cy="1776851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2410" y="4977291"/>
            <a:ext cx="917054" cy="188714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5213" y="2911909"/>
            <a:ext cx="2042129" cy="2706705"/>
          </a:xfrm>
          <a:prstGeom prst="rect">
            <a:avLst/>
          </a:prstGeom>
        </p:spPr>
      </p:pic>
      <p:sp>
        <p:nvSpPr>
          <p:cNvPr id="18" name="Rektangel 17"/>
          <p:cNvSpPr/>
          <p:nvPr/>
        </p:nvSpPr>
        <p:spPr>
          <a:xfrm>
            <a:off x="6622624" y="3005498"/>
            <a:ext cx="209526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/>
              <a:t>Moisture</a:t>
            </a:r>
            <a:r>
              <a:rPr lang="sv-SE" sz="1400" b="1" dirty="0"/>
              <a:t> </a:t>
            </a:r>
            <a:r>
              <a:rPr lang="sv-SE" sz="1400" b="1" dirty="0" err="1"/>
              <a:t>Me</a:t>
            </a:r>
            <a:r>
              <a:rPr lang="sv-SE" sz="1400" b="1" dirty="0"/>
              <a:t> </a:t>
            </a:r>
            <a:r>
              <a:rPr lang="sv-SE" sz="1400" b="1" dirty="0" err="1"/>
              <a:t>Conditioner</a:t>
            </a:r>
            <a:br>
              <a:rPr lang="sv-SE" sz="1400" dirty="0"/>
            </a:br>
            <a:r>
              <a:rPr lang="sv-SE" sz="1400" dirty="0"/>
              <a:t>Konditionerar håret lager för lager och gör håret lätthanterligt. Ger mjukhet och glans. 300ml</a:t>
            </a:r>
          </a:p>
        </p:txBody>
      </p:sp>
      <p:sp>
        <p:nvSpPr>
          <p:cNvPr id="19" name="Rektangel 18"/>
          <p:cNvSpPr/>
          <p:nvPr/>
        </p:nvSpPr>
        <p:spPr>
          <a:xfrm>
            <a:off x="6622624" y="2081523"/>
            <a:ext cx="19925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/>
              <a:t>Moisture</a:t>
            </a:r>
            <a:r>
              <a:rPr lang="sv-SE" sz="1400" b="1" dirty="0"/>
              <a:t> </a:t>
            </a:r>
            <a:r>
              <a:rPr lang="sv-SE" sz="1400" b="1" dirty="0" err="1"/>
              <a:t>Me</a:t>
            </a:r>
            <a:r>
              <a:rPr lang="sv-SE" sz="1400" b="1" dirty="0"/>
              <a:t> </a:t>
            </a:r>
            <a:r>
              <a:rPr lang="sv-SE" sz="1400" b="1" dirty="0" err="1"/>
              <a:t>Shampoo</a:t>
            </a:r>
            <a:br>
              <a:rPr lang="sv-SE" sz="1400" dirty="0"/>
            </a:br>
            <a:r>
              <a:rPr lang="sv-SE" sz="1400" dirty="0"/>
              <a:t>Rengör och tillför fukt. För ett mjukt och glansfullt resultat. 300ml</a:t>
            </a:r>
          </a:p>
        </p:txBody>
      </p:sp>
      <p:sp>
        <p:nvSpPr>
          <p:cNvPr id="20" name="Rektangel 19"/>
          <p:cNvSpPr/>
          <p:nvPr/>
        </p:nvSpPr>
        <p:spPr>
          <a:xfrm>
            <a:off x="6542848" y="4797943"/>
            <a:ext cx="18457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/>
              <a:t>Curl</a:t>
            </a:r>
            <a:r>
              <a:rPr lang="sv-SE" sz="1400" b="1" dirty="0"/>
              <a:t> </a:t>
            </a:r>
            <a:r>
              <a:rPr lang="sv-SE" sz="1400" b="1" dirty="0" err="1"/>
              <a:t>Please</a:t>
            </a:r>
            <a:r>
              <a:rPr lang="sv-SE" sz="1400" b="1" dirty="0"/>
              <a:t> </a:t>
            </a:r>
            <a:r>
              <a:rPr lang="sv-SE" sz="1400" b="1" dirty="0" err="1"/>
              <a:t>Shampoo</a:t>
            </a:r>
            <a:br>
              <a:rPr lang="sv-SE" sz="1400" dirty="0"/>
            </a:br>
            <a:r>
              <a:rPr lang="sv-SE" sz="1400" dirty="0"/>
              <a:t>Rengör och ger vård till lockigt hår. 300ml</a:t>
            </a:r>
            <a:br>
              <a:rPr lang="sv-SE" dirty="0"/>
            </a:br>
            <a:endParaRPr lang="sv-SE" dirty="0"/>
          </a:p>
        </p:txBody>
      </p:sp>
      <p:sp>
        <p:nvSpPr>
          <p:cNvPr id="21" name="Rektangel 20"/>
          <p:cNvSpPr/>
          <p:nvPr/>
        </p:nvSpPr>
        <p:spPr>
          <a:xfrm>
            <a:off x="6526791" y="5565861"/>
            <a:ext cx="206089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/>
              <a:t>Curl</a:t>
            </a:r>
            <a:r>
              <a:rPr lang="sv-SE" sz="1400" b="1" dirty="0"/>
              <a:t> </a:t>
            </a:r>
            <a:r>
              <a:rPr lang="sv-SE" sz="1400" b="1" dirty="0" err="1"/>
              <a:t>Please</a:t>
            </a:r>
            <a:r>
              <a:rPr lang="sv-SE" sz="1400" b="1" dirty="0"/>
              <a:t> </a:t>
            </a:r>
            <a:r>
              <a:rPr lang="sv-SE" sz="1400" b="1" dirty="0" err="1"/>
              <a:t>Conditioner</a:t>
            </a:r>
            <a:br>
              <a:rPr lang="sv-SE" sz="1400" dirty="0"/>
            </a:br>
            <a:r>
              <a:rPr lang="sv-SE" sz="1400" dirty="0"/>
              <a:t>Reder ut, tar bort </a:t>
            </a:r>
            <a:r>
              <a:rPr lang="sv-SE" sz="1400" dirty="0" err="1"/>
              <a:t>frissighet</a:t>
            </a:r>
            <a:r>
              <a:rPr lang="sv-SE" sz="1400" dirty="0"/>
              <a:t> och definierar mjuka, behagliga lockar. 300ml</a:t>
            </a:r>
            <a:br>
              <a:rPr lang="sv-SE" sz="1200" dirty="0"/>
            </a:br>
            <a:endParaRPr lang="sv-SE" sz="1200" dirty="0"/>
          </a:p>
        </p:txBody>
      </p:sp>
      <p:sp>
        <p:nvSpPr>
          <p:cNvPr id="22" name="Rektangel 21"/>
          <p:cNvSpPr/>
          <p:nvPr/>
        </p:nvSpPr>
        <p:spPr>
          <a:xfrm>
            <a:off x="2434412" y="4537978"/>
            <a:ext cx="240494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/>
              <a:t>High</a:t>
            </a:r>
            <a:r>
              <a:rPr lang="sv-SE" sz="1400" b="1" dirty="0"/>
              <a:t> </a:t>
            </a:r>
            <a:r>
              <a:rPr lang="sv-SE" sz="1400" b="1" dirty="0" err="1"/>
              <a:t>Amplify</a:t>
            </a:r>
            <a:r>
              <a:rPr lang="sv-SE" sz="1400" b="1" dirty="0"/>
              <a:t> </a:t>
            </a:r>
            <a:r>
              <a:rPr lang="sv-SE" sz="1400" b="1" dirty="0" err="1"/>
              <a:t>Shampoo</a:t>
            </a:r>
            <a:br>
              <a:rPr lang="sv-SE" sz="1400" dirty="0"/>
            </a:br>
            <a:r>
              <a:rPr lang="sv-SE" sz="1400" dirty="0"/>
              <a:t>Rengör samtidigt som den skapar lättviktig volym och hållbart lyft. Även skonsamt för färgbehandlat hår. 300ml</a:t>
            </a:r>
          </a:p>
        </p:txBody>
      </p:sp>
      <p:sp>
        <p:nvSpPr>
          <p:cNvPr id="23" name="Rektangel 22"/>
          <p:cNvSpPr/>
          <p:nvPr/>
        </p:nvSpPr>
        <p:spPr>
          <a:xfrm>
            <a:off x="2430192" y="5760734"/>
            <a:ext cx="24424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 err="1">
                <a:effectLst/>
              </a:rPr>
              <a:t>High</a:t>
            </a:r>
            <a:r>
              <a:rPr lang="sv-SE" sz="1400" b="1" dirty="0">
                <a:effectLst/>
              </a:rPr>
              <a:t> </a:t>
            </a:r>
            <a:r>
              <a:rPr lang="sv-SE" sz="1400" b="1" dirty="0" err="1">
                <a:effectLst/>
              </a:rPr>
              <a:t>Amplify</a:t>
            </a:r>
            <a:r>
              <a:rPr lang="sv-SE" sz="1400" b="1" dirty="0">
                <a:effectLst/>
              </a:rPr>
              <a:t> </a:t>
            </a:r>
            <a:r>
              <a:rPr lang="sv-SE" sz="1400" b="1" dirty="0" err="1">
                <a:effectLst/>
              </a:rPr>
              <a:t>Conditioner</a:t>
            </a:r>
            <a:br>
              <a:rPr lang="sv-SE" sz="1400" dirty="0">
                <a:effectLst/>
              </a:rPr>
            </a:br>
            <a:r>
              <a:rPr lang="sv-SE" sz="1400" dirty="0">
                <a:effectLst/>
              </a:rPr>
              <a:t>Rengör samtidigt som den skapar lättviktig volym och hållbart lyft. Även skonsamt för färgbehandlat hår. 300ml</a:t>
            </a:r>
          </a:p>
          <a:p>
            <a:endParaRPr lang="sv-SE" dirty="0"/>
          </a:p>
        </p:txBody>
      </p:sp>
      <p:sp>
        <p:nvSpPr>
          <p:cNvPr id="24" name="Rektangel 23"/>
          <p:cNvSpPr/>
          <p:nvPr/>
        </p:nvSpPr>
        <p:spPr>
          <a:xfrm>
            <a:off x="2398631" y="2018719"/>
            <a:ext cx="235521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Color </a:t>
            </a:r>
            <a:r>
              <a:rPr lang="sv-SE" sz="1400" b="1" dirty="0" err="1"/>
              <a:t>Obsessed</a:t>
            </a:r>
            <a:r>
              <a:rPr lang="sv-SE" sz="1400" b="1" dirty="0"/>
              <a:t> </a:t>
            </a:r>
            <a:r>
              <a:rPr lang="sv-SE" sz="1400" b="1" dirty="0" err="1"/>
              <a:t>Shampoo</a:t>
            </a:r>
            <a:br>
              <a:rPr lang="sv-SE" sz="1400" dirty="0"/>
            </a:br>
            <a:r>
              <a:rPr lang="sv-SE" sz="1400" dirty="0"/>
              <a:t>Färgbevarande </a:t>
            </a:r>
            <a:r>
              <a:rPr lang="sv-SE" sz="1400" dirty="0" err="1"/>
              <a:t>shampoo</a:t>
            </a:r>
            <a:r>
              <a:rPr lang="sv-SE" sz="1400" dirty="0"/>
              <a:t> som tillför fukt och glans. Stärker poröst hår. 300ml</a:t>
            </a:r>
            <a:br>
              <a:rPr lang="sv-SE" sz="1200" dirty="0"/>
            </a:br>
            <a:endParaRPr lang="sv-SE" sz="1200" dirty="0"/>
          </a:p>
        </p:txBody>
      </p:sp>
      <p:sp>
        <p:nvSpPr>
          <p:cNvPr id="25" name="Rektangel 24"/>
          <p:cNvSpPr/>
          <p:nvPr/>
        </p:nvSpPr>
        <p:spPr>
          <a:xfrm>
            <a:off x="2378029" y="2976749"/>
            <a:ext cx="23739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Color </a:t>
            </a:r>
            <a:r>
              <a:rPr lang="sv-SE" sz="1400" b="1" dirty="0" err="1"/>
              <a:t>Obsessed</a:t>
            </a:r>
            <a:r>
              <a:rPr lang="sv-SE" sz="1400" b="1" dirty="0"/>
              <a:t> </a:t>
            </a:r>
            <a:r>
              <a:rPr lang="sv-SE" sz="1400" b="1" dirty="0" err="1"/>
              <a:t>Conditioner</a:t>
            </a:r>
            <a:br>
              <a:rPr lang="sv-SE" sz="1400" dirty="0"/>
            </a:br>
            <a:r>
              <a:rPr lang="sv-SE" sz="1400" dirty="0"/>
              <a:t>Färgbevarande och </a:t>
            </a:r>
            <a:r>
              <a:rPr lang="sv-SE" sz="1400" dirty="0" err="1"/>
              <a:t>konditionerand</a:t>
            </a:r>
            <a:r>
              <a:rPr lang="sv-SE" sz="1400" dirty="0"/>
              <a:t>. Stärker poröst hår och tillför fukt och glans. 300ml</a:t>
            </a:r>
          </a:p>
        </p:txBody>
      </p:sp>
      <p:sp>
        <p:nvSpPr>
          <p:cNvPr id="26" name="Rektangel 25"/>
          <p:cNvSpPr/>
          <p:nvPr/>
        </p:nvSpPr>
        <p:spPr>
          <a:xfrm>
            <a:off x="9597297" y="4307431"/>
            <a:ext cx="23419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400" b="1" dirty="0"/>
              <a:t>Proforma.</a:t>
            </a:r>
          </a:p>
          <a:p>
            <a:r>
              <a:rPr lang="sv-SE" sz="1400" dirty="0"/>
              <a:t>Ultra-snabbtorkande  spray med kraftfull stadga. Ger lyft och volym som varar länge.  400ml</a:t>
            </a:r>
          </a:p>
          <a:p>
            <a:endParaRPr lang="sv-SE" sz="1400" dirty="0"/>
          </a:p>
        </p:txBody>
      </p:sp>
      <p:sp>
        <p:nvSpPr>
          <p:cNvPr id="27" name="textruta 26"/>
          <p:cNvSpPr txBox="1"/>
          <p:nvPr/>
        </p:nvSpPr>
        <p:spPr>
          <a:xfrm>
            <a:off x="1956988" y="1029911"/>
            <a:ext cx="84216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/>
              <a:t>MATRIX     </a:t>
            </a:r>
            <a:r>
              <a:rPr lang="sv-SE" sz="3200" b="1" dirty="0" err="1"/>
              <a:t>Shampoo</a:t>
            </a:r>
            <a:r>
              <a:rPr lang="sv-SE" sz="3200" b="1" dirty="0"/>
              <a:t> &amp; Balsam 200:- </a:t>
            </a:r>
            <a:r>
              <a:rPr lang="sv-SE" sz="2800" dirty="0"/>
              <a:t>ord</a:t>
            </a:r>
            <a:r>
              <a:rPr lang="sv-SE" sz="2800" b="1" dirty="0"/>
              <a:t>. </a:t>
            </a:r>
            <a:r>
              <a:rPr lang="sv-SE" sz="2800" dirty="0"/>
              <a:t>258:-</a:t>
            </a:r>
          </a:p>
        </p:txBody>
      </p:sp>
      <p:sp>
        <p:nvSpPr>
          <p:cNvPr id="28" name="textruta 27"/>
          <p:cNvSpPr txBox="1"/>
          <p:nvPr/>
        </p:nvSpPr>
        <p:spPr>
          <a:xfrm>
            <a:off x="9783796" y="2622635"/>
            <a:ext cx="159101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/>
              <a:t> Hårspray</a:t>
            </a:r>
          </a:p>
          <a:p>
            <a:r>
              <a:rPr lang="sv-SE" sz="2800" b="1" dirty="0"/>
              <a:t>Proforma</a:t>
            </a:r>
          </a:p>
        </p:txBody>
      </p:sp>
      <p:sp>
        <p:nvSpPr>
          <p:cNvPr id="29" name="textruta 28"/>
          <p:cNvSpPr txBox="1"/>
          <p:nvPr/>
        </p:nvSpPr>
        <p:spPr>
          <a:xfrm>
            <a:off x="9601363" y="3681657"/>
            <a:ext cx="2240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/>
              <a:t>100:- </a:t>
            </a:r>
            <a:r>
              <a:rPr lang="sv-SE" sz="2400" dirty="0"/>
              <a:t>ord. 159:-</a:t>
            </a:r>
          </a:p>
        </p:txBody>
      </p:sp>
      <p:pic>
        <p:nvPicPr>
          <p:cNvPr id="31" name="Bildobjekt 3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7928" y="5792082"/>
            <a:ext cx="3387850" cy="954528"/>
          </a:xfrm>
          <a:prstGeom prst="rect">
            <a:avLst/>
          </a:prstGeom>
        </p:spPr>
      </p:pic>
      <p:sp>
        <p:nvSpPr>
          <p:cNvPr id="32" name="textruta 31"/>
          <p:cNvSpPr txBox="1"/>
          <p:nvPr/>
        </p:nvSpPr>
        <p:spPr>
          <a:xfrm>
            <a:off x="1175357" y="1937207"/>
            <a:ext cx="88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Paket 1</a:t>
            </a:r>
          </a:p>
        </p:txBody>
      </p:sp>
      <p:sp>
        <p:nvSpPr>
          <p:cNvPr id="33" name="textruta 32"/>
          <p:cNvSpPr txBox="1"/>
          <p:nvPr/>
        </p:nvSpPr>
        <p:spPr>
          <a:xfrm>
            <a:off x="5408508" y="2038231"/>
            <a:ext cx="88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Paket 2</a:t>
            </a:r>
          </a:p>
        </p:txBody>
      </p:sp>
      <p:sp>
        <p:nvSpPr>
          <p:cNvPr id="34" name="textruta 33"/>
          <p:cNvSpPr txBox="1"/>
          <p:nvPr/>
        </p:nvSpPr>
        <p:spPr>
          <a:xfrm>
            <a:off x="1028492" y="4529839"/>
            <a:ext cx="88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Paket 3</a:t>
            </a:r>
          </a:p>
        </p:txBody>
      </p:sp>
      <p:sp>
        <p:nvSpPr>
          <p:cNvPr id="35" name="textruta 34"/>
          <p:cNvSpPr txBox="1"/>
          <p:nvPr/>
        </p:nvSpPr>
        <p:spPr>
          <a:xfrm>
            <a:off x="5333557" y="4581234"/>
            <a:ext cx="88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Paket 4</a:t>
            </a:r>
          </a:p>
        </p:txBody>
      </p:sp>
      <p:sp>
        <p:nvSpPr>
          <p:cNvPr id="36" name="textruta 35"/>
          <p:cNvSpPr txBox="1"/>
          <p:nvPr/>
        </p:nvSpPr>
        <p:spPr>
          <a:xfrm>
            <a:off x="10091956" y="2337468"/>
            <a:ext cx="885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/>
              <a:t>Paket 5</a:t>
            </a:r>
          </a:p>
        </p:txBody>
      </p:sp>
      <p:pic>
        <p:nvPicPr>
          <p:cNvPr id="38" name="Bildobjekt 3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973" y="239403"/>
            <a:ext cx="1017037" cy="1251738"/>
          </a:xfrm>
          <a:prstGeom prst="rect">
            <a:avLst/>
          </a:prstGeom>
        </p:spPr>
      </p:pic>
      <p:pic>
        <p:nvPicPr>
          <p:cNvPr id="40" name="Bildobjekt 3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914" y="259595"/>
            <a:ext cx="1101013" cy="135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441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76</Words>
  <Application>Microsoft Office PowerPoint</Application>
  <PresentationFormat>Bredbild</PresentationFormat>
  <Paragraphs>20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           Stöd Våmbs IF P07 Försäljning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Anders Rohdin</dc:creator>
  <cp:lastModifiedBy>Anders Rohdin</cp:lastModifiedBy>
  <cp:revision>16</cp:revision>
  <cp:lastPrinted>2017-03-19T21:18:44Z</cp:lastPrinted>
  <dcterms:created xsi:type="dcterms:W3CDTF">2017-03-19T15:36:21Z</dcterms:created>
  <dcterms:modified xsi:type="dcterms:W3CDTF">2017-03-27T19:30:00Z</dcterms:modified>
</cp:coreProperties>
</file>