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5143500" type="screen16x9"/>
  <p:notesSz cx="6797675" cy="99266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1643" userDrawn="1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Sundström" initials="MS" lastIdx="2" clrIdx="0">
    <p:extLst>
      <p:ext uri="{19B8F6BF-5375-455C-9EA6-DF929625EA0E}">
        <p15:presenceInfo xmlns:p15="http://schemas.microsoft.com/office/powerpoint/2012/main" userId="85e1c8dd21356a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just format 3 - Dekorfärg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Format med tema 1 - dekorfär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7" autoAdjust="0"/>
    <p:restoredTop sz="95878" autoAdjust="0"/>
  </p:normalViewPr>
  <p:slideViewPr>
    <p:cSldViewPr snapToGrid="0" snapToObjects="1">
      <p:cViewPr varScale="1">
        <p:scale>
          <a:sx n="143" d="100"/>
          <a:sy n="143" d="100"/>
        </p:scale>
        <p:origin x="120" y="150"/>
      </p:cViewPr>
      <p:guideLst>
        <p:guide orient="horz" pos="164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9" d="100"/>
        <a:sy n="69" d="100"/>
      </p:scale>
      <p:origin x="0" y="0"/>
    </p:cViewPr>
  </p:sorterViewPr>
  <p:notesViewPr>
    <p:cSldViewPr snapToGrid="0" snapToObjects="1" showGuides="1">
      <p:cViewPr varScale="1">
        <p:scale>
          <a:sx n="113" d="100"/>
          <a:sy n="113" d="100"/>
        </p:scale>
        <p:origin x="-5178" y="-12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92F76-4DEA-8540-B0F4-E39BE53245A7}" type="datetimeFigureOut">
              <a:rPr lang="sv-SE" smtClean="0"/>
              <a:pPr/>
              <a:t>2025-03-10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E6A52-0245-AB4E-89F7-C993879F91A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63370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48DBA-C48E-B142-BF50-521E7697D1FB}" type="datetimeFigureOut">
              <a:rPr lang="sv-SE" smtClean="0"/>
              <a:pPr/>
              <a:t>2025-03-10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AD6F3-EC9F-CF48-99E7-2F18019CBFB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61041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AAD6F3-EC9F-CF48-99E7-2F18019CBFB6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4317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bild, utfall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08000"/>
            <a:ext cx="8426450" cy="1782000"/>
          </a:xfrm>
          <a:effectLst/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916000"/>
            <a:ext cx="8426450" cy="979725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04519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71613" y="2655331"/>
            <a:ext cx="2800774" cy="198000"/>
            <a:chOff x="2637836" y="1858575"/>
            <a:chExt cx="2800774" cy="198000"/>
          </a:xfrm>
        </p:grpSpPr>
        <p:sp>
          <p:nvSpPr>
            <p:cNvPr id="9" name="Ellips 8"/>
            <p:cNvSpPr>
              <a:spLocks noChangeAspect="1"/>
            </p:cNvSpPr>
            <p:nvPr userDrawn="1"/>
          </p:nvSpPr>
          <p:spPr>
            <a:xfrm>
              <a:off x="472005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2" name="Ellips 11"/>
            <p:cNvSpPr>
              <a:spLocks noChangeAspect="1"/>
            </p:cNvSpPr>
            <p:nvPr userDrawn="1"/>
          </p:nvSpPr>
          <p:spPr>
            <a:xfrm>
              <a:off x="4199501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3" name="Ellips 12"/>
            <p:cNvSpPr>
              <a:spLocks noChangeAspect="1"/>
            </p:cNvSpPr>
            <p:nvPr userDrawn="1"/>
          </p:nvSpPr>
          <p:spPr>
            <a:xfrm>
              <a:off x="5240610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Ellips 13"/>
            <p:cNvSpPr>
              <a:spLocks noChangeAspect="1"/>
            </p:cNvSpPr>
            <p:nvPr userDrawn="1"/>
          </p:nvSpPr>
          <p:spPr>
            <a:xfrm>
              <a:off x="367894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" name="Ellips 12"/>
            <p:cNvSpPr>
              <a:spLocks noChangeAspect="1"/>
            </p:cNvSpPr>
            <p:nvPr userDrawn="1"/>
          </p:nvSpPr>
          <p:spPr>
            <a:xfrm rot="10800000">
              <a:off x="3158391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6" name="Ellips 15"/>
            <p:cNvSpPr>
              <a:spLocks noChangeAspect="1"/>
            </p:cNvSpPr>
            <p:nvPr userDrawn="1"/>
          </p:nvSpPr>
          <p:spPr>
            <a:xfrm>
              <a:off x="263783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473398-8263-4E64-A890-0BBE835AF91B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735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8C6628-DB45-42E7-A81E-30290FE114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4E7DDD-A34D-4542-AC1B-E551D89B6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E3574-E8A4-4CB0-AAED-C1C054B3D91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87DA18-3640-4ECA-AF96-5C0B1711C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AC03A7-6564-4B9C-944F-07AE41498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7966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4304A9-AB1F-4FC0-A308-05A2ABAE6F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748732-0971-4FEA-ABD1-69385C3B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734AEE-519F-42A1-986C-102148BD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5E0B101-04F6-4AB3-AEBE-3B170B8A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94EB835-DD35-405B-932E-86D3D88696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8776" y="1012825"/>
            <a:ext cx="8426450" cy="34575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0576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objekt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1011600"/>
            <a:ext cx="842645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  <a:cs typeface="FrankRuehl" panose="020B0604020202020204" pitchFamily="34" charset="-79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99600"/>
            <a:ext cx="8426450" cy="317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81C61DF-044C-4787-BDCC-15E56F6EFA50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2021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2 objekt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1011600"/>
            <a:ext cx="414020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  <a:cs typeface="FrankRuehl" panose="020B0604020202020204" pitchFamily="34" charset="-79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99600"/>
            <a:ext cx="4140200" cy="3171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9" hasCustomPrompt="1"/>
          </p:nvPr>
        </p:nvSpPr>
        <p:spPr>
          <a:xfrm>
            <a:off x="4645025" y="1011600"/>
            <a:ext cx="414020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5"/>
          </p:nvPr>
        </p:nvSpPr>
        <p:spPr>
          <a:xfrm>
            <a:off x="4645025" y="1299600"/>
            <a:ext cx="4140200" cy="3171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3266ADCB-94AC-403A-8336-AF182BD94B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3382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60000"/>
            <a:ext cx="8426450" cy="439200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99200"/>
            <a:ext cx="8426450" cy="325014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E0F49C7-D728-429F-B020-FF8D522EBD84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6868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440426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99200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4"/>
          </p:nvPr>
        </p:nvSpPr>
        <p:spPr>
          <a:xfrm>
            <a:off x="358775" y="1332000"/>
            <a:ext cx="8426450" cy="3138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A7818AF-202C-468F-A0D6-7358FECEB54F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6227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öv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720000"/>
            <a:ext cx="8426450" cy="360000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60362"/>
            <a:ext cx="8426450" cy="324651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8EC3A9A-11D3-4637-9820-B9FF33F0CB56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21471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öv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720000"/>
            <a:ext cx="8426450" cy="360000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60362"/>
            <a:ext cx="8426450" cy="324651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1117CC-EAF5-4C6A-9D4F-BA334AFC7236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Platshållare för innehåll 8">
            <a:extLst>
              <a:ext uri="{FF2B5EF4-FFF2-40B4-BE49-F238E27FC236}">
                <a16:creationId xmlns:a16="http://schemas.microsoft.com/office/drawing/2014/main" id="{73C66600-DFFE-4510-B0FB-111C5D903B4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8775" y="1332000"/>
            <a:ext cx="8426450" cy="3138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484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3601" y="360000"/>
            <a:ext cx="2827082" cy="522061"/>
          </a:xfrm>
          <a:ln w="31750">
            <a:solidFill>
              <a:schemeClr val="accent1"/>
            </a:solidFill>
            <a:miter lim="800000"/>
          </a:ln>
        </p:spPr>
        <p:txBody>
          <a:bodyPr lIns="144000" tIns="36000" anchor="ctr">
            <a:normAutofit/>
          </a:bodyPr>
          <a:lstStyle>
            <a:lvl1pPr>
              <a:lnSpc>
                <a:spcPct val="90000"/>
              </a:lnSpc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3600" y="882061"/>
            <a:ext cx="2826000" cy="3572464"/>
          </a:xfrm>
          <a:ln w="31750">
            <a:solidFill>
              <a:schemeClr val="accent1"/>
            </a:solidFill>
            <a:miter lim="800000"/>
          </a:ln>
        </p:spPr>
        <p:txBody>
          <a:bodyPr lIns="144000" tIns="108000" rIns="108000" anchor="t">
            <a:noAutofit/>
          </a:bodyPr>
          <a:lstStyle>
            <a:lvl1pPr marL="144000" marR="0" indent="-144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400" b="0" baseline="0"/>
            </a:lvl1pPr>
          </a:lstStyle>
          <a:p>
            <a:pPr lvl="0"/>
            <a:r>
              <a:rPr lang="sv-SE" dirty="0"/>
              <a:t>Skriv in punktlista (om du istället vill ha löpande text kan du klicka bort listläget i menyn.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723FF1E5-098E-48E6-B1B2-F704F15E5838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902A238-18A8-4BDF-979A-E951C0821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52092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E66A6F27-B334-4257-9662-90B3EA9133B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52092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179912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08000"/>
            <a:ext cx="8426450" cy="1404000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538000"/>
            <a:ext cx="8426450" cy="1213263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AB03F4C-A04A-48D4-A689-746FE3AE619F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953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0C1F19-0230-4009-A2C4-1657CBA59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385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E637FDA-3FFB-4E88-A376-F7B3E1E2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09D3-57B0-4BB3-BAE7-0E91465A9429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467239-01FE-4FEE-A714-2A2CD7A8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A22486-B0D4-402D-845D-1B6C1107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CFAA4906-5E49-4FD8-8F8B-E505A25B2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358774"/>
            <a:ext cx="4213225" cy="4111626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5CBB588F-A7D3-4A09-A632-4B802091E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38520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35730970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 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CFAA4906-5E49-4FD8-8F8B-E505A25B2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5" y="358774"/>
            <a:ext cx="4213225" cy="4111626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00C1F19-0230-4009-A2C4-1657CBA59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225" y="358774"/>
            <a:ext cx="385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E637FDA-3FFB-4E88-A376-F7B3E1E2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0547F-C091-45DD-B006-B2B6DC026999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467239-01FE-4FEE-A714-2A2CD7A8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A22486-B0D4-402D-845D-1B6C1107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5CBB588F-A7D3-4A09-A632-4B802091E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933225" y="1012825"/>
            <a:ext cx="38520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dirty="0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17139263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not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 flipH="1">
            <a:off x="5955738" y="1086046"/>
            <a:ext cx="2815621" cy="2063154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4445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4445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11" name="Platshållare för innehåll 7"/>
          <p:cNvSpPr>
            <a:spLocks noGrp="1"/>
          </p:cNvSpPr>
          <p:nvPr>
            <p:ph sz="quarter" idx="25"/>
          </p:nvPr>
        </p:nvSpPr>
        <p:spPr>
          <a:xfrm>
            <a:off x="358776" y="1012825"/>
            <a:ext cx="5209200" cy="34575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26" hasCustomPrompt="1"/>
          </p:nvPr>
        </p:nvSpPr>
        <p:spPr>
          <a:xfrm>
            <a:off x="5927725" y="1066800"/>
            <a:ext cx="2857500" cy="1701800"/>
          </a:xfrm>
        </p:spPr>
        <p:txBody>
          <a:bodyPr lIns="180000" tIns="180000" rIns="180000" bIns="180000" anchor="ctr">
            <a:normAutofit/>
          </a:bodyPr>
          <a:lstStyle>
            <a:lvl1pPr algn="ctr">
              <a:defRPr sz="1800" b="0" i="1"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7"/>
          </p:nvPr>
        </p:nvSpPr>
        <p:spPr/>
        <p:txBody>
          <a:bodyPr/>
          <a:lstStyle/>
          <a:p>
            <a:fld id="{F043FACE-1A95-4511-A301-D615807F934A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3411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, rubrik vänster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lIns="144000" tIns="72000" anchor="t">
            <a:normAutofit/>
          </a:bodyPr>
          <a:lstStyle>
            <a:lvl1pPr algn="l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F03F24F-976E-4A41-A081-890269C7F25C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48F918F8-630B-4938-985C-5534B6A3F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60364"/>
            <a:ext cx="3571875" cy="3751200"/>
          </a:xfrm>
          <a:effectLst/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3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D66796-E07E-4CC7-9C6C-657D4680F7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572000" y="0"/>
            <a:ext cx="4572000" cy="4471200"/>
          </a:xfrm>
          <a:solidFill>
            <a:srgbClr val="00427A">
              <a:alpha val="85098"/>
            </a:srgbClr>
          </a:solidFill>
        </p:spPr>
        <p:txBody>
          <a:bodyPr lIns="360000" tIns="360000" rIns="360000" bIns="360000" anchor="ctr"/>
          <a:lstStyle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Här kan du lägga till text eller grafik.</a:t>
            </a:r>
          </a:p>
        </p:txBody>
      </p:sp>
    </p:spTree>
    <p:extLst>
      <p:ext uri="{BB962C8B-B14F-4D97-AF65-F5344CB8AC3E}">
        <p14:creationId xmlns:p14="http://schemas.microsoft.com/office/powerpoint/2010/main" val="11115300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, innehåll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8A37E02B-06F2-49F0-BE0E-689EA4C3F71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lIns="144000"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74304A9-AB1F-4FC0-A308-05A2ABAE6F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748732-0971-4FEA-ABD1-69385C3B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76BB-3F00-422E-AD42-6EB263DC30E2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734AEE-519F-42A1-986C-102148BD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5E0B101-04F6-4AB3-AEBE-3B170B8A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94EB835-DD35-405B-932E-86D3D88696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8776" y="1012825"/>
            <a:ext cx="8426450" cy="34575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27406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929899"/>
            <a:ext cx="4425950" cy="2697884"/>
          </a:xfrm>
        </p:spPr>
        <p:txBody>
          <a:bodyPr lIns="180000" tIns="180000" rIns="180000" bIns="180000" anchor="ctr"/>
          <a:lstStyle>
            <a:lvl1pPr algn="ctr">
              <a:lnSpc>
                <a:spcPct val="90000"/>
              </a:lnSpc>
              <a:defRPr sz="2400" b="0" i="1" kern="1200" spc="-40" baseline="0"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sv-SE" dirty="0"/>
              <a:t>Lägg till text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635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635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29DA-4C34-4284-82E1-01DAD2E2B04A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3599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rubrik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1008000"/>
            <a:ext cx="4425950" cy="2628000"/>
          </a:xfrm>
        </p:spPr>
        <p:txBody>
          <a:bodyPr lIns="180000" tIns="180000" rIns="180000" bIns="180000" anchor="ctr"/>
          <a:lstStyle>
            <a:lvl1pPr algn="ctr">
              <a:lnSpc>
                <a:spcPct val="80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635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635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6384-AF3E-4B20-9795-DCADE2E02EE7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8480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,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5" y="1012824"/>
            <a:ext cx="200025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53" hasCustomPrompt="1"/>
          </p:nvPr>
        </p:nvSpPr>
        <p:spPr>
          <a:xfrm>
            <a:off x="358775" y="3283200"/>
            <a:ext cx="200025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57" hasCustomPrompt="1"/>
          </p:nvPr>
        </p:nvSpPr>
        <p:spPr>
          <a:xfrm>
            <a:off x="358775" y="3531600"/>
            <a:ext cx="200025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20" name="Platshållare för bild 6"/>
          <p:cNvSpPr>
            <a:spLocks noGrp="1"/>
          </p:cNvSpPr>
          <p:nvPr>
            <p:ph type="pic" sz="quarter" idx="20"/>
          </p:nvPr>
        </p:nvSpPr>
        <p:spPr>
          <a:xfrm>
            <a:off x="2501900" y="1012824"/>
            <a:ext cx="1997075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9" name="Platshållare för text 7"/>
          <p:cNvSpPr>
            <a:spLocks noGrp="1"/>
          </p:cNvSpPr>
          <p:nvPr>
            <p:ph type="body" sz="quarter" idx="54" hasCustomPrompt="1"/>
          </p:nvPr>
        </p:nvSpPr>
        <p:spPr>
          <a:xfrm>
            <a:off x="2501900" y="3283200"/>
            <a:ext cx="199800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5" name="Platshållare för text 14"/>
          <p:cNvSpPr>
            <a:spLocks noGrp="1"/>
          </p:cNvSpPr>
          <p:nvPr>
            <p:ph type="body" sz="quarter" idx="58" hasCustomPrompt="1"/>
          </p:nvPr>
        </p:nvSpPr>
        <p:spPr>
          <a:xfrm>
            <a:off x="2501900" y="3531600"/>
            <a:ext cx="199800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27" name="Platshållare för bild 6"/>
          <p:cNvSpPr>
            <a:spLocks noGrp="1"/>
          </p:cNvSpPr>
          <p:nvPr>
            <p:ph type="pic" sz="quarter" idx="27"/>
          </p:nvPr>
        </p:nvSpPr>
        <p:spPr>
          <a:xfrm>
            <a:off x="4647600" y="1012824"/>
            <a:ext cx="199800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3" name="Platshållare för text 7"/>
          <p:cNvSpPr>
            <a:spLocks noGrp="1"/>
          </p:cNvSpPr>
          <p:nvPr>
            <p:ph type="body" sz="quarter" idx="55" hasCustomPrompt="1"/>
          </p:nvPr>
        </p:nvSpPr>
        <p:spPr>
          <a:xfrm>
            <a:off x="4647600" y="3283200"/>
            <a:ext cx="1994499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6" name="Platshållare för text 14"/>
          <p:cNvSpPr>
            <a:spLocks noGrp="1"/>
          </p:cNvSpPr>
          <p:nvPr>
            <p:ph type="body" sz="quarter" idx="59" hasCustomPrompt="1"/>
          </p:nvPr>
        </p:nvSpPr>
        <p:spPr>
          <a:xfrm>
            <a:off x="4648199" y="3531600"/>
            <a:ext cx="1993899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34" name="Platshållare för bild 6"/>
          <p:cNvSpPr>
            <a:spLocks noGrp="1"/>
          </p:cNvSpPr>
          <p:nvPr>
            <p:ph type="pic" sz="quarter" idx="34"/>
          </p:nvPr>
        </p:nvSpPr>
        <p:spPr>
          <a:xfrm>
            <a:off x="6786000" y="1012824"/>
            <a:ext cx="199800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4" name="Platshållare för text 7"/>
          <p:cNvSpPr>
            <a:spLocks noGrp="1"/>
          </p:cNvSpPr>
          <p:nvPr>
            <p:ph type="body" sz="quarter" idx="56" hasCustomPrompt="1"/>
          </p:nvPr>
        </p:nvSpPr>
        <p:spPr>
          <a:xfrm>
            <a:off x="6784975" y="3283200"/>
            <a:ext cx="200025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7" name="Platshållare för text 14"/>
          <p:cNvSpPr>
            <a:spLocks noGrp="1"/>
          </p:cNvSpPr>
          <p:nvPr>
            <p:ph type="body" sz="quarter" idx="60" hasCustomPrompt="1"/>
          </p:nvPr>
        </p:nvSpPr>
        <p:spPr>
          <a:xfrm>
            <a:off x="6784975" y="3531600"/>
            <a:ext cx="200025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Lägg till titel</a:t>
            </a:r>
          </a:p>
          <a:p>
            <a:pPr lvl="0"/>
            <a:r>
              <a:rPr lang="sv-SE" dirty="0"/>
              <a:t>Lägg till eventuell annan information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77"/>
          </p:nvPr>
        </p:nvSpPr>
        <p:spPr/>
        <p:txBody>
          <a:bodyPr/>
          <a:lstStyle/>
          <a:p>
            <a:fld id="{CF83823D-1774-4E6F-BCEA-5C2D1E32539B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7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7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tabell 3">
            <a:extLst>
              <a:ext uri="{FF2B5EF4-FFF2-40B4-BE49-F238E27FC236}">
                <a16:creationId xmlns:a16="http://schemas.microsoft.com/office/drawing/2014/main" id="{9D2BC1A9-CECA-433A-9FE0-D2F0546492E2}"/>
              </a:ext>
            </a:extLst>
          </p:cNvPr>
          <p:cNvSpPr>
            <a:spLocks noGrp="1"/>
          </p:cNvSpPr>
          <p:nvPr>
            <p:ph type="tbl" sz="quarter" idx="80" hasCustomPrompt="1"/>
          </p:nvPr>
        </p:nvSpPr>
        <p:spPr>
          <a:xfrm>
            <a:off x="358775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1" name="Platshållare för tabell 3">
            <a:extLst>
              <a:ext uri="{FF2B5EF4-FFF2-40B4-BE49-F238E27FC236}">
                <a16:creationId xmlns:a16="http://schemas.microsoft.com/office/drawing/2014/main" id="{7853DE58-6AAF-4C59-B8B7-7D8F25A5272F}"/>
              </a:ext>
            </a:extLst>
          </p:cNvPr>
          <p:cNvSpPr>
            <a:spLocks noGrp="1"/>
          </p:cNvSpPr>
          <p:nvPr>
            <p:ph type="tbl" sz="quarter" idx="81" hasCustomPrompt="1"/>
          </p:nvPr>
        </p:nvSpPr>
        <p:spPr>
          <a:xfrm>
            <a:off x="2498725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2" name="Platshållare för tabell 3">
            <a:extLst>
              <a:ext uri="{FF2B5EF4-FFF2-40B4-BE49-F238E27FC236}">
                <a16:creationId xmlns:a16="http://schemas.microsoft.com/office/drawing/2014/main" id="{48003962-C871-4CA0-B649-D7D1A15A5244}"/>
              </a:ext>
            </a:extLst>
          </p:cNvPr>
          <p:cNvSpPr>
            <a:spLocks noGrp="1"/>
          </p:cNvSpPr>
          <p:nvPr>
            <p:ph type="tbl" sz="quarter" idx="82" hasCustomPrompt="1"/>
          </p:nvPr>
        </p:nvSpPr>
        <p:spPr>
          <a:xfrm>
            <a:off x="4648199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3" name="Platshållare för tabell 3">
            <a:extLst>
              <a:ext uri="{FF2B5EF4-FFF2-40B4-BE49-F238E27FC236}">
                <a16:creationId xmlns:a16="http://schemas.microsoft.com/office/drawing/2014/main" id="{F55151F3-2932-426C-8A70-F4328088CDC0}"/>
              </a:ext>
            </a:extLst>
          </p:cNvPr>
          <p:cNvSpPr>
            <a:spLocks noGrp="1"/>
          </p:cNvSpPr>
          <p:nvPr>
            <p:ph type="tbl" sz="quarter" idx="83" hasCustomPrompt="1"/>
          </p:nvPr>
        </p:nvSpPr>
        <p:spPr>
          <a:xfrm>
            <a:off x="6786000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4" name="Platshållare för tabell 3">
            <a:extLst>
              <a:ext uri="{FF2B5EF4-FFF2-40B4-BE49-F238E27FC236}">
                <a16:creationId xmlns:a16="http://schemas.microsoft.com/office/drawing/2014/main" id="{1DD5A640-2E3C-4BAE-8C1B-CBEC671B516B}"/>
              </a:ext>
            </a:extLst>
          </p:cNvPr>
          <p:cNvSpPr>
            <a:spLocks noGrp="1"/>
          </p:cNvSpPr>
          <p:nvPr>
            <p:ph type="tbl" sz="quarter" idx="84" hasCustomPrompt="1"/>
          </p:nvPr>
        </p:nvSpPr>
        <p:spPr>
          <a:xfrm>
            <a:off x="358775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5" name="Platshållare för tabell 3">
            <a:extLst>
              <a:ext uri="{FF2B5EF4-FFF2-40B4-BE49-F238E27FC236}">
                <a16:creationId xmlns:a16="http://schemas.microsoft.com/office/drawing/2014/main" id="{5DE9A05F-81ED-4636-8B16-B85C15826D63}"/>
              </a:ext>
            </a:extLst>
          </p:cNvPr>
          <p:cNvSpPr>
            <a:spLocks noGrp="1"/>
          </p:cNvSpPr>
          <p:nvPr>
            <p:ph type="tbl" sz="quarter" idx="85" hasCustomPrompt="1"/>
          </p:nvPr>
        </p:nvSpPr>
        <p:spPr>
          <a:xfrm>
            <a:off x="2498725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6" name="Platshållare för tabell 3">
            <a:extLst>
              <a:ext uri="{FF2B5EF4-FFF2-40B4-BE49-F238E27FC236}">
                <a16:creationId xmlns:a16="http://schemas.microsoft.com/office/drawing/2014/main" id="{C6D1DDE0-BA88-43BE-A7F9-AB8BC28F8A7D}"/>
              </a:ext>
            </a:extLst>
          </p:cNvPr>
          <p:cNvSpPr>
            <a:spLocks noGrp="1"/>
          </p:cNvSpPr>
          <p:nvPr>
            <p:ph type="tbl" sz="quarter" idx="86" hasCustomPrompt="1"/>
          </p:nvPr>
        </p:nvSpPr>
        <p:spPr>
          <a:xfrm>
            <a:off x="4648199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8" name="Platshållare för tabell 3">
            <a:extLst>
              <a:ext uri="{FF2B5EF4-FFF2-40B4-BE49-F238E27FC236}">
                <a16:creationId xmlns:a16="http://schemas.microsoft.com/office/drawing/2014/main" id="{E8D0CD4E-F37B-4E93-853B-C411DE3F0DDD}"/>
              </a:ext>
            </a:extLst>
          </p:cNvPr>
          <p:cNvSpPr>
            <a:spLocks noGrp="1"/>
          </p:cNvSpPr>
          <p:nvPr>
            <p:ph type="tbl" sz="quarter" idx="87" hasCustomPrompt="1"/>
          </p:nvPr>
        </p:nvSpPr>
        <p:spPr>
          <a:xfrm>
            <a:off x="6786000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661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l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0000" y="156458"/>
            <a:ext cx="4825225" cy="4313943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E73A6-EEE6-46CF-ADD6-84D4933DDDE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78555E99-8B64-4C3F-9903-8C560D96D5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2EF5A1E-45C5-452D-8034-0D050900FD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209272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4572000" y="358775"/>
            <a:ext cx="4213225" cy="41116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A6D72C-C00D-4511-900B-57DD74C05301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72885E4A-E791-4439-8013-A3993BF6E87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7B9B6E10-10FD-45EC-85CF-B16F26F6A0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193804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 8">
            <a:extLst>
              <a:ext uri="{FF2B5EF4-FFF2-40B4-BE49-F238E27FC236}">
                <a16:creationId xmlns:a16="http://schemas.microsoft.com/office/drawing/2014/main" id="{F6FD5662-8F4A-4921-AC02-364146C361F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</p:spTree>
    <p:extLst>
      <p:ext uri="{BB962C8B-B14F-4D97-AF65-F5344CB8AC3E}">
        <p14:creationId xmlns:p14="http://schemas.microsoft.com/office/powerpoint/2010/main" val="1375916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fler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3601" y="360000"/>
            <a:ext cx="2827082" cy="522061"/>
          </a:xfrm>
          <a:ln w="31750">
            <a:solidFill>
              <a:schemeClr val="accent1"/>
            </a:solidFill>
            <a:miter lim="800000"/>
          </a:ln>
        </p:spPr>
        <p:txBody>
          <a:bodyPr lIns="144000" tIns="36000" anchor="ctr">
            <a:normAutofit/>
          </a:bodyPr>
          <a:lstStyle>
            <a:lvl1pPr>
              <a:lnSpc>
                <a:spcPct val="90000"/>
              </a:lnSpc>
              <a:defRPr sz="1600" b="1" spc="0" baseline="0">
                <a:latin typeface="+mn-lt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3600" y="882061"/>
            <a:ext cx="2826000" cy="3572464"/>
          </a:xfrm>
          <a:ln w="31750">
            <a:solidFill>
              <a:schemeClr val="accent1"/>
            </a:solidFill>
            <a:miter lim="800000"/>
          </a:ln>
        </p:spPr>
        <p:txBody>
          <a:bodyPr lIns="144000" tIns="108000" rIns="108000" anchor="t">
            <a:noAutofit/>
          </a:bodyPr>
          <a:lstStyle>
            <a:lvl1pPr marL="216000" marR="0" indent="-216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400" b="0" baseline="0"/>
            </a:lvl1pPr>
          </a:lstStyle>
          <a:p>
            <a:pPr lvl="0"/>
            <a:r>
              <a:rPr lang="sv-SE" dirty="0"/>
              <a:t>Skriv in punktlista (om du istället vill ha löpande text kan du klicka bort listläget i menyn.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4" y="358775"/>
            <a:ext cx="5209200" cy="4111625"/>
          </a:xfrm>
          <a:solidFill>
            <a:schemeClr val="accent5"/>
          </a:solidFill>
        </p:spPr>
        <p:txBody>
          <a:bodyPr lIns="108000" tIns="108000" anchor="t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FBD77827-D793-469F-8733-3E7FB258C0E8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9831AA86-9433-43F4-85CE-3C7A7A46C2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3571875" cy="3391200"/>
          </a:xfrm>
          <a:effectLst/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214253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bild, utfallande, rubrik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733550"/>
            <a:ext cx="3571875" cy="273685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1" y="1789200"/>
            <a:ext cx="4213224" cy="2699200"/>
          </a:xfrm>
        </p:spPr>
        <p:txBody>
          <a:bodyPr anchor="t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text. </a:t>
            </a:r>
          </a:p>
        </p:txBody>
      </p:sp>
    </p:spTree>
    <p:extLst>
      <p:ext uri="{BB962C8B-B14F-4D97-AF65-F5344CB8AC3E}">
        <p14:creationId xmlns:p14="http://schemas.microsoft.com/office/powerpoint/2010/main" val="573400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, rubrik vänster,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197A741-32FE-4B10-9566-D0EB1FDD61E1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48F918F8-630B-4938-985C-5534B6A3F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1476000"/>
            <a:ext cx="3571875" cy="241972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</a:t>
            </a:r>
            <a:br>
              <a:rPr lang="sv-SE" dirty="0"/>
            </a:br>
            <a:r>
              <a:rPr lang="sv-SE" dirty="0"/>
              <a:t>för att lägga till rubrik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3A13E8D7-97BB-45CA-8B7E-2A21911C4A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1" y="1530000"/>
            <a:ext cx="4213224" cy="2383725"/>
          </a:xfrm>
        </p:spPr>
        <p:txBody>
          <a:bodyPr anchor="t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text. </a:t>
            </a:r>
          </a:p>
        </p:txBody>
      </p:sp>
    </p:spTree>
    <p:extLst>
      <p:ext uri="{BB962C8B-B14F-4D97-AF65-F5344CB8AC3E}">
        <p14:creationId xmlns:p14="http://schemas.microsoft.com/office/powerpoint/2010/main" val="93717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5" name="Frihandsfigur 14"/>
          <p:cNvSpPr>
            <a:spLocks noChangeAspect="1"/>
          </p:cNvSpPr>
          <p:nvPr userDrawn="1"/>
        </p:nvSpPr>
        <p:spPr>
          <a:xfrm>
            <a:off x="2592000" y="2701633"/>
            <a:ext cx="3960000" cy="108535"/>
          </a:xfrm>
          <a:custGeom>
            <a:avLst/>
            <a:gdLst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58"/>
              <a:gd name="connsiteX1" fmla="*/ 355600 w 4997450"/>
              <a:gd name="connsiteY1" fmla="*/ 117476 h 117758"/>
              <a:gd name="connsiteX2" fmla="*/ 714375 w 4997450"/>
              <a:gd name="connsiteY2" fmla="*/ 6351 h 117758"/>
              <a:gd name="connsiteX3" fmla="*/ 1066800 w 4997450"/>
              <a:gd name="connsiteY3" fmla="*/ 117476 h 117758"/>
              <a:gd name="connsiteX4" fmla="*/ 1431925 w 4997450"/>
              <a:gd name="connsiteY4" fmla="*/ 3176 h 117758"/>
              <a:gd name="connsiteX5" fmla="*/ 1784350 w 4997450"/>
              <a:gd name="connsiteY5" fmla="*/ 117476 h 117758"/>
              <a:gd name="connsiteX6" fmla="*/ 2143125 w 4997450"/>
              <a:gd name="connsiteY6" fmla="*/ 1 h 117758"/>
              <a:gd name="connsiteX7" fmla="*/ 2498725 w 4997450"/>
              <a:gd name="connsiteY7" fmla="*/ 114301 h 117758"/>
              <a:gd name="connsiteX8" fmla="*/ 2857500 w 4997450"/>
              <a:gd name="connsiteY8" fmla="*/ 6351 h 117758"/>
              <a:gd name="connsiteX9" fmla="*/ 3213100 w 4997450"/>
              <a:gd name="connsiteY9" fmla="*/ 114301 h 117758"/>
              <a:gd name="connsiteX10" fmla="*/ 3571875 w 4997450"/>
              <a:gd name="connsiteY10" fmla="*/ 3176 h 117758"/>
              <a:gd name="connsiteX11" fmla="*/ 3924300 w 4997450"/>
              <a:gd name="connsiteY11" fmla="*/ 117476 h 117758"/>
              <a:gd name="connsiteX12" fmla="*/ 4289425 w 4997450"/>
              <a:gd name="connsiteY12" fmla="*/ 3176 h 117758"/>
              <a:gd name="connsiteX13" fmla="*/ 4641850 w 4997450"/>
              <a:gd name="connsiteY13" fmla="*/ 117476 h 117758"/>
              <a:gd name="connsiteX14" fmla="*/ 4997450 w 4997450"/>
              <a:gd name="connsiteY14" fmla="*/ 3176 h 117758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8466 h 122853"/>
              <a:gd name="connsiteX1" fmla="*/ 355600 w 4997450"/>
              <a:gd name="connsiteY1" fmla="*/ 122766 h 122853"/>
              <a:gd name="connsiteX2" fmla="*/ 714375 w 4997450"/>
              <a:gd name="connsiteY2" fmla="*/ 11641 h 122853"/>
              <a:gd name="connsiteX3" fmla="*/ 1066800 w 4997450"/>
              <a:gd name="connsiteY3" fmla="*/ 122766 h 122853"/>
              <a:gd name="connsiteX4" fmla="*/ 1431925 w 4997450"/>
              <a:gd name="connsiteY4" fmla="*/ 8466 h 122853"/>
              <a:gd name="connsiteX5" fmla="*/ 1784350 w 4997450"/>
              <a:gd name="connsiteY5" fmla="*/ 122766 h 122853"/>
              <a:gd name="connsiteX6" fmla="*/ 2143125 w 4997450"/>
              <a:gd name="connsiteY6" fmla="*/ 5291 h 122853"/>
              <a:gd name="connsiteX7" fmla="*/ 2498725 w 4997450"/>
              <a:gd name="connsiteY7" fmla="*/ 119591 h 122853"/>
              <a:gd name="connsiteX8" fmla="*/ 2857500 w 4997450"/>
              <a:gd name="connsiteY8" fmla="*/ 11641 h 122853"/>
              <a:gd name="connsiteX9" fmla="*/ 3213100 w 4997450"/>
              <a:gd name="connsiteY9" fmla="*/ 119591 h 122853"/>
              <a:gd name="connsiteX10" fmla="*/ 3571875 w 4997450"/>
              <a:gd name="connsiteY10" fmla="*/ 8466 h 122853"/>
              <a:gd name="connsiteX11" fmla="*/ 3924300 w 4997450"/>
              <a:gd name="connsiteY11" fmla="*/ 122766 h 122853"/>
              <a:gd name="connsiteX12" fmla="*/ 4289425 w 4997450"/>
              <a:gd name="connsiteY12" fmla="*/ 8466 h 122853"/>
              <a:gd name="connsiteX13" fmla="*/ 4997450 w 4997450"/>
              <a:gd name="connsiteY13" fmla="*/ 8466 h 122853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9425" h="117564">
                <a:moveTo>
                  <a:pt x="0" y="3177"/>
                </a:moveTo>
                <a:cubicBezTo>
                  <a:pt x="175419" y="2912"/>
                  <a:pt x="192088" y="116948"/>
                  <a:pt x="355600" y="117477"/>
                </a:cubicBezTo>
                <a:cubicBezTo>
                  <a:pt x="519112" y="118006"/>
                  <a:pt x="525992" y="6352"/>
                  <a:pt x="714375" y="6352"/>
                </a:cubicBezTo>
                <a:cubicBezTo>
                  <a:pt x="902758" y="6352"/>
                  <a:pt x="899583" y="121181"/>
                  <a:pt x="1066800" y="117477"/>
                </a:cubicBezTo>
                <a:cubicBezTo>
                  <a:pt x="1234017" y="113773"/>
                  <a:pt x="1261533" y="3177"/>
                  <a:pt x="1431925" y="3177"/>
                </a:cubicBezTo>
                <a:cubicBezTo>
                  <a:pt x="1602317" y="3177"/>
                  <a:pt x="1618192" y="118006"/>
                  <a:pt x="1784350" y="117477"/>
                </a:cubicBezTo>
                <a:cubicBezTo>
                  <a:pt x="1950508" y="116948"/>
                  <a:pt x="1970088" y="531"/>
                  <a:pt x="2143125" y="2"/>
                </a:cubicBezTo>
                <a:cubicBezTo>
                  <a:pt x="2316162" y="-527"/>
                  <a:pt x="2332038" y="110069"/>
                  <a:pt x="2498725" y="114302"/>
                </a:cubicBezTo>
                <a:cubicBezTo>
                  <a:pt x="2665412" y="118535"/>
                  <a:pt x="2678113" y="6352"/>
                  <a:pt x="2857500" y="6352"/>
                </a:cubicBezTo>
                <a:cubicBezTo>
                  <a:pt x="3036887" y="6352"/>
                  <a:pt x="3027363" y="111656"/>
                  <a:pt x="3213100" y="114302"/>
                </a:cubicBezTo>
                <a:cubicBezTo>
                  <a:pt x="3398837" y="116948"/>
                  <a:pt x="3383492" y="2648"/>
                  <a:pt x="3571875" y="3177"/>
                </a:cubicBezTo>
                <a:cubicBezTo>
                  <a:pt x="3760258" y="3706"/>
                  <a:pt x="3747558" y="117477"/>
                  <a:pt x="3924300" y="117477"/>
                </a:cubicBezTo>
                <a:cubicBezTo>
                  <a:pt x="4101042" y="117477"/>
                  <a:pt x="4116917" y="6352"/>
                  <a:pt x="4289425" y="3177"/>
                </a:cubicBezTo>
              </a:path>
            </a:pathLst>
          </a:custGeom>
          <a:ln w="889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3593C01-06A8-47D6-9BD6-93C18FF3B383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379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58775" y="358774"/>
            <a:ext cx="842645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58775" y="1014399"/>
            <a:ext cx="8426450" cy="34560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  <a:p>
            <a:pPr lvl="5"/>
            <a:r>
              <a:rPr lang="sv-SE" dirty="0"/>
              <a:t>Nivå sex</a:t>
            </a:r>
          </a:p>
          <a:p>
            <a:pPr lvl="6"/>
            <a:r>
              <a:rPr lang="sv-SE" dirty="0"/>
              <a:t>Nivå sju</a:t>
            </a:r>
          </a:p>
          <a:p>
            <a:pPr lvl="7"/>
            <a:r>
              <a:rPr lang="sv-SE" dirty="0"/>
              <a:t>Nivå åtta</a:t>
            </a:r>
          </a:p>
          <a:p>
            <a:pPr lvl="8"/>
            <a:r>
              <a:rPr lang="sv-SE" dirty="0"/>
              <a:t>Nivå nio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48908" y="4719600"/>
            <a:ext cx="467991" cy="22082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 i="0" spc="0" baseline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fld id="{6510852F-8A92-4179-8647-7356372A53EC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13100" y="4719600"/>
            <a:ext cx="4447577" cy="220825"/>
          </a:xfrm>
          <a:prstGeom prst="rect">
            <a:avLst/>
          </a:prstGeom>
          <a:blipFill>
            <a:blip r:embed="rId2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vert="horz" wrap="square" lIns="0" tIns="0" rIns="108000" bIns="0" rtlCol="0" anchor="b" anchorCtr="0">
            <a:noAutofit/>
          </a:bodyPr>
          <a:lstStyle>
            <a:lvl1pPr algn="r">
              <a:defRPr sz="700" b="0" i="0" spc="0" baseline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216899" y="4696553"/>
            <a:ext cx="584201" cy="287864"/>
          </a:xfrm>
          <a:prstGeom prst="rect">
            <a:avLst/>
          </a:prstGeom>
          <a:noFill/>
        </p:spPr>
        <p:txBody>
          <a:bodyPr vert="horz" wrap="none" lIns="0" tIns="0" rIns="0" bIns="0" rtlCol="0" anchor="b" anchorCtr="0"/>
          <a:lstStyle>
            <a:lvl1pPr algn="r">
              <a:defRPr sz="2200" b="0" i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0000500000000000000" pitchFamily="50" charset="0"/>
              </a:defRPr>
            </a:lvl1pPr>
          </a:lstStyle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E0E4BEBA-16F8-EBEF-205D-5334894F20B6}"/>
              </a:ext>
            </a:extLst>
          </p:cNvPr>
          <p:cNvPicPr>
            <a:picLocks noChangeAspect="1"/>
          </p:cNvPicPr>
          <p:nvPr userDrawn="1"/>
        </p:nvPicPr>
        <p:blipFill>
          <a:blip r:embed="rId30"/>
          <a:stretch>
            <a:fillRect/>
          </a:stretch>
        </p:blipFill>
        <p:spPr>
          <a:xfrm>
            <a:off x="333729" y="4584644"/>
            <a:ext cx="2229147" cy="508402"/>
          </a:xfrm>
          <a:prstGeom prst="rect">
            <a:avLst/>
          </a:prstGeom>
        </p:spPr>
      </p:pic>
      <p:sp>
        <p:nvSpPr>
          <p:cNvPr id="13" name="textruta 12">
            <a:extLst>
              <a:ext uri="{FF2B5EF4-FFF2-40B4-BE49-F238E27FC236}">
                <a16:creationId xmlns:a16="http://schemas.microsoft.com/office/drawing/2014/main" id="{1A367382-5C9B-C0A8-4F3B-06DE8FF8226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060825" y="4958080"/>
            <a:ext cx="1044575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Informationsklass: Privat</a:t>
            </a:r>
          </a:p>
        </p:txBody>
      </p:sp>
    </p:spTree>
    <p:extLst>
      <p:ext uri="{BB962C8B-B14F-4D97-AF65-F5344CB8AC3E}">
        <p14:creationId xmlns:p14="http://schemas.microsoft.com/office/powerpoint/2010/main" val="230561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70" r:id="rId3"/>
    <p:sldLayoutId id="2147483679" r:id="rId4"/>
    <p:sldLayoutId id="2147483750" r:id="rId5"/>
    <p:sldLayoutId id="2147483682" r:id="rId6"/>
    <p:sldLayoutId id="2147483733" r:id="rId7"/>
    <p:sldLayoutId id="2147483734" r:id="rId8"/>
    <p:sldLayoutId id="2147483673" r:id="rId9"/>
    <p:sldLayoutId id="2147483676" r:id="rId10"/>
    <p:sldLayoutId id="2147483740" r:id="rId11"/>
    <p:sldLayoutId id="2147483741" r:id="rId12"/>
    <p:sldLayoutId id="2147483718" r:id="rId13"/>
    <p:sldLayoutId id="2147483744" r:id="rId14"/>
    <p:sldLayoutId id="2147483698" r:id="rId15"/>
    <p:sldLayoutId id="2147483683" r:id="rId16"/>
    <p:sldLayoutId id="2147483742" r:id="rId17"/>
    <p:sldLayoutId id="2147483743" r:id="rId18"/>
    <p:sldLayoutId id="2147483746" r:id="rId19"/>
    <p:sldLayoutId id="2147483736" r:id="rId20"/>
    <p:sldLayoutId id="2147483739" r:id="rId21"/>
    <p:sldLayoutId id="2147483713" r:id="rId22"/>
    <p:sldLayoutId id="2147483751" r:id="rId23"/>
    <p:sldLayoutId id="2147483749" r:id="rId24"/>
    <p:sldLayoutId id="2147483671" r:id="rId25"/>
    <p:sldLayoutId id="2147483706" r:id="rId26"/>
    <p:sldLayoutId id="2147483685" r:id="rId27"/>
  </p:sldLayoutIdLst>
  <p:hf hdr="0"/>
  <p:txStyles>
    <p:titleStyle>
      <a:lvl1pPr algn="l" defTabSz="457200" rtl="0" eaLnBrk="1" latinLnBrk="0" hangingPunct="1">
        <a:lnSpc>
          <a:spcPct val="85000"/>
        </a:lnSpc>
        <a:spcBef>
          <a:spcPct val="0"/>
        </a:spcBef>
        <a:buNone/>
        <a:defRPr sz="3000" b="1" i="0" kern="1200" spc="-80" baseline="0">
          <a:solidFill>
            <a:schemeClr val="accent1"/>
          </a:solidFill>
          <a:latin typeface="+mj-lt"/>
          <a:ea typeface="Georgia" charset="0"/>
          <a:cs typeface="Georgia" charset="0"/>
        </a:defRPr>
      </a:lvl1pPr>
    </p:titleStyle>
    <p:bodyStyle>
      <a:lvl1pPr marL="0" indent="0" algn="l" defTabSz="457200" rtl="0" eaLnBrk="1" latinLnBrk="0" hangingPunct="1">
        <a:spcBef>
          <a:spcPts val="800"/>
        </a:spcBef>
        <a:buFont typeface="Arial"/>
        <a:buNone/>
        <a:defRPr sz="160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1pPr>
      <a:lvl2pPr marL="144000" indent="-144000" algn="l" defTabSz="457200" rtl="0" eaLnBrk="1" latinLnBrk="0" hangingPunct="1">
        <a:spcBef>
          <a:spcPts val="600"/>
        </a:spcBef>
        <a:buFont typeface="Wingdings" charset="2"/>
        <a:buChar char="§"/>
        <a:defRPr sz="160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2pPr>
      <a:lvl3pPr marL="288000" indent="-144000" algn="l" defTabSz="457200" rtl="0" eaLnBrk="1" latinLnBrk="0" hangingPunct="1">
        <a:spcBef>
          <a:spcPts val="100"/>
        </a:spcBef>
        <a:buFont typeface="Arial"/>
        <a:buChar char="–"/>
        <a:defRPr sz="1400" b="0" i="1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3pPr>
      <a:lvl4pPr marL="0" indent="0" algn="l" defTabSz="457200" rtl="0" eaLnBrk="1" latinLnBrk="0" hangingPunct="1">
        <a:spcBef>
          <a:spcPts val="600"/>
        </a:spcBef>
        <a:spcAft>
          <a:spcPts val="0"/>
        </a:spcAft>
        <a:buFontTx/>
        <a:buNone/>
        <a:defRPr sz="1400" b="0" i="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4pPr>
      <a:lvl5pPr marL="126000" indent="-126000" algn="l" defTabSz="457200" rtl="0" eaLnBrk="1" latinLnBrk="0" hangingPunct="1">
        <a:spcBef>
          <a:spcPts val="400"/>
        </a:spcBef>
        <a:buFont typeface="Wingdings" panose="05000000000000000000" pitchFamily="2" charset="2"/>
        <a:buChar char="§"/>
        <a:defRPr sz="1400" i="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5pPr>
      <a:lvl6pPr marL="252000" indent="-126000" algn="l" defTabSz="457200" rtl="0" eaLnBrk="1" latinLnBrk="0" hangingPunct="1">
        <a:spcBef>
          <a:spcPts val="100"/>
        </a:spcBef>
        <a:buFont typeface="Corbel" panose="020B0503020204020204" pitchFamily="34" charset="0"/>
        <a:buChar char="–"/>
        <a:defRPr sz="1200" i="1" kern="1200" spc="-2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ts val="400"/>
        </a:spcBef>
        <a:buFont typeface="Wingdings" panose="05000000000000000000" pitchFamily="2" charset="2"/>
        <a:buNone/>
        <a:defRPr sz="1200" b="0" kern="1200" spc="-20" baseline="0">
          <a:solidFill>
            <a:schemeClr val="accent1"/>
          </a:solidFill>
          <a:latin typeface="+mn-lt"/>
          <a:ea typeface="+mn-ea"/>
          <a:cs typeface="+mn-cs"/>
        </a:defRPr>
      </a:lvl7pPr>
      <a:lvl8pPr marL="108000" indent="-108000" algn="l" defTabSz="457200" rtl="0" eaLnBrk="1" latinLnBrk="0" hangingPunct="1">
        <a:spcBef>
          <a:spcPts val="300"/>
        </a:spcBef>
        <a:buFont typeface="Wingdings" panose="05000000000000000000" pitchFamily="2" charset="2"/>
        <a:buChar char="§"/>
        <a:defRPr sz="1200" i="0" kern="1200" spc="-20" baseline="0">
          <a:solidFill>
            <a:schemeClr val="accent1"/>
          </a:solidFill>
          <a:latin typeface="+mn-lt"/>
          <a:ea typeface="+mn-ea"/>
          <a:cs typeface="+mn-cs"/>
        </a:defRPr>
      </a:lvl8pPr>
      <a:lvl9pPr marL="216000" indent="-108000" algn="l" defTabSz="457200" rtl="0" eaLnBrk="1" latinLnBrk="0" hangingPunct="1">
        <a:spcBef>
          <a:spcPts val="100"/>
        </a:spcBef>
        <a:buFont typeface="Corbel" panose="020B0503020204020204" pitchFamily="34" charset="0"/>
        <a:buChar char="–"/>
        <a:defRPr sz="1000" i="1" kern="1200" spc="-20" baseline="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5534" userDrawn="1">
          <p15:clr>
            <a:srgbClr val="F26B43"/>
          </p15:clr>
        </p15:guide>
        <p15:guide id="3" pos="226" userDrawn="1">
          <p15:clr>
            <a:srgbClr val="F26B43"/>
          </p15:clr>
        </p15:guide>
        <p15:guide id="4" orient="horz" pos="227" userDrawn="1">
          <p15:clr>
            <a:srgbClr val="F26B43"/>
          </p15:clr>
        </p15:guide>
        <p15:guide id="5" orient="horz" pos="2816" userDrawn="1">
          <p15:clr>
            <a:srgbClr val="F26B43"/>
          </p15:clr>
        </p15:guide>
        <p15:guide id="43" pos="2880" userDrawn="1">
          <p15:clr>
            <a:srgbClr val="F26B43"/>
          </p15:clr>
        </p15:guide>
        <p15:guide id="44" pos="584" userDrawn="1">
          <p15:clr>
            <a:srgbClr val="F26B43"/>
          </p15:clr>
        </p15:guide>
        <p15:guide id="45" pos="676" userDrawn="1">
          <p15:clr>
            <a:srgbClr val="F26B43"/>
          </p15:clr>
        </p15:guide>
        <p15:guide id="46" pos="1034" userDrawn="1">
          <p15:clr>
            <a:srgbClr val="F26B43"/>
          </p15:clr>
        </p15:guide>
        <p15:guide id="47" pos="1126" userDrawn="1">
          <p15:clr>
            <a:srgbClr val="F26B43"/>
          </p15:clr>
        </p15:guide>
        <p15:guide id="48" pos="1486" userDrawn="1">
          <p15:clr>
            <a:srgbClr val="F26B43"/>
          </p15:clr>
        </p15:guide>
        <p15:guide id="49" pos="1576" userDrawn="1">
          <p15:clr>
            <a:srgbClr val="F26B43"/>
          </p15:clr>
        </p15:guide>
        <p15:guide id="51" pos="1934" userDrawn="1">
          <p15:clr>
            <a:srgbClr val="F26B43"/>
          </p15:clr>
        </p15:guide>
        <p15:guide id="52" pos="2041" userDrawn="1">
          <p15:clr>
            <a:srgbClr val="F26B43"/>
          </p15:clr>
        </p15:guide>
        <p15:guide id="53" pos="2384" userDrawn="1">
          <p15:clr>
            <a:srgbClr val="F26B43"/>
          </p15:clr>
        </p15:guide>
        <p15:guide id="54" pos="2476" userDrawn="1">
          <p15:clr>
            <a:srgbClr val="F26B43"/>
          </p15:clr>
        </p15:guide>
        <p15:guide id="55" pos="2834" userDrawn="1">
          <p15:clr>
            <a:srgbClr val="F26B43"/>
          </p15:clr>
        </p15:guide>
        <p15:guide id="56" pos="2926" userDrawn="1">
          <p15:clr>
            <a:srgbClr val="F26B43"/>
          </p15:clr>
        </p15:guide>
        <p15:guide id="57" pos="3284" userDrawn="1">
          <p15:clr>
            <a:srgbClr val="F26B43"/>
          </p15:clr>
        </p15:guide>
        <p15:guide id="58" pos="3376" userDrawn="1">
          <p15:clr>
            <a:srgbClr val="F26B43"/>
          </p15:clr>
        </p15:guide>
        <p15:guide id="59" pos="3734" userDrawn="1">
          <p15:clr>
            <a:srgbClr val="F26B43"/>
          </p15:clr>
        </p15:guide>
        <p15:guide id="60" pos="3826" userDrawn="1">
          <p15:clr>
            <a:srgbClr val="F26B43"/>
          </p15:clr>
        </p15:guide>
        <p15:guide id="61" pos="4184" userDrawn="1">
          <p15:clr>
            <a:srgbClr val="F26B43"/>
          </p15:clr>
        </p15:guide>
        <p15:guide id="62" pos="4274" userDrawn="1">
          <p15:clr>
            <a:srgbClr val="F26B43"/>
          </p15:clr>
        </p15:guide>
        <p15:guide id="63" pos="4634" userDrawn="1">
          <p15:clr>
            <a:srgbClr val="F26B43"/>
          </p15:clr>
        </p15:guide>
        <p15:guide id="64" pos="4726" userDrawn="1">
          <p15:clr>
            <a:srgbClr val="F26B43"/>
          </p15:clr>
        </p15:guide>
        <p15:guide id="65" pos="5084" userDrawn="1">
          <p15:clr>
            <a:srgbClr val="F26B43"/>
          </p15:clr>
        </p15:guide>
        <p15:guide id="66" pos="5176" userDrawn="1">
          <p15:clr>
            <a:srgbClr val="F26B43"/>
          </p15:clr>
        </p15:guide>
        <p15:guide id="68" orient="horz" pos="638" userDrawn="1">
          <p15:clr>
            <a:srgbClr val="F26B43"/>
          </p15:clr>
        </p15:guide>
        <p15:guide id="69" orient="horz" pos="1002" userDrawn="1">
          <p15:clr>
            <a:srgbClr val="F26B43"/>
          </p15:clr>
        </p15:guide>
        <p15:guide id="70" orient="horz" pos="1092" userDrawn="1">
          <p15:clr>
            <a:srgbClr val="F26B43"/>
          </p15:clr>
        </p15:guide>
        <p15:guide id="71" orient="horz" pos="1457" userDrawn="1">
          <p15:clr>
            <a:srgbClr val="F26B43"/>
          </p15:clr>
        </p15:guide>
        <p15:guide id="72" orient="horz" pos="1547" userDrawn="1">
          <p15:clr>
            <a:srgbClr val="F26B43"/>
          </p15:clr>
        </p15:guide>
        <p15:guide id="73" orient="horz" pos="1908" userDrawn="1">
          <p15:clr>
            <a:srgbClr val="F26B43"/>
          </p15:clr>
        </p15:guide>
        <p15:guide id="74" orient="horz" pos="2000" userDrawn="1">
          <p15:clr>
            <a:srgbClr val="F26B43"/>
          </p15:clr>
        </p15:guide>
        <p15:guide id="75" orient="horz" pos="2363" userDrawn="1">
          <p15:clr>
            <a:srgbClr val="F26B43"/>
          </p15:clr>
        </p15:guide>
        <p15:guide id="76" orient="horz" pos="2454" userDrawn="1">
          <p15:clr>
            <a:srgbClr val="F26B43"/>
          </p15:clr>
        </p15:guide>
        <p15:guide id="77" orient="horz" pos="3094" userDrawn="1">
          <p15:clr>
            <a:srgbClr val="F26B43"/>
          </p15:clr>
        </p15:guide>
        <p15:guide id="78" orient="horz" pos="29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team.intersport.se/vambs-if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fif"/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42959-A376-4F3C-92F5-A94CA23B7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Våmbs IF Flickjunior 2025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515C6E-AB8D-4353-8E41-C2FB2F6F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5FCA-D36A-4223-8C76-77F919FEEE51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3C61F6-62C1-4A63-955E-555399DA9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F24516-7DF4-4D85-9426-DC3F45CB2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</a:t>
            </a:fld>
            <a:endParaRPr lang="sv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8CEFEF-1DAB-4BDE-B6EF-FB11CDB9D42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Personal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Upplägg på träningar och 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Träningsdag / teambuilding 26/4 – hemmaplan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Inspirationsträning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Ekonomi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Arbetsuppgifter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Klädprovardag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Laget-sida och Supertext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8" name="Bildobjekt 7" descr="En bild som visar symbol, logotyp, Teckensnitt, Varumärke&#10;&#10;AI-genererat innehåll kan vara felaktigt.">
            <a:extLst>
              <a:ext uri="{FF2B5EF4-FFF2-40B4-BE49-F238E27FC236}">
                <a16:creationId xmlns:a16="http://schemas.microsoft.com/office/drawing/2014/main" id="{EDE532B3-9522-0F64-F714-2DF7CB5581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75" y="35877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50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3E607D-9451-B41A-2B09-467691C3C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358774"/>
            <a:ext cx="3852000" cy="576000"/>
          </a:xfrm>
        </p:spPr>
        <p:txBody>
          <a:bodyPr anchor="t">
            <a:normAutofit/>
          </a:bodyPr>
          <a:lstStyle/>
          <a:p>
            <a:r>
              <a:rPr lang="sv-SE" sz="2800"/>
              <a:t>Arbetsuppgifter 2025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7C76F4E-81E8-F871-6A0B-02742203E1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48908" y="4719600"/>
            <a:ext cx="467991" cy="22082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AADE401B-79DB-4C64-86A3-85EDDE9B6F2E}" type="datetime1">
              <a:rPr lang="sv-SE" smtClean="0"/>
              <a:pPr>
                <a:spcAft>
                  <a:spcPts val="600"/>
                </a:spcAft>
              </a:pPr>
              <a:t>2025-03-10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5CE8757-ED26-532C-C3A0-50F9304E0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3100" y="4719600"/>
            <a:ext cx="4447577" cy="220825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Sidfotstext (ändras under Meny Infoga och knappen Sidhuvud/Sidfot)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46501F-BCDB-369B-50B5-509C82B8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16899" y="4696553"/>
            <a:ext cx="584201" cy="287864"/>
          </a:xfrm>
        </p:spPr>
        <p:txBody>
          <a:bodyPr wrap="none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9DBCB7B-D4FD-EE41-85F0-B6F7A4EFC557}" type="slidenum">
              <a:rPr lang="sv-SE" sz="2000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sv-SE" sz="2000"/>
          </a:p>
        </p:txBody>
      </p:sp>
      <p:pic>
        <p:nvPicPr>
          <p:cNvPr id="8" name="Bildobjekt 7" descr="En bild som visar utomhus, gräs, himmel, träd&#10;&#10;AI-genererat innehåll kan vara felaktigt.">
            <a:extLst>
              <a:ext uri="{FF2B5EF4-FFF2-40B4-BE49-F238E27FC236}">
                <a16:creationId xmlns:a16="http://schemas.microsoft.com/office/drawing/2014/main" id="{99800B0A-AD0C-5E7A-2C12-A39991E36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40151"/>
            <a:ext cx="4213225" cy="2348872"/>
          </a:xfrm>
          <a:prstGeom prst="rect">
            <a:avLst/>
          </a:prstGeom>
          <a:noFill/>
        </p:spPr>
      </p:pic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29247A4-88CF-35E6-4ACB-6FFB6EB924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8775" y="1012825"/>
            <a:ext cx="3852000" cy="3457575"/>
          </a:xfrm>
        </p:spPr>
        <p:txBody>
          <a:bodyPr>
            <a:normAutofit/>
          </a:bodyPr>
          <a:lstStyle/>
          <a:p>
            <a:r>
              <a:rPr lang="sv-SE" dirty="0"/>
              <a:t>Vet inte i skrivande stund om föreningen räknar oss som 1 eller 2 lag i detta avseende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Grön/Vita-rabatten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Domaransvarig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Futsal</a:t>
            </a:r>
            <a:r>
              <a:rPr lang="sv-SE" dirty="0"/>
              <a:t> Cup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Kiosk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Hentorpsdagen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Etc</a:t>
            </a:r>
            <a:r>
              <a:rPr lang="sv-SE" dirty="0"/>
              <a:t>… </a:t>
            </a:r>
          </a:p>
          <a:p>
            <a:r>
              <a:rPr lang="sv-SE" dirty="0"/>
              <a:t>Varje arbetsuppgift behöver en ansvarig!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5242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2B7103-6D0C-E903-9CB5-4BF3F9AA2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Klädprovardag &amp; Loppis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400C22A-0B36-E02A-4DF1-D1327B206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BC78E43-E693-41C5-9EE2-2E1DAEB5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A35443A-970D-FBB5-F19D-423A6C07F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11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FFC9E4F-D022-2C37-9DF2-3331D0DBA19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Logga in på våran sida på Intersport för att se utbudet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hlinkClick r:id="rId2"/>
              </a:rPr>
              <a:t>https://team.intersport.se/vambs-if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Klädprovardag på Intersport Skövde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2/4 </a:t>
            </a:r>
            <a:r>
              <a:rPr lang="sv-SE" dirty="0" err="1"/>
              <a:t>kl</a:t>
            </a:r>
            <a:r>
              <a:rPr lang="sv-SE" dirty="0"/>
              <a:t> 16-19</a:t>
            </a:r>
          </a:p>
          <a:p>
            <a:r>
              <a:rPr lang="sv-SE" dirty="0"/>
              <a:t>Claesborg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23/4 </a:t>
            </a:r>
            <a:r>
              <a:rPr lang="sv-SE" dirty="0" err="1"/>
              <a:t>kl</a:t>
            </a:r>
            <a:r>
              <a:rPr lang="sv-SE" dirty="0"/>
              <a:t> 16-19</a:t>
            </a:r>
          </a:p>
          <a:p>
            <a:r>
              <a:rPr lang="sv-SE" dirty="0"/>
              <a:t>Fotbollsloppis på Claesborg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13/4 </a:t>
            </a:r>
            <a:r>
              <a:rPr lang="sv-SE" dirty="0" err="1"/>
              <a:t>kl</a:t>
            </a:r>
            <a:r>
              <a:rPr lang="sv-SE" dirty="0"/>
              <a:t> 10-13</a:t>
            </a:r>
          </a:p>
          <a:p>
            <a:endParaRPr lang="sv-SE" dirty="0"/>
          </a:p>
        </p:txBody>
      </p:sp>
      <p:pic>
        <p:nvPicPr>
          <p:cNvPr id="8" name="Bildobjekt 7" descr="En bild som visar Teckensnitt, vit, logotyp, Grafik&#10;&#10;AI-genererat innehåll kan vara felaktigt.">
            <a:extLst>
              <a:ext uri="{FF2B5EF4-FFF2-40B4-BE49-F238E27FC236}">
                <a16:creationId xmlns:a16="http://schemas.microsoft.com/office/drawing/2014/main" id="{B5D9F2DE-BA71-7956-FAAD-B3E7E929E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374" y="2378254"/>
            <a:ext cx="2143125" cy="2143125"/>
          </a:xfrm>
          <a:prstGeom prst="rect">
            <a:avLst/>
          </a:prstGeom>
        </p:spPr>
      </p:pic>
      <p:pic>
        <p:nvPicPr>
          <p:cNvPr id="10" name="Bildobjekt 9" descr="En bild som visar symbol, logotyp, Teckensnitt, Varumärke&#10;&#10;AI-genererat innehåll kan vara felaktigt.">
            <a:extLst>
              <a:ext uri="{FF2B5EF4-FFF2-40B4-BE49-F238E27FC236}">
                <a16:creationId xmlns:a16="http://schemas.microsoft.com/office/drawing/2014/main" id="{5554B8F7-F371-6CD0-3B0B-8891FB9449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206" y="15908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652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6A0A4C-862E-012A-4EB7-B2D719C10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Laget.se &amp; </a:t>
            </a:r>
            <a:r>
              <a:rPr lang="sv-SE" dirty="0" err="1"/>
              <a:t>Supertext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2A7579F-14D8-3D9E-FD0C-1243652E6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A285BF-4559-703C-02B2-AAFB6515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5B1E1D1-12F7-9348-EB8D-70D071A2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12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D4859E4-774D-D67D-B566-71AF7764295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F-Junior F09-11 – Ny sida på Laget.se där vi kommer sköta kallelser </a:t>
            </a:r>
            <a:r>
              <a:rPr lang="sv-SE" dirty="0" err="1"/>
              <a:t>etc</a:t>
            </a:r>
            <a:r>
              <a:rPr lang="sv-S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Behöver vi 2 </a:t>
            </a:r>
            <a:r>
              <a:rPr lang="sv-SE" dirty="0" err="1"/>
              <a:t>Supertext</a:t>
            </a:r>
            <a:r>
              <a:rPr lang="sv-SE" dirty="0"/>
              <a:t>-grupper för föräldrarna???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Tjejerna får en egen grupp där dom själva lämnar frånvaro till träningar. Bara vi ledare ser svaren. Egenansvar!  </a:t>
            </a:r>
          </a:p>
        </p:txBody>
      </p:sp>
    </p:spTree>
    <p:extLst>
      <p:ext uri="{BB962C8B-B14F-4D97-AF65-F5344CB8AC3E}">
        <p14:creationId xmlns:p14="http://schemas.microsoft.com/office/powerpoint/2010/main" val="2961279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81A7A8-2DCA-94A6-41DA-A63A14165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358774"/>
            <a:ext cx="8426450" cy="565151"/>
          </a:xfrm>
        </p:spPr>
        <p:txBody>
          <a:bodyPr anchor="t">
            <a:normAutofit/>
          </a:bodyPr>
          <a:lstStyle/>
          <a:p>
            <a:r>
              <a:rPr lang="sv-SE"/>
              <a:t>Tack för oss &amp; nu mat! </a:t>
            </a:r>
            <a:endParaRPr lang="sv-SE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5F049C6-67CB-82B1-C86A-36DD8717ABF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8775" y="1011600"/>
            <a:ext cx="4140200" cy="28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Bildobjekt 9" descr="En bild som visar text, skärmbild, Teckensnitt, Grafik&#10;&#10;AI-genererat innehåll kan vara felaktigt.">
            <a:extLst>
              <a:ext uri="{FF2B5EF4-FFF2-40B4-BE49-F238E27FC236}">
                <a16:creationId xmlns:a16="http://schemas.microsoft.com/office/drawing/2014/main" id="{E8358426-7E0A-AEB1-7820-26F6758C4C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553" r="1" b="11842"/>
          <a:stretch/>
        </p:blipFill>
        <p:spPr>
          <a:xfrm>
            <a:off x="358775" y="1299600"/>
            <a:ext cx="4140200" cy="3171600"/>
          </a:xfrm>
          <a:prstGeom prst="rect">
            <a:avLst/>
          </a:prstGeom>
          <a:noFill/>
        </p:spPr>
      </p:pic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862EF891-9995-8CA2-6FDF-13D82117B2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645025" y="1011600"/>
            <a:ext cx="4140200" cy="28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latshållare för innehåll 7" descr="En bild som visar mat, maträtt, köttbulle, Kök&#10;&#10;AI-genererat innehåll kan vara felaktigt.">
            <a:extLst>
              <a:ext uri="{FF2B5EF4-FFF2-40B4-BE49-F238E27FC236}">
                <a16:creationId xmlns:a16="http://schemas.microsoft.com/office/drawing/2014/main" id="{CC7F0B2F-4041-3C13-D7E5-29030CE991F0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3"/>
          <a:srcRect l="12185" r="27106" b="-2"/>
          <a:stretch/>
        </p:blipFill>
        <p:spPr>
          <a:xfrm>
            <a:off x="4645025" y="1299600"/>
            <a:ext cx="4140200" cy="3171600"/>
          </a:xfrm>
          <a:noFill/>
        </p:spPr>
      </p:pic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07105EB-805A-35C2-E20B-41548CCF85A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7748908" y="4719600"/>
            <a:ext cx="467991" cy="22082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AADE401B-79DB-4C64-86A3-85EDDE9B6F2E}" type="datetime1">
              <a:rPr lang="sv-SE" smtClean="0"/>
              <a:pPr>
                <a:spcAft>
                  <a:spcPts val="600"/>
                </a:spcAft>
              </a:pPr>
              <a:t>2025-03-10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E8D9EFF-04E7-EF8B-069F-C322A4E8294F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3213100" y="4719600"/>
            <a:ext cx="4447577" cy="220825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Sidfotstext (ändras under Meny Infoga och knappen Sidhuvud/Sidfot)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31D77F7-56C9-0B6E-7F3B-1D2613A25D6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8216899" y="4696553"/>
            <a:ext cx="584201" cy="287864"/>
          </a:xfrm>
        </p:spPr>
        <p:txBody>
          <a:bodyPr wrap="none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9DBCB7B-D4FD-EE41-85F0-B6F7A4EFC557}" type="slidenum">
              <a:rPr lang="sv-SE" sz="2000" smtClean="0"/>
              <a:pPr>
                <a:lnSpc>
                  <a:spcPct val="90000"/>
                </a:lnSpc>
                <a:spcAft>
                  <a:spcPts val="600"/>
                </a:spcAft>
              </a:pPr>
              <a:t>13</a:t>
            </a:fld>
            <a:endParaRPr lang="sv-SE" sz="2000"/>
          </a:p>
        </p:txBody>
      </p:sp>
    </p:spTree>
    <p:extLst>
      <p:ext uri="{BB962C8B-B14F-4D97-AF65-F5344CB8AC3E}">
        <p14:creationId xmlns:p14="http://schemas.microsoft.com/office/powerpoint/2010/main" val="297931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D9BAD8-2A67-41A7-7716-6B97891B0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Personal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028AB69-F276-C157-CE8B-09CA1AFB2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071EC8F-4DA4-C9D8-C215-97DECCE4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46C6944-ED72-2186-A2CE-BF0EEE7AB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2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C52066B-335A-2231-179A-82F385FF771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Tränare och ledare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Peter </a:t>
            </a:r>
            <a:r>
              <a:rPr lang="sv-SE" dirty="0" err="1"/>
              <a:t>Hjortmar</a:t>
            </a:r>
            <a:r>
              <a:rPr lang="sv-SE" dirty="0"/>
              <a:t>, Mattias Gustavsson, Martin Claesson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Jonas Lindahl (</a:t>
            </a:r>
            <a:r>
              <a:rPr lang="sv-SE" dirty="0" err="1"/>
              <a:t>admin</a:t>
            </a:r>
            <a:r>
              <a:rPr lang="sv-SE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Karolin Metso (cuper och lagkassa)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Nora Larsson (fadder)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Behov av hjälp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 vuxen / träning som hjälper till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Födda 2011 behöver 1 som stöttar Mattias i samband med 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Matchvärd i samband med hemmamatcher</a:t>
            </a:r>
          </a:p>
        </p:txBody>
      </p:sp>
      <p:pic>
        <p:nvPicPr>
          <p:cNvPr id="8" name="Bildobjekt 7" descr="En bild som visar symbol, logotyp, Teckensnitt, Varumärke&#10;&#10;AI-genererat innehåll kan vara felaktigt.">
            <a:extLst>
              <a:ext uri="{FF2B5EF4-FFF2-40B4-BE49-F238E27FC236}">
                <a16:creationId xmlns:a16="http://schemas.microsoft.com/office/drawing/2014/main" id="{2B84D819-D566-26F4-ABB6-D4AA48CE2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7489" y="35877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195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8E0013-EE2C-07A2-F9E9-CF22A5924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4E88B7D-A6DF-D5F3-7785-BCD1A5C5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F03A13B-203F-4DFA-B47D-969580875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28284F-42FD-7C81-99C4-29BE8CA90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07FB795-35AD-EAD6-0582-A04DA217733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3 pass i veckan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Måndag 19:00-20.30 (Claesborg bredvid damlaget)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Onsdag 19:00-20:30 (Claesborg bredvid damlaget)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Torsdag 17:00-18:30 (Södermalms IP)</a:t>
            </a:r>
          </a:p>
          <a:p>
            <a:r>
              <a:rPr lang="sv-SE" dirty="0"/>
              <a:t>Onsdagar eventuellt U-lagsmatch för spelare födda 2010</a:t>
            </a:r>
          </a:p>
          <a:p>
            <a:r>
              <a:rPr lang="sv-SE" dirty="0"/>
              <a:t>Före och efter träningar</a:t>
            </a:r>
          </a:p>
          <a:p>
            <a:r>
              <a:rPr lang="sv-SE" dirty="0"/>
              <a:t>Frånvaro </a:t>
            </a:r>
          </a:p>
          <a:p>
            <a:r>
              <a:rPr lang="sv-SE" dirty="0"/>
              <a:t>Kallelse</a:t>
            </a:r>
          </a:p>
          <a:p>
            <a:endParaRPr lang="sv-SE" dirty="0"/>
          </a:p>
        </p:txBody>
      </p:sp>
      <p:pic>
        <p:nvPicPr>
          <p:cNvPr id="8" name="Bildobjekt 7" descr="En bild som visar utomhus, himmel, träd, moln&#10;&#10;AI-genererat innehåll kan vara felaktigt.">
            <a:extLst>
              <a:ext uri="{FF2B5EF4-FFF2-40B4-BE49-F238E27FC236}">
                <a16:creationId xmlns:a16="http://schemas.microsoft.com/office/drawing/2014/main" id="{4AE3E1D8-20B6-6C89-A4CF-BD8DEE07C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0"/>
            <a:ext cx="38100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69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EA0EE6-AFE2-BC86-3474-B84ADBCFE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D96D4B9-38D1-5BA8-92CF-41C12D3C8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65988BE-286F-0F46-C378-0ED81F6A9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989C317-FA95-17B2-7954-427AB42A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4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8E6F954-EC54-F191-DDA1-B0FD82C0AF9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kommer ha 2 lag i seriespel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9 mot 9 och 11 mot 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Tjejer födda 2010 kommer behöva stötta seniorerna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Tjejer 2011 kommer således behöva fylla på i 2010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har i ett tidigt läge gjort klart för de som bokar matcher att 2010/2011/</a:t>
            </a:r>
            <a:r>
              <a:rPr lang="sv-SE" dirty="0" err="1"/>
              <a:t>U-lag:s</a:t>
            </a:r>
            <a:r>
              <a:rPr lang="sv-SE" dirty="0"/>
              <a:t> matcher inte kommer vara på samma dag </a:t>
            </a:r>
          </a:p>
          <a:p>
            <a:r>
              <a:rPr lang="sv-SE" dirty="0"/>
              <a:t>Kallelse</a:t>
            </a:r>
          </a:p>
        </p:txBody>
      </p:sp>
      <p:pic>
        <p:nvPicPr>
          <p:cNvPr id="8" name="Bildobjekt 7" descr="En bild som visar symbol, logotyp, Teckensnitt, Varumärke&#10;&#10;AI-genererat innehåll kan vara felaktigt.">
            <a:extLst>
              <a:ext uri="{FF2B5EF4-FFF2-40B4-BE49-F238E27FC236}">
                <a16:creationId xmlns:a16="http://schemas.microsoft.com/office/drawing/2014/main" id="{1C0205E7-25E1-E282-B7DF-A19D4295D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75" y="27856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001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A2C7A0-BF79-178A-E5C8-36B3886A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 - serier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DCE76B5-6F86-C233-51B3-9D947C25E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FF79B2B-32A3-F225-4BBC-F9E967450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286350F-DCC4-3EFA-85D8-36298B61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5</a:t>
            </a:fld>
            <a:endParaRPr lang="sv-SE" dirty="0"/>
          </a:p>
        </p:txBody>
      </p:sp>
      <p:pic>
        <p:nvPicPr>
          <p:cNvPr id="8" name="Platshållare för innehåll 7" descr="En bild som visar text, Teckensnitt, skärmbild&#10;&#10;AI-genererat innehåll kan vara felaktigt.">
            <a:extLst>
              <a:ext uri="{FF2B5EF4-FFF2-40B4-BE49-F238E27FC236}">
                <a16:creationId xmlns:a16="http://schemas.microsoft.com/office/drawing/2014/main" id="{6019EA00-D172-DFC4-9738-0AD5398AE22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4177084" y="1012825"/>
            <a:ext cx="3164062" cy="3457575"/>
          </a:xfrm>
        </p:spPr>
      </p:pic>
      <p:pic>
        <p:nvPicPr>
          <p:cNvPr id="10" name="Bildobjekt 9" descr="En bild som visar text, Teckensnitt, skärmbild&#10;&#10;AI-genererat innehåll kan vara felaktigt.">
            <a:extLst>
              <a:ext uri="{FF2B5EF4-FFF2-40B4-BE49-F238E27FC236}">
                <a16:creationId xmlns:a16="http://schemas.microsoft.com/office/drawing/2014/main" id="{ECB1050D-270B-BC95-BD10-74EA65670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246" y="934774"/>
            <a:ext cx="3078745" cy="345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474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59E0D4-C50C-C6F7-9500-9B8EFDD1B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 9 mot 9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27002A-8A33-6A0C-76E2-4F04CAAAF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F56589B-EE22-1FE6-C6E4-2712A22CE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4215CAF-5CDE-A5FB-15E8-96504A586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301351E-3DD7-B965-6456-CDCEFDB7F0D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GIFF-cupen Tidaholm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12/4-13/4</a:t>
            </a:r>
          </a:p>
          <a:p>
            <a:r>
              <a:rPr lang="sv-SE" dirty="0" err="1"/>
              <a:t>Skadevi</a:t>
            </a:r>
            <a:r>
              <a:rPr lang="sv-SE" dirty="0"/>
              <a:t> Cup Skövde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27/6-29/6</a:t>
            </a:r>
          </a:p>
          <a:p>
            <a:r>
              <a:rPr lang="sv-SE" dirty="0" err="1"/>
              <a:t>Oddebollen</a:t>
            </a:r>
            <a:r>
              <a:rPr lang="sv-SE" dirty="0"/>
              <a:t> Uddevalla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1/8-3/8</a:t>
            </a:r>
          </a:p>
        </p:txBody>
      </p:sp>
      <p:pic>
        <p:nvPicPr>
          <p:cNvPr id="8" name="Bildobjekt 7" descr="En bild som visar symbol, logotyp, Teckensnitt, Varumärke&#10;&#10;AI-genererat innehåll kan vara felaktigt.">
            <a:extLst>
              <a:ext uri="{FF2B5EF4-FFF2-40B4-BE49-F238E27FC236}">
                <a16:creationId xmlns:a16="http://schemas.microsoft.com/office/drawing/2014/main" id="{0ACD235D-E88F-7FB4-0146-EEFD7A09F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3774" y="35877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317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A36000-1030-CFD1-27CF-99D1D4999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Träningsdag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09A4689-3F70-2EDA-5A37-D30D09F7E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B1312BE-3E9E-F05A-9BB4-D88AF466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20A808C-7E49-8FB2-833B-BDAE1775F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7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1911BCE-ACC8-DCDF-EDCA-BD63395AD8F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Lördag 26/4 så planerar vi en heldag med träning och aktiviteter som bygger laget</a:t>
            </a:r>
          </a:p>
          <a:p>
            <a:r>
              <a:rPr lang="sv-SE" dirty="0"/>
              <a:t>Vi kör detta år på Claesborg</a:t>
            </a:r>
          </a:p>
          <a:p>
            <a:r>
              <a:rPr lang="sv-SE" dirty="0"/>
              <a:t>Träning – lunch – teori – träning – mat – </a:t>
            </a:r>
            <a:r>
              <a:rPr lang="sv-SE" dirty="0" err="1"/>
              <a:t>teambuilding</a:t>
            </a:r>
            <a:r>
              <a:rPr lang="sv-SE" dirty="0"/>
              <a:t> (typ)</a:t>
            </a:r>
          </a:p>
          <a:p>
            <a:r>
              <a:rPr lang="sv-SE" dirty="0"/>
              <a:t>Här behöver vi hjälp med all service vid sidan om, såsom lunch och middag etc. </a:t>
            </a:r>
          </a:p>
        </p:txBody>
      </p:sp>
    </p:spTree>
    <p:extLst>
      <p:ext uri="{BB962C8B-B14F-4D97-AF65-F5344CB8AC3E}">
        <p14:creationId xmlns:p14="http://schemas.microsoft.com/office/powerpoint/2010/main" val="253253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BF146E-7803-1EFB-DFDB-D7CE9B9DF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Inspirationsträning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DA42973-A0F2-852B-CA22-907A24A9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978684-DCE7-4D91-E854-38669FC75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9DC3EDC-9545-9545-7C84-EEB355333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8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FC0CD28-BAD4-E8AA-450F-2929A3413FD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Lokalt initiativ ihop med RF, SISU och VFF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Klubbar i Skövde kommun som har fotboll för tjejer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Stimulera och utmana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Extra tillfälle för den som vill träna lite 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Fredagar, mer info kommer </a:t>
            </a:r>
          </a:p>
        </p:txBody>
      </p:sp>
      <p:pic>
        <p:nvPicPr>
          <p:cNvPr id="8" name="Bildobjekt 7" descr="En bild som visar text, logotyp, emblem, symbol&#10;&#10;AI-genererat innehåll kan vara felaktigt.">
            <a:extLst>
              <a:ext uri="{FF2B5EF4-FFF2-40B4-BE49-F238E27FC236}">
                <a16:creationId xmlns:a16="http://schemas.microsoft.com/office/drawing/2014/main" id="{D56D7849-5EF9-0AB3-8DC7-9355F1D5F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70027">
            <a:off x="5524820" y="615385"/>
            <a:ext cx="3017147" cy="375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491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56A15F-8A72-8911-735E-AE3CE749D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A32E4B1-3234-F340-309B-7C2F506E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2025-03-10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CFD34E6-88F2-5182-08F7-948C1D375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A91F823-EF91-F257-E8DE-8A172B47F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9</a:t>
            </a:fld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457837E-F4D2-9965-8E43-5DA6AB85E09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2 separata kassor under 2025</a:t>
            </a:r>
          </a:p>
          <a:p>
            <a:r>
              <a:rPr lang="sv-SE" dirty="0"/>
              <a:t>Gemensamma </a:t>
            </a:r>
            <a:r>
              <a:rPr lang="sv-SE" dirty="0" err="1"/>
              <a:t>arbets</a:t>
            </a:r>
            <a:r>
              <a:rPr lang="sv-SE" dirty="0"/>
              <a:t> och/eller säljinsatser kan göras</a:t>
            </a:r>
          </a:p>
          <a:p>
            <a:r>
              <a:rPr lang="sv-SE" dirty="0"/>
              <a:t>Målet är att betala cupavgifter med denna kassa</a:t>
            </a:r>
          </a:p>
          <a:p>
            <a:r>
              <a:rPr lang="sv-SE" dirty="0"/>
              <a:t>Lag och spelaravgifter – vad kostar det att spela cup? </a:t>
            </a:r>
          </a:p>
          <a:p>
            <a:r>
              <a:rPr lang="sv-SE" dirty="0"/>
              <a:t>Förslag på insatser som kan göras? </a:t>
            </a:r>
          </a:p>
          <a:p>
            <a:r>
              <a:rPr lang="sv-SE" dirty="0"/>
              <a:t>Satsa på att utföra ett jobb istället för försäljning, vad har vi för kontakter i rummet?</a:t>
            </a:r>
          </a:p>
          <a:p>
            <a:r>
              <a:rPr lang="sv-SE" dirty="0"/>
              <a:t>Vilka kan hjälpa Karolin med detta?  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 </a:t>
            </a:r>
          </a:p>
        </p:txBody>
      </p:sp>
      <p:pic>
        <p:nvPicPr>
          <p:cNvPr id="8" name="Bildobjekt 7" descr="En bild som visar symbol, logotyp, Teckensnitt, Varumärke&#10;&#10;AI-genererat innehåll kan vara felaktigt.">
            <a:extLst>
              <a:ext uri="{FF2B5EF4-FFF2-40B4-BE49-F238E27FC236}">
                <a16:creationId xmlns:a16="http://schemas.microsoft.com/office/drawing/2014/main" id="{78F23FE7-0D3F-04C3-5952-C22F4B7DB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75" y="35877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661484"/>
      </p:ext>
    </p:extLst>
  </p:cSld>
  <p:clrMapOvr>
    <a:masterClrMapping/>
  </p:clrMapOvr>
</p:sld>
</file>

<file path=ppt/theme/theme1.xml><?xml version="1.0" encoding="utf-8"?>
<a:theme xmlns:a="http://schemas.openxmlformats.org/drawingml/2006/main" name="Länsförsäkringar">
  <a:themeElements>
    <a:clrScheme name="Länsförsäkringar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PPT">
      <a:majorFont>
        <a:latin typeface="Lucida Bright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 w="38100">
          <a:noFill/>
          <a:miter lim="800000"/>
        </a:ln>
      </a:spPr>
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400" dirty="0">
            <a:solidFill>
              <a:schemeClr val="accent1"/>
            </a:solidFill>
            <a:latin typeface="Arial" charset="0"/>
            <a:ea typeface="Arial" charset="0"/>
            <a:cs typeface="Arial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500" dirty="0" err="1" smtClean="0">
            <a:solidFill>
              <a:schemeClr val="accent1"/>
            </a:solidFill>
          </a:defRPr>
        </a:defPPr>
      </a:lstStyle>
    </a:txDef>
  </a:objectDefaults>
  <a:extraClrSchemeLst/>
  <a:custClrLst>
    <a:custClr name="Länsförsäkringar Blå">
      <a:srgbClr val="005AA0"/>
    </a:custClr>
    <a:custClr>
      <a:srgbClr val="00427A"/>
    </a:custClr>
    <a:custClr>
      <a:srgbClr val="4495D1"/>
    </a:custClr>
    <a:custClr>
      <a:srgbClr val="76BBE7"/>
    </a:custClr>
    <a:custClr>
      <a:srgbClr val="BADAF3"/>
    </a:custClr>
    <a:custClr name="Länsförsäkringar Röd">
      <a:srgbClr val="E30613"/>
    </a:custClr>
    <a:custClr>
      <a:srgbClr val="910C19"/>
    </a:custClr>
    <a:custClr>
      <a:srgbClr val="F15C5B"/>
    </a:custClr>
    <a:custClr>
      <a:srgbClr val="F5989D"/>
    </a:custClr>
    <a:custClr>
      <a:srgbClr val="FAD5DB"/>
    </a:custClr>
  </a:custClrLst>
  <a:extLst>
    <a:ext uri="{05A4C25C-085E-4340-85A3-A5531E510DB2}">
      <thm15:themeFamily xmlns:thm15="http://schemas.microsoft.com/office/thememl/2012/main" name="Länsförsäkringar.potx" id="{1937E048-E891-4B3B-945B-4EADC4CF2B0F}" vid="{43ED648A-1708-4118-B2B2-0BF337F7807C}"/>
    </a:ext>
  </a:extLst>
</a:theme>
</file>

<file path=ppt/theme/theme2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18" ma:contentTypeDescription="Skapa ett nytt dokument." ma:contentTypeScope="" ma:versionID="f785344ff5fa8ddeabd4f747105feb71">
  <xsd:schema xmlns:xsd="http://www.w3.org/2001/XMLSchema" xmlns:xs="http://www.w3.org/2001/XMLSchema" xmlns:p="http://schemas.microsoft.com/office/2006/metadata/properties" xmlns:ns2="10c3a147-0d64-46aa-a281-dc97358e8373" xmlns:ns3="d7532cd0-e888-47d6-8f58-db0210f25002" targetNamespace="http://schemas.microsoft.com/office/2006/metadata/properties" ma:root="true" ma:fieldsID="a5f4b006d4b4696993581f237f565ed4" ns2:_="" ns3:_="">
    <xsd:import namespace="10c3a147-0d64-46aa-a281-dc97358e8373"/>
    <xsd:import namespace="d7532cd0-e888-47d6-8f58-db0210f25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e641fc9e-d469-439b-858c-bb315f8f2b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32cd0-e888-47d6-8f58-db0210f25002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1eaa7d78-03e5-4bbd-a481-ef22043eef7d}" ma:internalName="TaxCatchAll" ma:showField="CatchAllData" ma:web="d7532cd0-e888-47d6-8f58-db0210f25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c3a147-0d64-46aa-a281-dc97358e8373">
      <Terms xmlns="http://schemas.microsoft.com/office/infopath/2007/PartnerControls"/>
    </lcf76f155ced4ddcb4097134ff3c332f>
    <TaxCatchAll xmlns="d7532cd0-e888-47d6-8f58-db0210f2500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EA8860-6383-4913-B703-997968EB77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d7532cd0-e888-47d6-8f58-db0210f250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5DF536-F88B-402B-B283-3A732EE3DFF3}">
  <ds:schemaRefs>
    <ds:schemaRef ds:uri="http://schemas.microsoft.com/office/2006/metadata/properties"/>
    <ds:schemaRef ds:uri="http://schemas.microsoft.com/office/infopath/2007/PartnerControls"/>
    <ds:schemaRef ds:uri="10c3a147-0d64-46aa-a281-dc97358e8373"/>
    <ds:schemaRef ds:uri="d7532cd0-e888-47d6-8f58-db0210f25002"/>
  </ds:schemaRefs>
</ds:datastoreItem>
</file>

<file path=customXml/itemProps3.xml><?xml version="1.0" encoding="utf-8"?>
<ds:datastoreItem xmlns:ds="http://schemas.openxmlformats.org/officeDocument/2006/customXml" ds:itemID="{E7A7088C-B422-4D4E-AE00-A4CF131F39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Länsförsäkringar</Template>
  <TotalTime>67</TotalTime>
  <Words>661</Words>
  <Application>Microsoft Office PowerPoint</Application>
  <PresentationFormat>Bildspel på skärmen (16:9)</PresentationFormat>
  <Paragraphs>133</Paragraphs>
  <Slides>13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20" baseType="lpstr">
      <vt:lpstr>Arial</vt:lpstr>
      <vt:lpstr>Calibri</vt:lpstr>
      <vt:lpstr>Corbel</vt:lpstr>
      <vt:lpstr>Lucida Bright</vt:lpstr>
      <vt:lpstr>Source Sans Pro</vt:lpstr>
      <vt:lpstr>Wingdings</vt:lpstr>
      <vt:lpstr>Länsförsäkringar</vt:lpstr>
      <vt:lpstr>Våmbs IF Flickjunior 2025</vt:lpstr>
      <vt:lpstr>Personal</vt:lpstr>
      <vt:lpstr>Träningar</vt:lpstr>
      <vt:lpstr>Matcher</vt:lpstr>
      <vt:lpstr>Matcher - serier</vt:lpstr>
      <vt:lpstr>Cuper 9 mot 9</vt:lpstr>
      <vt:lpstr>Träningsdag</vt:lpstr>
      <vt:lpstr>Inspirationsträning</vt:lpstr>
      <vt:lpstr>Ekonomi</vt:lpstr>
      <vt:lpstr>Arbetsuppgifter 2025</vt:lpstr>
      <vt:lpstr>Klädprovardag &amp; Loppis</vt:lpstr>
      <vt:lpstr>Laget.se &amp; Supertext</vt:lpstr>
      <vt:lpstr>Tack för oss &amp; nu mat!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Jonas Lindahl</dc:creator>
  <cp:lastModifiedBy>Jonas Lindahl</cp:lastModifiedBy>
  <cp:revision>14</cp:revision>
  <cp:lastPrinted>2016-11-29T11:49:59Z</cp:lastPrinted>
  <dcterms:created xsi:type="dcterms:W3CDTF">2025-03-10T11:58:02Z</dcterms:created>
  <dcterms:modified xsi:type="dcterms:W3CDTF">2025-03-10T13:42:33Z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469600</vt:r8>
  </property>
  <property fmtid="{D5CDD505-2E9C-101B-9397-08002B2CF9AE}" pid="4" name="MediaServiceImageTags">
    <vt:lpwstr/>
  </property>
  <property fmtid="{D5CDD505-2E9C-101B-9397-08002B2CF9AE}" pid="5" name="MSIP_Label_18a2199f-8e61-4f5c-a479-edf3283e170d_Enabled">
    <vt:lpwstr>true</vt:lpwstr>
  </property>
  <property fmtid="{D5CDD505-2E9C-101B-9397-08002B2CF9AE}" pid="6" name="MSIP_Label_18a2199f-8e61-4f5c-a479-edf3283e170d_SetDate">
    <vt:lpwstr>2025-03-10T12:24:27Z</vt:lpwstr>
  </property>
  <property fmtid="{D5CDD505-2E9C-101B-9397-08002B2CF9AE}" pid="7" name="MSIP_Label_18a2199f-8e61-4f5c-a479-edf3283e170d_Method">
    <vt:lpwstr>Privileged</vt:lpwstr>
  </property>
  <property fmtid="{D5CDD505-2E9C-101B-9397-08002B2CF9AE}" pid="8" name="MSIP_Label_18a2199f-8e61-4f5c-a479-edf3283e170d_Name">
    <vt:lpwstr>Privat</vt:lpwstr>
  </property>
  <property fmtid="{D5CDD505-2E9C-101B-9397-08002B2CF9AE}" pid="9" name="MSIP_Label_18a2199f-8e61-4f5c-a479-edf3283e170d_SiteId">
    <vt:lpwstr>1e4e7cc6-7b26-46be-915e-cd1c8633e92f</vt:lpwstr>
  </property>
  <property fmtid="{D5CDD505-2E9C-101B-9397-08002B2CF9AE}" pid="10" name="MSIP_Label_18a2199f-8e61-4f5c-a479-edf3283e170d_ActionId">
    <vt:lpwstr>7b564a3f-8eb1-4fc3-a898-a47365243e74</vt:lpwstr>
  </property>
  <property fmtid="{D5CDD505-2E9C-101B-9397-08002B2CF9AE}" pid="11" name="MSIP_Label_18a2199f-8e61-4f5c-a479-edf3283e170d_ContentBits">
    <vt:lpwstr>2</vt:lpwstr>
  </property>
  <property fmtid="{D5CDD505-2E9C-101B-9397-08002B2CF9AE}" pid="12" name="ClassificationContentMarkingFooterLocations">
    <vt:lpwstr>Länsförsäkringar:13</vt:lpwstr>
  </property>
  <property fmtid="{D5CDD505-2E9C-101B-9397-08002B2CF9AE}" pid="13" name="ClassificationContentMarkingFooterText">
    <vt:lpwstr>Informationsklass: Privat</vt:lpwstr>
  </property>
</Properties>
</file>