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2" roundtripDataSignature="AMtx7mhydT4nQXK14eGgo6o1AFnVZFFc4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113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4df4e28e7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g34df4e28e7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4df4e28e7b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4df4e28e7b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4df4e28e7b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4df4e28e7b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4df4e28e7b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g34df4e28e7b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innehåll" type="obj">
  <p:cSld name="OBJEC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3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" name="Google Shape;15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lodrät text" type="vertTx">
  <p:cSld name="VERTICAL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4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rät rubrik och text" type="vertTitleAndTx">
  <p:cSld name="VERTICAL_TITLE_AND_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4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bild" type="title">
  <p:cSld name="TITL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1" name="Google Shape;21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vsnittsrubrik" type="secHead">
  <p:cSld name="SECTION_HEADER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vå delar" type="twoObj">
  <p:cSld name="TWO_OBJECT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3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ämförelse" type="twoTxTwoObj">
  <p:cSld name="TWO_OBJECTS_WITH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0" name="Google Shape;40;p3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3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2" name="Google Shape;42;p3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ast rubrik" type="titleOnly">
  <p:cSld name="TITLE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" type="blank">
  <p:cSld name="BLANK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med bildtext" type="objTx">
  <p:cSld name="OBJECT_WITH_CAPTION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4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8" name="Google Shape;58;p4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9" name="Google Shape;59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 med bildtext" type="picTx">
  <p:cSld name="PICTURE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4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4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4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6" name="Google Shape;66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pic>
        <p:nvPicPr>
          <p:cNvPr id="11" name="Google Shape;11;p31" descr="En bild som visar symbol, logotyp, Teckensnitt, Grafik&#10;&#10;Automatiskt genererad beskrivni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0423011" y="469301"/>
            <a:ext cx="930789" cy="1176937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vastergotland.svenskfotboll.se/trygg-fotboll/senior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sv-SE"/>
              <a:t>Matchvärd</a:t>
            </a:r>
            <a:endParaRPr/>
          </a:p>
        </p:txBody>
      </p:sp>
      <p:sp>
        <p:nvSpPr>
          <p:cNvPr id="86" name="Google Shape;86;p46"/>
          <p:cNvSpPr txBox="1"/>
          <p:nvPr/>
        </p:nvSpPr>
        <p:spPr>
          <a:xfrm>
            <a:off x="678095" y="1726030"/>
            <a:ext cx="10994700" cy="4324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3492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•"/>
            </a:pPr>
            <a:r>
              <a:rPr lang="sv-SE" sz="2400" dirty="0"/>
              <a:t>Välkommen som matchvärd i vår förening! Din roll är viktig för att skapa en trygg, trivsam och välorganiserad matchdag. Här hittar du information om dina uppgifter före, under och efter match.</a:t>
            </a:r>
            <a:endParaRPr sz="2400" dirty="0"/>
          </a:p>
          <a:p>
            <a:pPr marL="285750" marR="0" lvl="0" indent="-3492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•"/>
            </a:pPr>
            <a:r>
              <a:rPr lang="sv-SE" sz="2400" dirty="0"/>
              <a:t>Information på Västergötlands fotbollsförbunds hemsida: </a:t>
            </a:r>
            <a:r>
              <a:rPr lang="sv-SE" sz="2400" u="sng" dirty="0">
                <a:solidFill>
                  <a:schemeClr val="hlink"/>
                </a:solidFill>
                <a:hlinkClick r:id="rId3"/>
              </a:rPr>
              <a:t>https://vastergotland.svenskfotboll.se/trygg-fotboll/senior/</a:t>
            </a:r>
            <a:endParaRPr lang="sv-SE" sz="2400" u="sng" dirty="0">
              <a:solidFill>
                <a:schemeClr val="hlink"/>
              </a:solidFill>
            </a:endParaRPr>
          </a:p>
          <a:p>
            <a: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3000"/>
            </a:pPr>
            <a:endParaRPr lang="sv-SE" sz="2400" u="sng" dirty="0">
              <a:solidFill>
                <a:schemeClr val="hlink"/>
              </a:solidFill>
            </a:endParaRPr>
          </a:p>
          <a:p>
            <a: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3000"/>
            </a:pPr>
            <a:r>
              <a:rPr lang="sv-SE" sz="2400" dirty="0"/>
              <a:t>Ansvarsområden:</a:t>
            </a:r>
            <a:endParaRPr sz="2400" dirty="0"/>
          </a:p>
          <a:p>
            <a:pPr marL="285750" marR="0" lvl="0" indent="-3492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•"/>
            </a:pPr>
            <a:r>
              <a:rPr lang="sv-SE" sz="2400" dirty="0"/>
              <a:t>Domarkontakt</a:t>
            </a:r>
            <a:endParaRPr sz="2400" dirty="0"/>
          </a:p>
          <a:p>
            <a:pPr marL="285750" marR="0" lvl="0" indent="-3111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•"/>
            </a:pPr>
            <a:r>
              <a:rPr lang="sv-SE" sz="2400" dirty="0"/>
              <a:t>Entrévärd</a:t>
            </a:r>
            <a:endParaRPr sz="2400" dirty="0"/>
          </a:p>
          <a:p>
            <a:pPr marL="285750" marR="0" lvl="0" indent="-3111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•"/>
            </a:pPr>
            <a:r>
              <a:rPr lang="sv-SE" sz="2400" dirty="0"/>
              <a:t>Support för </a:t>
            </a:r>
            <a:r>
              <a:rPr lang="sv-SE" sz="2400" dirty="0" err="1"/>
              <a:t>Bollkajsor</a:t>
            </a:r>
            <a:r>
              <a:rPr lang="sv-SE" sz="2400" dirty="0"/>
              <a:t>/Bollkallar</a:t>
            </a:r>
            <a:endParaRPr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4df4e28e7b_0_0"/>
          <p:cNvSpPr txBox="1"/>
          <p:nvPr/>
        </p:nvSpPr>
        <p:spPr>
          <a:xfrm>
            <a:off x="678100" y="558300"/>
            <a:ext cx="9492000" cy="6420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b="1" dirty="0">
                <a:solidFill>
                  <a:schemeClr val="dk1"/>
                </a:solidFill>
              </a:rPr>
              <a:t>Före Match</a:t>
            </a:r>
            <a:endParaRPr b="1" dirty="0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sv-SE" dirty="0">
                <a:solidFill>
                  <a:schemeClr val="dk1"/>
                </a:solidFill>
              </a:rPr>
              <a:t>Samling senast </a:t>
            </a:r>
            <a:r>
              <a:rPr lang="sv-SE" b="1" dirty="0">
                <a:solidFill>
                  <a:schemeClr val="dk1"/>
                </a:solidFill>
              </a:rPr>
              <a:t>75 minuter innan matchstart</a:t>
            </a:r>
            <a:r>
              <a:rPr lang="sv-SE" dirty="0">
                <a:solidFill>
                  <a:schemeClr val="dk1"/>
                </a:solidFill>
              </a:rPr>
              <a:t> vid klubbstugan.</a:t>
            </a:r>
            <a:endParaRPr dirty="0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sv-SE" dirty="0">
                <a:solidFill>
                  <a:schemeClr val="dk1"/>
                </a:solidFill>
              </a:rPr>
              <a:t>Hämta västar för Matchvärd och </a:t>
            </a:r>
            <a:r>
              <a:rPr lang="sv-SE" dirty="0" err="1">
                <a:solidFill>
                  <a:schemeClr val="dk1"/>
                </a:solidFill>
              </a:rPr>
              <a:t>bollkajsor</a:t>
            </a:r>
            <a:r>
              <a:rPr lang="sv-SE" dirty="0">
                <a:solidFill>
                  <a:schemeClr val="dk1"/>
                </a:solidFill>
              </a:rPr>
              <a:t>/bollkallar och gatuprataren i tvättstugan och ställ gatuprataren vid entrén från parkeringen.</a:t>
            </a: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sv-SE" dirty="0">
                <a:solidFill>
                  <a:schemeClr val="dk1"/>
                </a:solidFill>
              </a:rPr>
              <a:t>Sätt upp hörnflaggor (finns på gaveln på kiosken), ställ fram mål</a:t>
            </a:r>
            <a:endParaRPr dirty="0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sv-SE" dirty="0">
                <a:solidFill>
                  <a:schemeClr val="dk1"/>
                </a:solidFill>
              </a:rPr>
              <a:t>Välkomna domare, informera om att dryck finns i kiosken</a:t>
            </a: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sv-SE" dirty="0">
                <a:solidFill>
                  <a:schemeClr val="dk1"/>
                </a:solidFill>
              </a:rPr>
              <a:t>Välkomna motståndarlag, erbjud ledarna att hämta dryck i kiosken</a:t>
            </a:r>
            <a:endParaRPr dirty="0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sv-SE" dirty="0">
                <a:solidFill>
                  <a:schemeClr val="dk1"/>
                </a:solidFill>
              </a:rPr>
              <a:t>Delta i domarmöte, 40 min innan matchstart, se information nedan.</a:t>
            </a:r>
            <a:endParaRPr dirty="0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sv-SE" dirty="0">
                <a:solidFill>
                  <a:schemeClr val="dk1"/>
                </a:solidFill>
              </a:rPr>
              <a:t>Informera </a:t>
            </a:r>
            <a:r>
              <a:rPr lang="sv-SE" dirty="0" err="1">
                <a:solidFill>
                  <a:schemeClr val="dk1"/>
                </a:solidFill>
              </a:rPr>
              <a:t>bollkajsor</a:t>
            </a:r>
            <a:r>
              <a:rPr lang="sv-SE" dirty="0">
                <a:solidFill>
                  <a:schemeClr val="dk1"/>
                </a:solidFill>
              </a:rPr>
              <a:t>/bollkallar om deras uppgifter, och förbered med konor.</a:t>
            </a:r>
            <a:endParaRPr dirty="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b="1" dirty="0">
                <a:latin typeface="Calibri"/>
                <a:ea typeface="Calibri"/>
                <a:cs typeface="Calibri"/>
                <a:sym typeface="Calibri"/>
              </a:rPr>
              <a:t>Under match</a:t>
            </a:r>
            <a:endParaRPr b="1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sv-SE" dirty="0">
                <a:solidFill>
                  <a:schemeClr val="dk1"/>
                </a:solidFill>
              </a:rPr>
              <a:t>Hantera Entré: Fram till andra halvlek</a:t>
            </a:r>
            <a:endParaRPr dirty="0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sv-SE" dirty="0">
                <a:solidFill>
                  <a:schemeClr val="dk1"/>
                </a:solidFill>
              </a:rPr>
              <a:t>Finnas till hands vid frågor/problem</a:t>
            </a:r>
            <a:endParaRPr dirty="0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sv-SE" dirty="0">
                <a:solidFill>
                  <a:schemeClr val="dk1"/>
                </a:solidFill>
              </a:rPr>
              <a:t>Agera lugnt vid eventuella incidenter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dirty="0">
                <a:solidFill>
                  <a:schemeClr val="dk1"/>
                </a:solidFill>
              </a:rPr>
              <a:t>Vid problem:</a:t>
            </a:r>
            <a:br>
              <a:rPr lang="sv-SE" b="1" dirty="0">
                <a:solidFill>
                  <a:schemeClr val="dk1"/>
                </a:solidFill>
              </a:rPr>
            </a:br>
            <a:r>
              <a:rPr lang="sv-SE" dirty="0">
                <a:solidFill>
                  <a:schemeClr val="dk1"/>
                </a:solidFill>
              </a:rPr>
              <a:t> → Kontakta huvudtränare eller domare.</a:t>
            </a:r>
            <a:endParaRPr dirty="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b="1" dirty="0">
                <a:latin typeface="Calibri"/>
                <a:ea typeface="Calibri"/>
                <a:cs typeface="Calibri"/>
                <a:sym typeface="Calibri"/>
              </a:rPr>
              <a:t>Efter match:</a:t>
            </a:r>
            <a:endParaRPr b="1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sv-SE" dirty="0">
                <a:latin typeface="Calibri"/>
                <a:ea typeface="Calibri"/>
                <a:cs typeface="Calibri"/>
                <a:sym typeface="Calibri"/>
              </a:rPr>
              <a:t>Stäm av med domaren så att allt gått bra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sv-SE" dirty="0">
                <a:latin typeface="Calibri"/>
                <a:ea typeface="Calibri"/>
                <a:cs typeface="Calibri"/>
                <a:sym typeface="Calibri"/>
              </a:rPr>
              <a:t>Ställ/häng tillbaka gatupratare och västar.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sv-SE" dirty="0">
                <a:latin typeface="Calibri"/>
                <a:ea typeface="Calibri"/>
                <a:cs typeface="Calibri"/>
                <a:sym typeface="Calibri"/>
              </a:rPr>
              <a:t>Lämna </a:t>
            </a:r>
            <a:r>
              <a:rPr lang="sv-SE" dirty="0" err="1">
                <a:latin typeface="Calibri"/>
                <a:ea typeface="Calibri"/>
                <a:cs typeface="Calibri"/>
                <a:sym typeface="Calibri"/>
              </a:rPr>
              <a:t>ev</a:t>
            </a:r>
            <a:r>
              <a:rPr lang="sv-SE" dirty="0">
                <a:latin typeface="Calibri"/>
                <a:ea typeface="Calibri"/>
                <a:cs typeface="Calibri"/>
                <a:sym typeface="Calibri"/>
              </a:rPr>
              <a:t> kontanter märkt “Inträde match” i kiosken.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sz="1700" b="1" dirty="0">
                <a:solidFill>
                  <a:schemeClr val="dk1"/>
                </a:solidFill>
              </a:rPr>
              <a:t>📣 Tack för att du bidrar till en trygg och välkomnande fotbollsmiljö hos oss!</a:t>
            </a:r>
            <a:endParaRPr sz="1700" b="1" dirty="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0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g34df4e28e7b_0_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1625" y="975950"/>
            <a:ext cx="9212000" cy="4881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g34df4e28e7b_0_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8200" y="533400"/>
            <a:ext cx="9001125" cy="572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4df4e28e7b_0_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sv-SE"/>
              <a:t>Bollkajsor/Bollkallar</a:t>
            </a:r>
            <a:endParaRPr/>
          </a:p>
        </p:txBody>
      </p:sp>
      <p:sp>
        <p:nvSpPr>
          <p:cNvPr id="107" name="Google Shape;107;g34df4e28e7b_0_5"/>
          <p:cNvSpPr txBox="1"/>
          <p:nvPr/>
        </p:nvSpPr>
        <p:spPr>
          <a:xfrm>
            <a:off x="678095" y="1726030"/>
            <a:ext cx="10994700" cy="45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sv-S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Minst 4 stycken men gärna 6 stycken så de kan stå 2 och 2.</a:t>
            </a:r>
            <a:endParaRPr sz="2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sv-S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Samling 45 min innan matchstart iklädda Våmbskläder. Uppställda runt planen 20 minuter innan matchstart.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sv-S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Bollkajsor/Bollkallar ska bära västar. Fyra konor ska ställas ut runt planen, 1 bakom respektive mål samt 1 på respektive långsida enligt nästa bild.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sv-S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Västar och konor finns i tvättstugan – gaveln mot c-plan i huset med omklädningsrum, använd nyckel märkt ”Tvätt / Juniorrum”, hänger på nyckeltavlan i klubbstugan.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sv-S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Bollkajsor/Bollkallar står minst 1 bakom respektive mål samt 2 på långsidan (ej avbytarbänken, där har tränarna i det spelande laget koll). Vid brist på Bollkajsor/Bollkallar, prioritera kortsidan mot kiosken.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sv-S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Informera före matchstart att Bollkajsor/Bollkallar ska låta bollen ligga still på konen och vara förberedda när spelarna behöver bollen.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sv-S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 halvlek får Bollkajsor/Bollkallar en korv med bröd och festis (de behöver inte stå i vanliga kön till kiosken utan ska gå direkt till dörren på sidan).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sv-SE"/>
              <a:t>Bollkajsor/Bollkallar</a:t>
            </a:r>
            <a:endParaRPr/>
          </a:p>
        </p:txBody>
      </p:sp>
      <p:pic>
        <p:nvPicPr>
          <p:cNvPr id="113" name="Google Shape;113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75512" y="1437544"/>
            <a:ext cx="6091654" cy="4613097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47"/>
          <p:cNvSpPr txBox="1"/>
          <p:nvPr/>
        </p:nvSpPr>
        <p:spPr>
          <a:xfrm>
            <a:off x="1223210" y="3482482"/>
            <a:ext cx="188093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 st bollkajsor/bollkallar</a:t>
            </a:r>
            <a:endParaRPr/>
          </a:p>
        </p:txBody>
      </p:sp>
      <p:sp>
        <p:nvSpPr>
          <p:cNvPr id="115" name="Google Shape;115;p47"/>
          <p:cNvSpPr txBox="1"/>
          <p:nvPr/>
        </p:nvSpPr>
        <p:spPr>
          <a:xfrm>
            <a:off x="8847220" y="3482482"/>
            <a:ext cx="188093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 st bollkajsor/bollkallar</a:t>
            </a:r>
            <a:endParaRPr/>
          </a:p>
        </p:txBody>
      </p:sp>
      <p:sp>
        <p:nvSpPr>
          <p:cNvPr id="116" name="Google Shape;116;p47"/>
          <p:cNvSpPr txBox="1"/>
          <p:nvPr/>
        </p:nvSpPr>
        <p:spPr>
          <a:xfrm>
            <a:off x="5261810" y="5969235"/>
            <a:ext cx="188093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 st bollkajsor/bollkallar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sv-SE"/>
              <a:t>Inträde</a:t>
            </a:r>
            <a:endParaRPr/>
          </a:p>
        </p:txBody>
      </p:sp>
      <p:sp>
        <p:nvSpPr>
          <p:cNvPr id="122" name="Google Shape;122;p48"/>
          <p:cNvSpPr txBox="1"/>
          <p:nvPr/>
        </p:nvSpPr>
        <p:spPr>
          <a:xfrm>
            <a:off x="780836" y="1533934"/>
            <a:ext cx="10335900" cy="36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sv-S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Båda ingångarna till Claesborg ska bemannas fram till 2:a halvleks start.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sv-S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1. Ingången upp från parkeringen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sv-S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2. Ingången i staketet bakom målet på A-plan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sv-S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Gatupratare finns i klubbstugan, denna ställs upp mitt i gången (ingången upp från parkeringen) för att lättare få kontakt med publiken, vid köbildning kan publiken själva påbörja betalning.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sv-SE" sz="2000">
                <a:latin typeface="Calibri"/>
                <a:ea typeface="Calibri"/>
                <a:cs typeface="Calibri"/>
                <a:sym typeface="Calibri"/>
              </a:rPr>
              <a:t>Entreavgift</a:t>
            </a:r>
            <a:r>
              <a:rPr lang="sv-S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 </a:t>
            </a:r>
            <a:r>
              <a:rPr lang="sv-SE" sz="2000">
                <a:latin typeface="Calibri"/>
                <a:ea typeface="Calibri"/>
                <a:cs typeface="Calibri"/>
                <a:sym typeface="Calibri"/>
              </a:rPr>
              <a:t>40 </a:t>
            </a:r>
            <a:r>
              <a:rPr lang="sv-S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kr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sv-S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Barn och ungdomar upp till 18 år samt medlemmar (mot uppvisat medlemskort) har fritt inträde.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sv-SE" sz="2000">
                <a:latin typeface="Calibri"/>
                <a:ea typeface="Calibri"/>
                <a:cs typeface="Calibri"/>
                <a:sym typeface="Calibri"/>
              </a:rPr>
              <a:t>Om Grönvita rabatten, kryssa i rutan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526</Words>
  <Application>Microsoft Office PowerPoint</Application>
  <PresentationFormat>Bredbild</PresentationFormat>
  <Paragraphs>46</Paragraphs>
  <Slides>7</Slides>
  <Notes>7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Office-tema</vt:lpstr>
      <vt:lpstr>Matchvärd</vt:lpstr>
      <vt:lpstr>PowerPoint-presentation</vt:lpstr>
      <vt:lpstr>PowerPoint-presentation</vt:lpstr>
      <vt:lpstr>PowerPoint-presentation</vt:lpstr>
      <vt:lpstr>Bollkajsor/Bollkallar</vt:lpstr>
      <vt:lpstr>Bollkajsor/Bollkallar</vt:lpstr>
      <vt:lpstr>Inträde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Otto Bogren</dc:creator>
  <cp:lastModifiedBy>Johanna Låstberg</cp:lastModifiedBy>
  <cp:revision>2</cp:revision>
  <dcterms:created xsi:type="dcterms:W3CDTF">2022-04-19T18:43:53Z</dcterms:created>
  <dcterms:modified xsi:type="dcterms:W3CDTF">2025-05-08T21:34:50Z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8a2199f-8e61-4f5c-a479-edf3283e170d_Enabled">
    <vt:lpwstr>true</vt:lpwstr>
  </property>
  <property fmtid="{D5CDD505-2E9C-101B-9397-08002B2CF9AE}" pid="3" name="MSIP_Label_18a2199f-8e61-4f5c-a479-edf3283e170d_SetDate">
    <vt:lpwstr>2024-03-06T19:20:08Z</vt:lpwstr>
  </property>
  <property fmtid="{D5CDD505-2E9C-101B-9397-08002B2CF9AE}" pid="4" name="MSIP_Label_18a2199f-8e61-4f5c-a479-edf3283e170d_Method">
    <vt:lpwstr>Privileged</vt:lpwstr>
  </property>
  <property fmtid="{D5CDD505-2E9C-101B-9397-08002B2CF9AE}" pid="5" name="MSIP_Label_18a2199f-8e61-4f5c-a479-edf3283e170d_Name">
    <vt:lpwstr>Privat</vt:lpwstr>
  </property>
  <property fmtid="{D5CDD505-2E9C-101B-9397-08002B2CF9AE}" pid="6" name="MSIP_Label_18a2199f-8e61-4f5c-a479-edf3283e170d_SiteId">
    <vt:lpwstr>1e4e7cc6-7b26-46be-915e-cd1c8633e92f</vt:lpwstr>
  </property>
  <property fmtid="{D5CDD505-2E9C-101B-9397-08002B2CF9AE}" pid="7" name="MSIP_Label_18a2199f-8e61-4f5c-a479-edf3283e170d_ActionId">
    <vt:lpwstr>21f07f3d-d90a-48c1-88b9-24751c09a02a</vt:lpwstr>
  </property>
  <property fmtid="{D5CDD505-2E9C-101B-9397-08002B2CF9AE}" pid="8" name="MSIP_Label_18a2199f-8e61-4f5c-a479-edf3283e170d_ContentBits">
    <vt:lpwstr>2</vt:lpwstr>
  </property>
</Properties>
</file>