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673" r:id="rId2"/>
  </p:sldMasterIdLst>
  <p:notesMasterIdLst>
    <p:notesMasterId r:id="rId19"/>
  </p:notesMasterIdLst>
  <p:sldIdLst>
    <p:sldId id="256" r:id="rId3"/>
    <p:sldId id="257" r:id="rId4"/>
    <p:sldId id="436" r:id="rId5"/>
    <p:sldId id="438" r:id="rId6"/>
    <p:sldId id="425" r:id="rId7"/>
    <p:sldId id="437" r:id="rId8"/>
    <p:sldId id="426" r:id="rId9"/>
    <p:sldId id="427" r:id="rId10"/>
    <p:sldId id="428" r:id="rId11"/>
    <p:sldId id="429" r:id="rId12"/>
    <p:sldId id="432" r:id="rId13"/>
    <p:sldId id="430" r:id="rId14"/>
    <p:sldId id="431" r:id="rId15"/>
    <p:sldId id="435" r:id="rId16"/>
    <p:sldId id="434" r:id="rId17"/>
    <p:sldId id="433" r:id="rId1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EC3C"/>
    <a:srgbClr val="00AACC"/>
    <a:srgbClr val="1D3A00"/>
    <a:srgbClr val="6C1A00"/>
    <a:srgbClr val="003296"/>
    <a:srgbClr val="E39A39"/>
    <a:srgbClr val="FFC901"/>
    <a:srgbClr val="FE9202"/>
    <a:srgbClr val="FEA402"/>
    <a:srgbClr val="D68B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AB3BDB-1CF7-601C-B45A-E76D9CFCF34D}" v="104" dt="2024-03-14T07:13:39.7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8378" autoAdjust="0"/>
  </p:normalViewPr>
  <p:slideViewPr>
    <p:cSldViewPr>
      <p:cViewPr varScale="1">
        <p:scale>
          <a:sx n="88" d="100"/>
          <a:sy n="88" d="100"/>
        </p:scale>
        <p:origin x="684" y="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C9DC0B-439A-4283-B282-0A81E38E4B9A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4FD5F7-8A08-47F0-BD34-72DA7B8DDD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374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1350110"/>
            <a:ext cx="5650085" cy="1527050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2877160"/>
            <a:ext cx="5650085" cy="610820"/>
          </a:xfrm>
        </p:spPr>
        <p:txBody>
          <a:bodyPr>
            <a:normAutofit/>
          </a:bodyPr>
          <a:lstStyle>
            <a:lvl1pPr marL="0" indent="0" algn="l">
              <a:buNone/>
              <a:defRPr sz="2800" b="0" i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id="{4574626E-3215-4C59-A1E6-8B61DF5D75E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18306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vå innehållsdela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350"/>
            </a:lvl2pPr>
            <a:lvl3pPr lvl="2" indent="0">
              <a:spcBef>
                <a:spcPts val="0"/>
              </a:spcBef>
              <a:buNone/>
              <a:defRPr sz="1350"/>
            </a:lvl3pPr>
            <a:lvl4pPr lvl="3" indent="0">
              <a:spcBef>
                <a:spcPts val="0"/>
              </a:spcBef>
              <a:buNone/>
              <a:defRPr sz="1350"/>
            </a:lvl4pPr>
            <a:lvl5pPr lvl="4" indent="0">
              <a:spcBef>
                <a:spcPts val="0"/>
              </a:spcBef>
              <a:buNone/>
              <a:defRPr sz="1350"/>
            </a:lvl5pPr>
            <a:lvl6pPr lvl="5" indent="0">
              <a:spcBef>
                <a:spcPts val="0"/>
              </a:spcBef>
              <a:buNone/>
              <a:defRPr sz="1350"/>
            </a:lvl6pPr>
            <a:lvl7pPr lvl="6" indent="0">
              <a:spcBef>
                <a:spcPts val="0"/>
              </a:spcBef>
              <a:buNone/>
              <a:defRPr sz="1350"/>
            </a:lvl7pPr>
            <a:lvl8pPr lvl="7" indent="0">
              <a:spcBef>
                <a:spcPts val="0"/>
              </a:spcBef>
              <a:buNone/>
              <a:defRPr sz="1350"/>
            </a:lvl8pPr>
            <a:lvl9pPr lvl="8" indent="0">
              <a:spcBef>
                <a:spcPts val="0"/>
              </a:spcBef>
              <a:buNone/>
              <a:defRPr sz="135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457201" y="1200151"/>
            <a:ext cx="4038599" cy="339447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57175" marR="0" lvl="0" indent="-123825" algn="l" rtl="0">
              <a:spcBef>
                <a:spcPts val="420"/>
              </a:spcBef>
              <a:buClr>
                <a:schemeClr val="dk1"/>
              </a:buClr>
              <a:buSzPct val="1000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557213" marR="0" lvl="1" indent="-100013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57250" marR="0" lvl="2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00150" marR="0" lvl="3" indent="-85725" algn="l" rtl="0">
              <a:spcBef>
                <a:spcPts val="270"/>
              </a:spcBef>
              <a:buClr>
                <a:schemeClr val="dk1"/>
              </a:buClr>
              <a:buSzPct val="100000"/>
              <a:buFont typeface="Arial"/>
              <a:buChar char="–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43050" marR="0" lvl="4" indent="-85725" algn="l" rtl="0">
              <a:spcBef>
                <a:spcPts val="270"/>
              </a:spcBef>
              <a:buClr>
                <a:schemeClr val="dk1"/>
              </a:buClr>
              <a:buSzPct val="100000"/>
              <a:buFont typeface="Arial"/>
              <a:buChar char="»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85950" marR="0" lvl="5" indent="-85725" algn="l" rtl="0">
              <a:spcBef>
                <a:spcPts val="270"/>
              </a:spcBef>
              <a:buClr>
                <a:schemeClr val="dk1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28850" marR="0" lvl="6" indent="-85725" algn="l" rtl="0">
              <a:spcBef>
                <a:spcPts val="270"/>
              </a:spcBef>
              <a:buClr>
                <a:schemeClr val="dk1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1750" marR="0" lvl="7" indent="-85725" algn="l" rtl="0">
              <a:spcBef>
                <a:spcPts val="270"/>
              </a:spcBef>
              <a:buClr>
                <a:schemeClr val="dk1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14650" marR="0" lvl="8" indent="-85725" algn="l" rtl="0">
              <a:spcBef>
                <a:spcPts val="270"/>
              </a:spcBef>
              <a:buClr>
                <a:schemeClr val="dk1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4648201" y="1200151"/>
            <a:ext cx="4038599" cy="339447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57175" marR="0" lvl="0" indent="-123825" algn="l" rtl="0">
              <a:spcBef>
                <a:spcPts val="420"/>
              </a:spcBef>
              <a:buClr>
                <a:schemeClr val="dk1"/>
              </a:buClr>
              <a:buSzPct val="1000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557213" marR="0" lvl="1" indent="-100013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57250" marR="0" lvl="2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00150" marR="0" lvl="3" indent="-85725" algn="l" rtl="0">
              <a:spcBef>
                <a:spcPts val="270"/>
              </a:spcBef>
              <a:buClr>
                <a:schemeClr val="dk1"/>
              </a:buClr>
              <a:buSzPct val="100000"/>
              <a:buFont typeface="Arial"/>
              <a:buChar char="–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43050" marR="0" lvl="4" indent="-85725" algn="l" rtl="0">
              <a:spcBef>
                <a:spcPts val="270"/>
              </a:spcBef>
              <a:buClr>
                <a:schemeClr val="dk1"/>
              </a:buClr>
              <a:buSzPct val="100000"/>
              <a:buFont typeface="Arial"/>
              <a:buChar char="»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85950" marR="0" lvl="5" indent="-85725" algn="l" rtl="0">
              <a:spcBef>
                <a:spcPts val="270"/>
              </a:spcBef>
              <a:buClr>
                <a:schemeClr val="dk1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28850" marR="0" lvl="6" indent="-85725" algn="l" rtl="0">
              <a:spcBef>
                <a:spcPts val="270"/>
              </a:spcBef>
              <a:buClr>
                <a:schemeClr val="dk1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1750" marR="0" lvl="7" indent="-85725" algn="l" rtl="0">
              <a:spcBef>
                <a:spcPts val="270"/>
              </a:spcBef>
              <a:buClr>
                <a:schemeClr val="dk1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14650" marR="0" lvl="8" indent="-85725" algn="l" rtl="0">
              <a:spcBef>
                <a:spcPts val="270"/>
              </a:spcBef>
              <a:buClr>
                <a:schemeClr val="dk1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dt" idx="10"/>
          </p:nvPr>
        </p:nvSpPr>
        <p:spPr>
          <a:xfrm>
            <a:off x="457201" y="4767264"/>
            <a:ext cx="2133599" cy="27384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342900" marR="0" lvl="1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85800" marR="0" lvl="2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028700" marR="0" lvl="3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371600" marR="0" lvl="4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714500" marR="0" lvl="5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057400" marR="0" lvl="6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00300" marR="0" lvl="7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200" marR="0" lvl="8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ft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342900" marR="0" lvl="1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85800" marR="0" lvl="2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028700" marR="0" lvl="3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371600" marR="0" lvl="4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714500" marR="0" lvl="5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057400" marR="0" lvl="6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00300" marR="0" lvl="7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200" marR="0" lvl="8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6553201" y="4767264"/>
            <a:ext cx="2133599" cy="27384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sv-SE" sz="900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sv-SE" sz="9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63408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Endast rubrik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350"/>
            </a:lvl2pPr>
            <a:lvl3pPr lvl="2" indent="0">
              <a:spcBef>
                <a:spcPts val="0"/>
              </a:spcBef>
              <a:buNone/>
              <a:defRPr sz="1350"/>
            </a:lvl3pPr>
            <a:lvl4pPr lvl="3" indent="0">
              <a:spcBef>
                <a:spcPts val="0"/>
              </a:spcBef>
              <a:buNone/>
              <a:defRPr sz="1350"/>
            </a:lvl4pPr>
            <a:lvl5pPr lvl="4" indent="0">
              <a:spcBef>
                <a:spcPts val="0"/>
              </a:spcBef>
              <a:buNone/>
              <a:defRPr sz="1350"/>
            </a:lvl5pPr>
            <a:lvl6pPr lvl="5" indent="0">
              <a:spcBef>
                <a:spcPts val="0"/>
              </a:spcBef>
              <a:buNone/>
              <a:defRPr sz="1350"/>
            </a:lvl6pPr>
            <a:lvl7pPr lvl="6" indent="0">
              <a:spcBef>
                <a:spcPts val="0"/>
              </a:spcBef>
              <a:buNone/>
              <a:defRPr sz="1350"/>
            </a:lvl7pPr>
            <a:lvl8pPr lvl="7" indent="0">
              <a:spcBef>
                <a:spcPts val="0"/>
              </a:spcBef>
              <a:buNone/>
              <a:defRPr sz="1350"/>
            </a:lvl8pPr>
            <a:lvl9pPr lvl="8" indent="0">
              <a:spcBef>
                <a:spcPts val="0"/>
              </a:spcBef>
              <a:buNone/>
              <a:defRPr sz="1350"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dt" idx="10"/>
          </p:nvPr>
        </p:nvSpPr>
        <p:spPr>
          <a:xfrm>
            <a:off x="457201" y="4767264"/>
            <a:ext cx="2133599" cy="27384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342900" marR="0" lvl="1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85800" marR="0" lvl="2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028700" marR="0" lvl="3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371600" marR="0" lvl="4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714500" marR="0" lvl="5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057400" marR="0" lvl="6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00300" marR="0" lvl="7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200" marR="0" lvl="8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ft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342900" marR="0" lvl="1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85800" marR="0" lvl="2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028700" marR="0" lvl="3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371600" marR="0" lvl="4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714500" marR="0" lvl="5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057400" marR="0" lvl="6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00300" marR="0" lvl="7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200" marR="0" lvl="8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6553201" y="4767264"/>
            <a:ext cx="2133599" cy="27384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sv-SE" sz="900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sv-SE" sz="9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752202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om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>
            <a:off x="457201" y="4767264"/>
            <a:ext cx="2133599" cy="27384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342900" marR="0" lvl="1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85800" marR="0" lvl="2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028700" marR="0" lvl="3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371600" marR="0" lvl="4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714500" marR="0" lvl="5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057400" marR="0" lvl="6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00300" marR="0" lvl="7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200" marR="0" lvl="8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342900" marR="0" lvl="1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85800" marR="0" lvl="2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028700" marR="0" lvl="3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371600" marR="0" lvl="4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714500" marR="0" lvl="5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057400" marR="0" lvl="6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00300" marR="0" lvl="7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200" marR="0" lvl="8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6553201" y="4767264"/>
            <a:ext cx="2133599" cy="27384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sv-SE" sz="900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sv-SE" sz="9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005347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Innehåll med bild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457201" y="204789"/>
            <a:ext cx="3008313" cy="8715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350"/>
            </a:lvl2pPr>
            <a:lvl3pPr lvl="2" indent="0">
              <a:spcBef>
                <a:spcPts val="0"/>
              </a:spcBef>
              <a:buNone/>
              <a:defRPr sz="1350"/>
            </a:lvl3pPr>
            <a:lvl4pPr lvl="3" indent="0">
              <a:spcBef>
                <a:spcPts val="0"/>
              </a:spcBef>
              <a:buNone/>
              <a:defRPr sz="1350"/>
            </a:lvl4pPr>
            <a:lvl5pPr lvl="4" indent="0">
              <a:spcBef>
                <a:spcPts val="0"/>
              </a:spcBef>
              <a:buNone/>
              <a:defRPr sz="1350"/>
            </a:lvl5pPr>
            <a:lvl6pPr lvl="5" indent="0">
              <a:spcBef>
                <a:spcPts val="0"/>
              </a:spcBef>
              <a:buNone/>
              <a:defRPr sz="1350"/>
            </a:lvl6pPr>
            <a:lvl7pPr lvl="6" indent="0">
              <a:spcBef>
                <a:spcPts val="0"/>
              </a:spcBef>
              <a:buNone/>
              <a:defRPr sz="1350"/>
            </a:lvl7pPr>
            <a:lvl8pPr lvl="7" indent="0">
              <a:spcBef>
                <a:spcPts val="0"/>
              </a:spcBef>
              <a:buNone/>
              <a:defRPr sz="1350"/>
            </a:lvl8pPr>
            <a:lvl9pPr lvl="8" indent="0">
              <a:spcBef>
                <a:spcPts val="0"/>
              </a:spcBef>
              <a:buNone/>
              <a:defRPr sz="1350"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50" cy="438983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57175" marR="0" lvl="0" indent="-104775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557213" marR="0" lvl="1" indent="-80963" algn="l" rtl="0">
              <a:spcBef>
                <a:spcPts val="420"/>
              </a:spcBef>
              <a:buClr>
                <a:schemeClr val="dk1"/>
              </a:buClr>
              <a:buSzPct val="1000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57250" marR="0" lvl="2" indent="-5715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00150" marR="0" lvl="3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43050" marR="0" lvl="4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85950" marR="0" lvl="5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28850" marR="0" lvl="6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1750" marR="0" lvl="7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14650" marR="0" lvl="8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10"/>
              </a:spcBef>
              <a:buClr>
                <a:schemeClr val="dk1"/>
              </a:buClr>
              <a:buFont typeface="Arial"/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342900" marR="0" lvl="1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85800" marR="0" lvl="2" indent="0" algn="l" rtl="0">
              <a:spcBef>
                <a:spcPts val="150"/>
              </a:spcBef>
              <a:buClr>
                <a:schemeClr val="dk1"/>
              </a:buClr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028700" marR="0" lvl="3" indent="0" algn="l" rtl="0">
              <a:spcBef>
                <a:spcPts val="135"/>
              </a:spcBef>
              <a:buClr>
                <a:schemeClr val="dk1"/>
              </a:buClr>
              <a:buFont typeface="Arial"/>
              <a:buNone/>
              <a:defRPr sz="6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371600" marR="0" lvl="4" indent="0" algn="l" rtl="0">
              <a:spcBef>
                <a:spcPts val="135"/>
              </a:spcBef>
              <a:buClr>
                <a:schemeClr val="dk1"/>
              </a:buClr>
              <a:buFont typeface="Arial"/>
              <a:buNone/>
              <a:defRPr sz="6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714500" marR="0" lvl="5" indent="0" algn="l" rtl="0">
              <a:spcBef>
                <a:spcPts val="135"/>
              </a:spcBef>
              <a:buClr>
                <a:schemeClr val="dk1"/>
              </a:buClr>
              <a:buFont typeface="Arial"/>
              <a:buNone/>
              <a:defRPr sz="6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057400" marR="0" lvl="6" indent="0" algn="l" rtl="0">
              <a:spcBef>
                <a:spcPts val="135"/>
              </a:spcBef>
              <a:buClr>
                <a:schemeClr val="dk1"/>
              </a:buClr>
              <a:buFont typeface="Arial"/>
              <a:buNone/>
              <a:defRPr sz="6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00300" marR="0" lvl="7" indent="0" algn="l" rtl="0">
              <a:spcBef>
                <a:spcPts val="135"/>
              </a:spcBef>
              <a:buClr>
                <a:schemeClr val="dk1"/>
              </a:buClr>
              <a:buFont typeface="Arial"/>
              <a:buNone/>
              <a:defRPr sz="6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200" marR="0" lvl="8" indent="0" algn="l" rtl="0">
              <a:spcBef>
                <a:spcPts val="135"/>
              </a:spcBef>
              <a:buClr>
                <a:schemeClr val="dk1"/>
              </a:buClr>
              <a:buFont typeface="Arial"/>
              <a:buNone/>
              <a:defRPr sz="6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dt" idx="10"/>
          </p:nvPr>
        </p:nvSpPr>
        <p:spPr>
          <a:xfrm>
            <a:off x="457201" y="4767264"/>
            <a:ext cx="2133599" cy="27384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342900" marR="0" lvl="1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85800" marR="0" lvl="2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028700" marR="0" lvl="3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371600" marR="0" lvl="4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714500" marR="0" lvl="5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057400" marR="0" lvl="6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00300" marR="0" lvl="7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200" marR="0" lvl="8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ft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342900" marR="0" lvl="1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85800" marR="0" lvl="2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028700" marR="0" lvl="3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371600" marR="0" lvl="4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714500" marR="0" lvl="5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057400" marR="0" lvl="6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00300" marR="0" lvl="7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200" marR="0" lvl="8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6553201" y="4767264"/>
            <a:ext cx="2133599" cy="27384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sv-SE" sz="900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sv-SE" sz="9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862676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Bild med bild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1792289" y="3600451"/>
            <a:ext cx="5486399" cy="42505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350"/>
            </a:lvl2pPr>
            <a:lvl3pPr lvl="2" indent="0">
              <a:spcBef>
                <a:spcPts val="0"/>
              </a:spcBef>
              <a:buNone/>
              <a:defRPr sz="1350"/>
            </a:lvl3pPr>
            <a:lvl4pPr lvl="3" indent="0">
              <a:spcBef>
                <a:spcPts val="0"/>
              </a:spcBef>
              <a:buNone/>
              <a:defRPr sz="1350"/>
            </a:lvl4pPr>
            <a:lvl5pPr lvl="4" indent="0">
              <a:spcBef>
                <a:spcPts val="0"/>
              </a:spcBef>
              <a:buNone/>
              <a:defRPr sz="1350"/>
            </a:lvl5pPr>
            <a:lvl6pPr lvl="5" indent="0">
              <a:spcBef>
                <a:spcPts val="0"/>
              </a:spcBef>
              <a:buNone/>
              <a:defRPr sz="1350"/>
            </a:lvl6pPr>
            <a:lvl7pPr lvl="6" indent="0">
              <a:spcBef>
                <a:spcPts val="0"/>
              </a:spcBef>
              <a:buNone/>
              <a:defRPr sz="1350"/>
            </a:lvl7pPr>
            <a:lvl8pPr lvl="7" indent="0">
              <a:spcBef>
                <a:spcPts val="0"/>
              </a:spcBef>
              <a:buNone/>
              <a:defRPr sz="1350"/>
            </a:lvl8pPr>
            <a:lvl9pPr lvl="8" indent="0">
              <a:spcBef>
                <a:spcPts val="0"/>
              </a:spcBef>
              <a:buNone/>
              <a:defRPr sz="1350"/>
            </a:lvl9pPr>
          </a:lstStyle>
          <a:p>
            <a:endParaRPr/>
          </a:p>
        </p:txBody>
      </p:sp>
      <p:sp>
        <p:nvSpPr>
          <p:cNvPr id="63" name="Shape 63"/>
          <p:cNvSpPr>
            <a:spLocks noGrp="1"/>
          </p:cNvSpPr>
          <p:nvPr>
            <p:ph type="pic" idx="2"/>
          </p:nvPr>
        </p:nvSpPr>
        <p:spPr>
          <a:xfrm>
            <a:off x="1792289" y="459581"/>
            <a:ext cx="5486399" cy="308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48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342900" marR="0" lvl="1" indent="0" algn="l" rtl="0">
              <a:spcBef>
                <a:spcPts val="420"/>
              </a:spcBef>
              <a:buClr>
                <a:schemeClr val="dk1"/>
              </a:buClr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85800" marR="0" lvl="2" indent="0" algn="l" rtl="0">
              <a:spcBef>
                <a:spcPts val="360"/>
              </a:spcBef>
              <a:buClr>
                <a:schemeClr val="dk1"/>
              </a:buClr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028700" marR="0" lvl="3" indent="0" algn="l" rtl="0">
              <a:spcBef>
                <a:spcPts val="300"/>
              </a:spcBef>
              <a:buClr>
                <a:schemeClr val="dk1"/>
              </a:buClr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371600" marR="0" lvl="4" indent="0" algn="l" rtl="0">
              <a:spcBef>
                <a:spcPts val="300"/>
              </a:spcBef>
              <a:buClr>
                <a:schemeClr val="dk1"/>
              </a:buClr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714500" marR="0" lvl="5" indent="0" algn="l" rtl="0">
              <a:spcBef>
                <a:spcPts val="300"/>
              </a:spcBef>
              <a:buClr>
                <a:schemeClr val="dk1"/>
              </a:buClr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057400" marR="0" lvl="6" indent="0" algn="l" rtl="0">
              <a:spcBef>
                <a:spcPts val="300"/>
              </a:spcBef>
              <a:buClr>
                <a:schemeClr val="dk1"/>
              </a:buClr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00300" marR="0" lvl="7" indent="0" algn="l" rtl="0">
              <a:spcBef>
                <a:spcPts val="300"/>
              </a:spcBef>
              <a:buClr>
                <a:schemeClr val="dk1"/>
              </a:buClr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200" marR="0" lvl="8" indent="0" algn="l" rtl="0">
              <a:spcBef>
                <a:spcPts val="300"/>
              </a:spcBef>
              <a:buClr>
                <a:schemeClr val="dk1"/>
              </a:buClr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1792289" y="4025504"/>
            <a:ext cx="5486399" cy="60364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10"/>
              </a:spcBef>
              <a:buClr>
                <a:schemeClr val="dk1"/>
              </a:buClr>
              <a:buFont typeface="Arial"/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342900" marR="0" lvl="1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85800" marR="0" lvl="2" indent="0" algn="l" rtl="0">
              <a:spcBef>
                <a:spcPts val="150"/>
              </a:spcBef>
              <a:buClr>
                <a:schemeClr val="dk1"/>
              </a:buClr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028700" marR="0" lvl="3" indent="0" algn="l" rtl="0">
              <a:spcBef>
                <a:spcPts val="135"/>
              </a:spcBef>
              <a:buClr>
                <a:schemeClr val="dk1"/>
              </a:buClr>
              <a:buFont typeface="Arial"/>
              <a:buNone/>
              <a:defRPr sz="6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371600" marR="0" lvl="4" indent="0" algn="l" rtl="0">
              <a:spcBef>
                <a:spcPts val="135"/>
              </a:spcBef>
              <a:buClr>
                <a:schemeClr val="dk1"/>
              </a:buClr>
              <a:buFont typeface="Arial"/>
              <a:buNone/>
              <a:defRPr sz="6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714500" marR="0" lvl="5" indent="0" algn="l" rtl="0">
              <a:spcBef>
                <a:spcPts val="135"/>
              </a:spcBef>
              <a:buClr>
                <a:schemeClr val="dk1"/>
              </a:buClr>
              <a:buFont typeface="Arial"/>
              <a:buNone/>
              <a:defRPr sz="6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057400" marR="0" lvl="6" indent="0" algn="l" rtl="0">
              <a:spcBef>
                <a:spcPts val="135"/>
              </a:spcBef>
              <a:buClr>
                <a:schemeClr val="dk1"/>
              </a:buClr>
              <a:buFont typeface="Arial"/>
              <a:buNone/>
              <a:defRPr sz="6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00300" marR="0" lvl="7" indent="0" algn="l" rtl="0">
              <a:spcBef>
                <a:spcPts val="135"/>
              </a:spcBef>
              <a:buClr>
                <a:schemeClr val="dk1"/>
              </a:buClr>
              <a:buFont typeface="Arial"/>
              <a:buNone/>
              <a:defRPr sz="6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200" marR="0" lvl="8" indent="0" algn="l" rtl="0">
              <a:spcBef>
                <a:spcPts val="135"/>
              </a:spcBef>
              <a:buClr>
                <a:schemeClr val="dk1"/>
              </a:buClr>
              <a:buFont typeface="Arial"/>
              <a:buNone/>
              <a:defRPr sz="6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dt" idx="10"/>
          </p:nvPr>
        </p:nvSpPr>
        <p:spPr>
          <a:xfrm>
            <a:off x="457201" y="4767264"/>
            <a:ext cx="2133599" cy="27384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342900" marR="0" lvl="1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85800" marR="0" lvl="2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028700" marR="0" lvl="3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371600" marR="0" lvl="4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714500" marR="0" lvl="5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057400" marR="0" lvl="6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00300" marR="0" lvl="7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200" marR="0" lvl="8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ft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342900" marR="0" lvl="1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85800" marR="0" lvl="2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028700" marR="0" lvl="3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371600" marR="0" lvl="4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714500" marR="0" lvl="5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057400" marR="0" lvl="6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00300" marR="0" lvl="7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200" marR="0" lvl="8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sldNum" idx="12"/>
          </p:nvPr>
        </p:nvSpPr>
        <p:spPr>
          <a:xfrm>
            <a:off x="6553201" y="4767264"/>
            <a:ext cx="2133599" cy="27384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sv-SE" sz="900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sv-SE" sz="9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345081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Rubrik och lodrät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350"/>
            </a:lvl2pPr>
            <a:lvl3pPr lvl="2" indent="0">
              <a:spcBef>
                <a:spcPts val="0"/>
              </a:spcBef>
              <a:buNone/>
              <a:defRPr sz="1350"/>
            </a:lvl3pPr>
            <a:lvl4pPr lvl="3" indent="0">
              <a:spcBef>
                <a:spcPts val="0"/>
              </a:spcBef>
              <a:buNone/>
              <a:defRPr sz="1350"/>
            </a:lvl4pPr>
            <a:lvl5pPr lvl="4" indent="0">
              <a:spcBef>
                <a:spcPts val="0"/>
              </a:spcBef>
              <a:buNone/>
              <a:defRPr sz="1350"/>
            </a:lvl5pPr>
            <a:lvl6pPr lvl="5" indent="0">
              <a:spcBef>
                <a:spcPts val="0"/>
              </a:spcBef>
              <a:buNone/>
              <a:defRPr sz="1350"/>
            </a:lvl6pPr>
            <a:lvl7pPr lvl="6" indent="0">
              <a:spcBef>
                <a:spcPts val="0"/>
              </a:spcBef>
              <a:buNone/>
              <a:defRPr sz="1350"/>
            </a:lvl7pPr>
            <a:lvl8pPr lvl="7" indent="0">
              <a:spcBef>
                <a:spcPts val="0"/>
              </a:spcBef>
              <a:buNone/>
              <a:defRPr sz="1350"/>
            </a:lvl8pPr>
            <a:lvl9pPr lvl="8" indent="0">
              <a:spcBef>
                <a:spcPts val="0"/>
              </a:spcBef>
              <a:buNone/>
              <a:defRPr sz="1350"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 rot="5400000">
            <a:off x="2874765" y="-1217414"/>
            <a:ext cx="3394472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57175" marR="0" lvl="0" indent="-104775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557213" marR="0" lvl="1" indent="-80963" algn="l" rtl="0">
              <a:spcBef>
                <a:spcPts val="420"/>
              </a:spcBef>
              <a:buClr>
                <a:schemeClr val="dk1"/>
              </a:buClr>
              <a:buSzPct val="1000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57250" marR="0" lvl="2" indent="-5715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00150" marR="0" lvl="3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43050" marR="0" lvl="4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85950" marR="0" lvl="5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28850" marR="0" lvl="6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1750" marR="0" lvl="7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14650" marR="0" lvl="8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dt" idx="10"/>
          </p:nvPr>
        </p:nvSpPr>
        <p:spPr>
          <a:xfrm>
            <a:off x="457201" y="4767264"/>
            <a:ext cx="2133599" cy="27384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342900" marR="0" lvl="1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85800" marR="0" lvl="2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028700" marR="0" lvl="3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371600" marR="0" lvl="4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714500" marR="0" lvl="5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057400" marR="0" lvl="6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00300" marR="0" lvl="7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200" marR="0" lvl="8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ft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342900" marR="0" lvl="1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85800" marR="0" lvl="2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028700" marR="0" lvl="3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371600" marR="0" lvl="4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714500" marR="0" lvl="5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057400" marR="0" lvl="6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00300" marR="0" lvl="7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200" marR="0" lvl="8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xfrm>
            <a:off x="6553201" y="4767264"/>
            <a:ext cx="2133599" cy="27384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sv-SE" sz="900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sv-SE" sz="9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863017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Lodrät rubrik och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 rot="5400000">
            <a:off x="5463779" y="1371600"/>
            <a:ext cx="4388644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350"/>
            </a:lvl2pPr>
            <a:lvl3pPr lvl="2" indent="0">
              <a:spcBef>
                <a:spcPts val="0"/>
              </a:spcBef>
              <a:buNone/>
              <a:defRPr sz="1350"/>
            </a:lvl3pPr>
            <a:lvl4pPr lvl="3" indent="0">
              <a:spcBef>
                <a:spcPts val="0"/>
              </a:spcBef>
              <a:buNone/>
              <a:defRPr sz="1350"/>
            </a:lvl4pPr>
            <a:lvl5pPr lvl="4" indent="0">
              <a:spcBef>
                <a:spcPts val="0"/>
              </a:spcBef>
              <a:buNone/>
              <a:defRPr sz="1350"/>
            </a:lvl5pPr>
            <a:lvl6pPr lvl="5" indent="0">
              <a:spcBef>
                <a:spcPts val="0"/>
              </a:spcBef>
              <a:buNone/>
              <a:defRPr sz="1350"/>
            </a:lvl6pPr>
            <a:lvl7pPr lvl="6" indent="0">
              <a:spcBef>
                <a:spcPts val="0"/>
              </a:spcBef>
              <a:buNone/>
              <a:defRPr sz="1350"/>
            </a:lvl7pPr>
            <a:lvl8pPr lvl="7" indent="0">
              <a:spcBef>
                <a:spcPts val="0"/>
              </a:spcBef>
              <a:buNone/>
              <a:defRPr sz="1350"/>
            </a:lvl8pPr>
            <a:lvl9pPr lvl="8" indent="0">
              <a:spcBef>
                <a:spcPts val="0"/>
              </a:spcBef>
              <a:buNone/>
              <a:defRPr sz="1350"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 rot="5400000">
            <a:off x="1272779" y="-609600"/>
            <a:ext cx="4388644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57175" marR="0" lvl="0" indent="-104775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557213" marR="0" lvl="1" indent="-80963" algn="l" rtl="0">
              <a:spcBef>
                <a:spcPts val="420"/>
              </a:spcBef>
              <a:buClr>
                <a:schemeClr val="dk1"/>
              </a:buClr>
              <a:buSzPct val="1000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57250" marR="0" lvl="2" indent="-5715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00150" marR="0" lvl="3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43050" marR="0" lvl="4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85950" marR="0" lvl="5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28850" marR="0" lvl="6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1750" marR="0" lvl="7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14650" marR="0" lvl="8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457201" y="4767264"/>
            <a:ext cx="2133599" cy="27384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342900" marR="0" lvl="1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85800" marR="0" lvl="2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028700" marR="0" lvl="3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371600" marR="0" lvl="4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714500" marR="0" lvl="5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057400" marR="0" lvl="6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00300" marR="0" lvl="7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200" marR="0" lvl="8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342900" marR="0" lvl="1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85800" marR="0" lvl="2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028700" marR="0" lvl="3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371600" marR="0" lvl="4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714500" marR="0" lvl="5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057400" marR="0" lvl="6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00300" marR="0" lvl="7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200" marR="0" lvl="8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6553201" y="4767264"/>
            <a:ext cx="2133599" cy="27384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sv-SE" sz="900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sv-SE" sz="9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92430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281175"/>
            <a:ext cx="8246070" cy="610821"/>
          </a:xfrm>
        </p:spPr>
        <p:txBody>
          <a:bodyPr>
            <a:normAutofit/>
          </a:bodyPr>
          <a:lstStyle>
            <a:lvl1pPr algn="l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6" y="1350111"/>
            <a:ext cx="8246070" cy="3512214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2024-04-15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3455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281175"/>
            <a:ext cx="6108200" cy="572644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044701"/>
            <a:ext cx="6108200" cy="3663766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281175"/>
            <a:ext cx="8093365" cy="610820"/>
          </a:xfrm>
        </p:spPr>
        <p:txBody>
          <a:bodyPr>
            <a:normAutofit/>
          </a:bodyPr>
          <a:lstStyle>
            <a:lvl1pPr algn="l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80" y="1641238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80" y="2113635"/>
            <a:ext cx="4040188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1641238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1" y="2113635"/>
            <a:ext cx="4041775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A319AF-0FCC-4128-9740-8A4A650F4C8A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  <p:sp>
        <p:nvSpPr>
          <p:cNvPr id="8" name="MSIPCMContentMarking" descr="{&quot;HashCode&quot;:1455167957,&quot;Placement&quot;:&quot;Footer&quot;,&quot;Top&quot;:384.343,&quot;Left&quot;:302.06,&quot;SlideWidth&quot;:720,&quot;SlideHeight&quot;:405}">
            <a:extLst>
              <a:ext uri="{FF2B5EF4-FFF2-40B4-BE49-F238E27FC236}">
                <a16:creationId xmlns:a16="http://schemas.microsoft.com/office/drawing/2014/main" id="{D5B5BBFF-C4AE-2289-A247-6AA413EA2F52}"/>
              </a:ext>
            </a:extLst>
          </p:cNvPr>
          <p:cNvSpPr txBox="1"/>
          <p:nvPr userDrawn="1"/>
        </p:nvSpPr>
        <p:spPr>
          <a:xfrm>
            <a:off x="3836162" y="4881156"/>
            <a:ext cx="1471676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</a:rPr>
              <a:t>Classification - Internal</a:t>
            </a:r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dt" idx="10"/>
          </p:nvPr>
        </p:nvSpPr>
        <p:spPr>
          <a:xfrm>
            <a:off x="457201" y="4767264"/>
            <a:ext cx="2133599" cy="27384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342900" marR="0" lvl="1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85800" marR="0" lvl="2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028700" marR="0" lvl="3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371600" marR="0" lvl="4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714500" marR="0" lvl="5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057400" marR="0" lvl="6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00300" marR="0" lvl="7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200" marR="0" lvl="8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ft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342900" marR="0" lvl="1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85800" marR="0" lvl="2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028700" marR="0" lvl="3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371600" marR="0" lvl="4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714500" marR="0" lvl="5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057400" marR="0" lvl="6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00300" marR="0" lvl="7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200" marR="0" lvl="8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ldNum" idx="12"/>
          </p:nvPr>
        </p:nvSpPr>
        <p:spPr>
          <a:xfrm>
            <a:off x="6553201" y="4767264"/>
            <a:ext cx="2133599" cy="27384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sv-SE" sz="900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sv-SE" sz="9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MSIPCMContentMarking" descr="{&quot;HashCode&quot;:1455167957,&quot;Placement&quot;:&quot;Footer&quot;,&quot;Top&quot;:384.343,&quot;Left&quot;:302.06,&quot;SlideWidth&quot;:720,&quot;SlideHeight&quot;:405}">
            <a:extLst>
              <a:ext uri="{FF2B5EF4-FFF2-40B4-BE49-F238E27FC236}">
                <a16:creationId xmlns:a16="http://schemas.microsoft.com/office/drawing/2014/main" id="{FF416172-E3AC-E4F6-1C7A-3AA2F09532B5}"/>
              </a:ext>
            </a:extLst>
          </p:cNvPr>
          <p:cNvSpPr txBox="1"/>
          <p:nvPr userDrawn="1"/>
        </p:nvSpPr>
        <p:spPr>
          <a:xfrm>
            <a:off x="3836162" y="4881156"/>
            <a:ext cx="1471676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</a:rPr>
              <a:t>Classification - Internal</a:t>
            </a:r>
          </a:p>
        </p:txBody>
      </p:sp>
    </p:spTree>
    <p:extLst>
      <p:ext uri="{BB962C8B-B14F-4D97-AF65-F5344CB8AC3E}">
        <p14:creationId xmlns:p14="http://schemas.microsoft.com/office/powerpoint/2010/main" val="257278864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1808225"/>
            <a:ext cx="5955493" cy="1336168"/>
          </a:xfrm>
        </p:spPr>
        <p:txBody>
          <a:bodyPr>
            <a:normAutofit/>
          </a:bodyPr>
          <a:lstStyle/>
          <a:p>
            <a:r>
              <a:rPr lang="en-US" dirty="0" err="1"/>
              <a:t>Föräldramöte</a:t>
            </a:r>
            <a:r>
              <a:rPr lang="en-US" dirty="0"/>
              <a:t> 2024</a:t>
            </a:r>
            <a:br>
              <a:rPr lang="en-US" dirty="0"/>
            </a:br>
            <a:r>
              <a:rPr lang="en-US" dirty="0" err="1"/>
              <a:t>Våmbs</a:t>
            </a:r>
            <a:r>
              <a:rPr lang="en-US" dirty="0"/>
              <a:t> IF</a:t>
            </a:r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A75D5-E99A-71B5-1A29-9814FB508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>
                <a:cs typeface="Calibri"/>
              </a:rPr>
              <a:t>Arbetsbemanning</a:t>
            </a:r>
            <a:endParaRPr lang="en-US" dirty="0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D67CEC-EEC1-C795-F948-E69C19F889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US" b="1" dirty="0" err="1">
                <a:cs typeface="Calibri"/>
              </a:rPr>
              <a:t>Kiosken</a:t>
            </a:r>
            <a:br>
              <a:rPr lang="en-US" dirty="0">
                <a:cs typeface="Calibri"/>
              </a:rPr>
            </a:br>
            <a:r>
              <a:rPr lang="en-US" dirty="0">
                <a:cs typeface="Calibri"/>
              </a:rPr>
              <a:t>v. 17 (om </a:t>
            </a:r>
            <a:r>
              <a:rPr lang="en-US" dirty="0" err="1">
                <a:cs typeface="Calibri"/>
              </a:rPr>
              <a:t>Claesborg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öppnat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upp</a:t>
            </a:r>
            <a:r>
              <a:rPr lang="en-US" dirty="0">
                <a:cs typeface="Calibri"/>
              </a:rPr>
              <a:t>). </a:t>
            </a:r>
            <a:br>
              <a:rPr lang="en-US" dirty="0">
                <a:cs typeface="Calibri"/>
              </a:rPr>
            </a:br>
            <a:r>
              <a:rPr lang="en-US" dirty="0" err="1">
                <a:cs typeface="Calibri"/>
              </a:rPr>
              <a:t>Kiosken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öppnas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upp</a:t>
            </a:r>
            <a:r>
              <a:rPr lang="en-US" dirty="0">
                <a:cs typeface="Calibri"/>
              </a:rPr>
              <a:t> för </a:t>
            </a:r>
            <a:r>
              <a:rPr lang="en-US" dirty="0" err="1">
                <a:cs typeface="Calibri"/>
              </a:rPr>
              <a:t>säsongen</a:t>
            </a:r>
            <a:r>
              <a:rPr lang="en-US" dirty="0">
                <a:cs typeface="Calibri"/>
              </a:rPr>
              <a:t>. </a:t>
            </a:r>
          </a:p>
          <a:p>
            <a:pPr marL="0" indent="0">
              <a:buNone/>
            </a:pPr>
            <a:r>
              <a:rPr lang="en-US" dirty="0" err="1">
                <a:cs typeface="Calibri"/>
              </a:rPr>
              <a:t>Knatteträningen</a:t>
            </a:r>
            <a:r>
              <a:rPr lang="en-US" dirty="0">
                <a:cs typeface="Calibri"/>
              </a:rPr>
              <a:t> 27/4, 9-12.</a:t>
            </a:r>
            <a:br>
              <a:rPr lang="en-US" dirty="0">
                <a:cs typeface="Calibri"/>
              </a:rPr>
            </a:br>
            <a:br>
              <a:rPr lang="en-US" dirty="0">
                <a:cs typeface="Calibri"/>
              </a:rPr>
            </a:br>
            <a:br>
              <a:rPr lang="en-US" dirty="0">
                <a:cs typeface="Calibri"/>
              </a:rPr>
            </a:br>
            <a:r>
              <a:rPr lang="en-US" dirty="0" err="1">
                <a:cs typeface="Calibri"/>
              </a:rPr>
              <a:t>Namn</a:t>
            </a:r>
            <a:r>
              <a:rPr lang="en-US" dirty="0">
                <a:cs typeface="Calibri"/>
              </a:rPr>
              <a:t>: </a:t>
            </a:r>
            <a:r>
              <a:rPr lang="en-US" dirty="0" err="1">
                <a:cs typeface="Calibri"/>
              </a:rPr>
              <a:t>Jocke</a:t>
            </a:r>
            <a:r>
              <a:rPr lang="en-US" dirty="0">
                <a:cs typeface="Calibri"/>
              </a:rPr>
              <a:t> och Ida </a:t>
            </a:r>
            <a:br>
              <a:rPr lang="en-US" dirty="0">
                <a:cs typeface="Calibri"/>
              </a:rPr>
            </a:b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006010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ACA19-82C6-93F7-6B0B-074EC41D3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cs typeface="Calibri"/>
              </a:rPr>
              <a:t>Mer </a:t>
            </a:r>
            <a:r>
              <a:rPr lang="en-US" dirty="0" err="1">
                <a:cs typeface="Calibri"/>
              </a:rPr>
              <a:t>hjälp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som</a:t>
            </a:r>
            <a:r>
              <a:rPr lang="en-US" dirty="0">
                <a:cs typeface="Calibri"/>
              </a:rPr>
              <a:t> vi </a:t>
            </a:r>
            <a:r>
              <a:rPr lang="en-US" dirty="0" err="1">
                <a:cs typeface="Calibri"/>
              </a:rPr>
              <a:t>ledare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önskar</a:t>
            </a:r>
            <a:r>
              <a:rPr lang="en-US" dirty="0">
                <a:cs typeface="Calibri"/>
              </a:rPr>
              <a:t>...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965AA5-7A14-B78B-BB58-A9636F5731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>
                <a:cs typeface="Calibri"/>
              </a:rPr>
              <a:t>Matchvärd</a:t>
            </a:r>
            <a:r>
              <a:rPr lang="en-US" dirty="0">
                <a:cs typeface="Calibri"/>
              </a:rPr>
              <a:t> och </a:t>
            </a:r>
            <a:r>
              <a:rPr lang="en-US" dirty="0" err="1">
                <a:cs typeface="Calibri"/>
              </a:rPr>
              <a:t>domarvärd</a:t>
            </a:r>
            <a:br>
              <a:rPr lang="en-US" dirty="0">
                <a:cs typeface="Calibri"/>
              </a:rPr>
            </a:br>
            <a:r>
              <a:rPr lang="en-US" dirty="0" err="1">
                <a:cs typeface="Calibri"/>
              </a:rPr>
              <a:t>Kontakta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domare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inför</a:t>
            </a:r>
            <a:r>
              <a:rPr lang="en-US" dirty="0">
                <a:cs typeface="Calibri"/>
              </a:rPr>
              <a:t> match och ta </a:t>
            </a:r>
            <a:r>
              <a:rPr lang="en-US" dirty="0" err="1">
                <a:cs typeface="Calibri"/>
              </a:rPr>
              <a:t>emot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domare</a:t>
            </a:r>
            <a:r>
              <a:rPr lang="en-US" dirty="0">
                <a:cs typeface="Calibri"/>
              </a:rPr>
              <a:t> vid match </a:t>
            </a:r>
            <a:r>
              <a:rPr lang="en-US" dirty="0" err="1">
                <a:cs typeface="Calibri"/>
              </a:rPr>
              <a:t>samt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fylla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i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domarlapp</a:t>
            </a:r>
            <a:r>
              <a:rPr lang="en-US" dirty="0">
                <a:cs typeface="Calibri"/>
              </a:rPr>
              <a:t>. </a:t>
            </a:r>
            <a:br>
              <a:rPr lang="en-US" dirty="0">
                <a:cs typeface="Calibri"/>
              </a:rPr>
            </a:br>
            <a:r>
              <a:rPr lang="en-US" dirty="0">
                <a:cs typeface="Calibri"/>
              </a:rPr>
              <a:t>Ta </a:t>
            </a:r>
            <a:r>
              <a:rPr lang="en-US" dirty="0" err="1">
                <a:cs typeface="Calibri"/>
              </a:rPr>
              <a:t>emot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motståndarlaget</a:t>
            </a:r>
            <a:r>
              <a:rPr lang="en-US" dirty="0">
                <a:cs typeface="Calibri"/>
              </a:rPr>
              <a:t> och </a:t>
            </a:r>
            <a:r>
              <a:rPr lang="en-US" dirty="0" err="1">
                <a:cs typeface="Calibri"/>
              </a:rPr>
              <a:t>finnas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som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stöd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före</a:t>
            </a:r>
            <a:r>
              <a:rPr lang="en-US" dirty="0">
                <a:cs typeface="Calibri"/>
              </a:rPr>
              <a:t>, under och </a:t>
            </a:r>
            <a:r>
              <a:rPr lang="en-US" dirty="0" err="1">
                <a:cs typeface="Calibri"/>
              </a:rPr>
              <a:t>efter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matchen</a:t>
            </a:r>
            <a:r>
              <a:rPr lang="en-US" dirty="0">
                <a:cs typeface="Calibri"/>
              </a:rPr>
              <a:t>. </a:t>
            </a:r>
            <a:br>
              <a:rPr lang="en-US" dirty="0">
                <a:cs typeface="Calibri"/>
              </a:rPr>
            </a:br>
            <a:br>
              <a:rPr lang="en-US" dirty="0">
                <a:cs typeface="Calibri"/>
              </a:rPr>
            </a:br>
            <a:r>
              <a:rPr lang="en-US" dirty="0" err="1">
                <a:cs typeface="Calibri"/>
              </a:rPr>
              <a:t>Våmb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grön</a:t>
            </a:r>
            <a:r>
              <a:rPr lang="en-US" dirty="0">
                <a:cs typeface="Calibri"/>
              </a:rPr>
              <a:t>, </a:t>
            </a:r>
            <a:r>
              <a:rPr lang="en-US" dirty="0" err="1">
                <a:cs typeface="Calibri"/>
              </a:rPr>
              <a:t>namn</a:t>
            </a:r>
            <a:r>
              <a:rPr lang="en-US" dirty="0">
                <a:cs typeface="Calibri"/>
              </a:rPr>
              <a:t>: Viktor</a:t>
            </a:r>
            <a:br>
              <a:rPr lang="en-US" dirty="0">
                <a:cs typeface="Calibri"/>
              </a:rPr>
            </a:br>
            <a:r>
              <a:rPr lang="en-US" dirty="0" err="1">
                <a:cs typeface="Calibri"/>
              </a:rPr>
              <a:t>Våmb</a:t>
            </a:r>
            <a:r>
              <a:rPr lang="en-US" dirty="0">
                <a:cs typeface="Calibri"/>
              </a:rPr>
              <a:t> vit, </a:t>
            </a:r>
            <a:r>
              <a:rPr lang="en-US" dirty="0" err="1">
                <a:cs typeface="Calibri"/>
              </a:rPr>
              <a:t>namn</a:t>
            </a:r>
            <a:r>
              <a:rPr lang="en-US" dirty="0">
                <a:cs typeface="Calibri"/>
              </a:rPr>
              <a:t>: Lisa </a:t>
            </a:r>
          </a:p>
          <a:p>
            <a:pPr marL="0" indent="0">
              <a:buNone/>
            </a:pP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24384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6245E-78C1-D26C-44F5-23D86C7A6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C7E084-4BEF-FCA8-AACB-D4D2E9FAE1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662" y="1093351"/>
            <a:ext cx="8577374" cy="3768974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US" b="1" dirty="0" err="1">
                <a:cs typeface="Calibri"/>
              </a:rPr>
              <a:t>Hentorpsdagen</a:t>
            </a:r>
            <a:r>
              <a:rPr lang="en-US" b="1" dirty="0">
                <a:cs typeface="Calibri"/>
              </a:rPr>
              <a:t> 14 </a:t>
            </a:r>
            <a:r>
              <a:rPr lang="en-US" b="1" dirty="0" err="1">
                <a:cs typeface="Calibri"/>
              </a:rPr>
              <a:t>september</a:t>
            </a:r>
            <a:r>
              <a:rPr lang="en-US" b="1" dirty="0">
                <a:cs typeface="Calibri"/>
              </a:rPr>
              <a:t>, </a:t>
            </a:r>
            <a:r>
              <a:rPr lang="en-US" b="1" dirty="0" err="1">
                <a:cs typeface="Calibri"/>
              </a:rPr>
              <a:t>två</a:t>
            </a:r>
            <a:r>
              <a:rPr lang="en-US" b="1" dirty="0">
                <a:cs typeface="Calibri"/>
              </a:rPr>
              <a:t> </a:t>
            </a:r>
            <a:r>
              <a:rPr lang="en-US" b="1" dirty="0" err="1">
                <a:cs typeface="Calibri"/>
              </a:rPr>
              <a:t>föräldrar</a:t>
            </a:r>
            <a:r>
              <a:rPr lang="en-US" b="1" dirty="0">
                <a:cs typeface="Calibri"/>
              </a:rPr>
              <a:t>.</a:t>
            </a:r>
            <a:r>
              <a:rPr lang="en-US" dirty="0">
                <a:cs typeface="Calibri"/>
              </a:rPr>
              <a:t> </a:t>
            </a:r>
            <a:br>
              <a:rPr lang="en-US" dirty="0">
                <a:cs typeface="Calibri"/>
              </a:rPr>
            </a:br>
            <a:r>
              <a:rPr lang="en-US" dirty="0" err="1">
                <a:cs typeface="Calibri"/>
              </a:rPr>
              <a:t>Arbetspass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på</a:t>
            </a:r>
            <a:r>
              <a:rPr lang="en-US" dirty="0">
                <a:cs typeface="Calibri"/>
              </a:rPr>
              <a:t> ca 3,5h.</a:t>
            </a:r>
          </a:p>
          <a:p>
            <a:pPr marL="0" indent="0">
              <a:buNone/>
            </a:pPr>
            <a:r>
              <a:rPr lang="en-US" dirty="0" err="1">
                <a:cs typeface="Calibri"/>
              </a:rPr>
              <a:t>Namn</a:t>
            </a:r>
            <a:r>
              <a:rPr lang="en-US" dirty="0">
                <a:cs typeface="Calibri"/>
              </a:rPr>
              <a:t>: Martin</a:t>
            </a:r>
          </a:p>
          <a:p>
            <a:pPr marL="0" indent="0">
              <a:buNone/>
            </a:pPr>
            <a:r>
              <a:rPr lang="en-US" dirty="0" err="1">
                <a:cs typeface="Calibri"/>
              </a:rPr>
              <a:t>Namn</a:t>
            </a:r>
            <a:r>
              <a:rPr lang="en-US" dirty="0">
                <a:cs typeface="Calibri"/>
              </a:rPr>
              <a:t>: David </a:t>
            </a:r>
          </a:p>
          <a:p>
            <a:pPr marL="0" indent="0">
              <a:buNone/>
            </a:pPr>
            <a:endParaRPr lang="en-US" dirty="0">
              <a:cs typeface="Calibri"/>
            </a:endParaRPr>
          </a:p>
          <a:p>
            <a:r>
              <a:rPr lang="en-US" b="1" dirty="0" err="1">
                <a:cs typeface="Calibri"/>
              </a:rPr>
              <a:t>Futsalcupen</a:t>
            </a:r>
            <a:r>
              <a:rPr lang="en-US" b="1" dirty="0">
                <a:cs typeface="Calibri"/>
              </a:rPr>
              <a:t>, November, </a:t>
            </a:r>
            <a:r>
              <a:rPr lang="en-US" b="1" dirty="0" err="1">
                <a:cs typeface="Calibri"/>
              </a:rPr>
              <a:t>tre</a:t>
            </a:r>
            <a:r>
              <a:rPr lang="en-US" b="1" dirty="0">
                <a:cs typeface="Calibri"/>
              </a:rPr>
              <a:t> </a:t>
            </a:r>
            <a:r>
              <a:rPr lang="en-US" b="1" dirty="0" err="1">
                <a:cs typeface="Calibri"/>
              </a:rPr>
              <a:t>föräldrar</a:t>
            </a:r>
            <a:r>
              <a:rPr lang="en-US" b="1" dirty="0">
                <a:cs typeface="Calibri"/>
              </a:rPr>
              <a:t>.</a:t>
            </a:r>
            <a:br>
              <a:rPr lang="en-US" b="1" dirty="0">
                <a:cs typeface="Calibri"/>
              </a:rPr>
            </a:br>
            <a:r>
              <a:rPr lang="en-US" dirty="0" err="1">
                <a:cs typeface="Calibri"/>
              </a:rPr>
              <a:t>Arbetspass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på</a:t>
            </a:r>
            <a:r>
              <a:rPr lang="en-US" dirty="0">
                <a:cs typeface="Calibri"/>
              </a:rPr>
              <a:t> ca 3h.</a:t>
            </a:r>
          </a:p>
          <a:p>
            <a:pPr marL="0" indent="0">
              <a:buNone/>
            </a:pPr>
            <a:r>
              <a:rPr lang="en-US" dirty="0" err="1">
                <a:cs typeface="Calibri"/>
              </a:rPr>
              <a:t>Namn</a:t>
            </a:r>
            <a:r>
              <a:rPr lang="en-US" dirty="0">
                <a:cs typeface="Calibri"/>
              </a:rPr>
              <a:t>: Ida </a:t>
            </a:r>
            <a:br>
              <a:rPr lang="en-US" dirty="0">
                <a:cs typeface="Calibri"/>
              </a:rPr>
            </a:br>
            <a:r>
              <a:rPr lang="en-US" dirty="0" err="1">
                <a:cs typeface="Calibri"/>
              </a:rPr>
              <a:t>Namn</a:t>
            </a:r>
            <a:r>
              <a:rPr lang="en-US" dirty="0">
                <a:cs typeface="Calibri"/>
              </a:rPr>
              <a:t>: Daniel </a:t>
            </a:r>
            <a:br>
              <a:rPr lang="en-US" dirty="0">
                <a:cs typeface="Calibri"/>
              </a:rPr>
            </a:br>
            <a:r>
              <a:rPr lang="en-US" dirty="0" err="1">
                <a:cs typeface="Calibri"/>
              </a:rPr>
              <a:t>Namn</a:t>
            </a:r>
            <a:r>
              <a:rPr lang="en-US" dirty="0">
                <a:cs typeface="Calibri"/>
              </a:rPr>
              <a:t>: Alexandra</a:t>
            </a:r>
            <a:br>
              <a:rPr lang="en-US" dirty="0">
                <a:cs typeface="Calibri"/>
              </a:rPr>
            </a:br>
            <a:r>
              <a:rPr lang="en-US" dirty="0">
                <a:cs typeface="Calibri"/>
              </a:rPr>
              <a:t> </a:t>
            </a:r>
          </a:p>
          <a:p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594697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A29F1-6B2F-C9EC-A6A9-45ECE102E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 dirty="0">
              <a:cs typeface="Calibr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8C9B11-2595-BD08-CE7C-43A63563EE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b="1" dirty="0" err="1">
                <a:cs typeface="Calibri"/>
              </a:rPr>
              <a:t>Grön</a:t>
            </a:r>
            <a:r>
              <a:rPr lang="en-US" b="1" dirty="0">
                <a:cs typeface="Calibri"/>
              </a:rPr>
              <a:t> vita </a:t>
            </a:r>
            <a:r>
              <a:rPr lang="en-US" b="1" dirty="0" err="1">
                <a:cs typeface="Calibri"/>
              </a:rPr>
              <a:t>rabatten</a:t>
            </a:r>
            <a:endParaRPr lang="en-US" b="1" dirty="0">
              <a:cs typeface="Calibri"/>
            </a:endParaRPr>
          </a:p>
          <a:p>
            <a:pPr marL="0" indent="0">
              <a:buNone/>
            </a:pPr>
            <a:r>
              <a:rPr lang="en-US" dirty="0">
                <a:cs typeface="Calibri"/>
              </a:rPr>
              <a:t>Som </a:t>
            </a:r>
            <a:r>
              <a:rPr lang="en-US" dirty="0" err="1">
                <a:cs typeface="Calibri"/>
              </a:rPr>
              <a:t>ungdom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säljer</a:t>
            </a:r>
            <a:r>
              <a:rPr lang="en-US" dirty="0">
                <a:cs typeface="Calibri"/>
              </a:rPr>
              <a:t> man 12 </a:t>
            </a:r>
            <a:r>
              <a:rPr lang="en-US" dirty="0" err="1">
                <a:cs typeface="Calibri"/>
              </a:rPr>
              <a:t>st</a:t>
            </a:r>
            <a:r>
              <a:rPr lang="en-US" dirty="0">
                <a:cs typeface="Calibri"/>
              </a:rPr>
              <a:t> var. </a:t>
            </a:r>
            <a:r>
              <a:rPr lang="en-US" dirty="0" err="1">
                <a:cs typeface="Calibri"/>
              </a:rPr>
              <a:t>Maxtak</a:t>
            </a:r>
            <a:r>
              <a:rPr lang="en-US" dirty="0">
                <a:cs typeface="Calibri"/>
              </a:rPr>
              <a:t> per </a:t>
            </a:r>
            <a:r>
              <a:rPr lang="en-US" dirty="0" err="1">
                <a:cs typeface="Calibri"/>
              </a:rPr>
              <a:t>familj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är</a:t>
            </a:r>
            <a:r>
              <a:rPr lang="en-US" dirty="0">
                <a:cs typeface="Calibri"/>
              </a:rPr>
              <a:t> 24 </a:t>
            </a:r>
            <a:r>
              <a:rPr lang="en-US" dirty="0" err="1">
                <a:cs typeface="Calibri"/>
              </a:rPr>
              <a:t>st.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Eventuellt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friköp</a:t>
            </a:r>
            <a:r>
              <a:rPr lang="en-US" dirty="0">
                <a:cs typeface="Calibri"/>
              </a:rPr>
              <a:t> 1020 kr. </a:t>
            </a:r>
          </a:p>
          <a:p>
            <a:pPr marL="0" indent="0">
              <a:buNone/>
            </a:pPr>
            <a:r>
              <a:rPr lang="en-US" dirty="0" err="1">
                <a:cs typeface="Calibri"/>
              </a:rPr>
              <a:t>Ansvara</a:t>
            </a:r>
            <a:r>
              <a:rPr lang="en-US" dirty="0">
                <a:cs typeface="Calibri"/>
              </a:rPr>
              <a:t> för </a:t>
            </a:r>
            <a:r>
              <a:rPr lang="en-US" dirty="0" err="1">
                <a:cs typeface="Calibri"/>
              </a:rPr>
              <a:t>att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administrera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försäljningen</a:t>
            </a:r>
            <a:r>
              <a:rPr lang="en-US" dirty="0">
                <a:cs typeface="Calibri"/>
              </a:rPr>
              <a:t>.</a:t>
            </a:r>
          </a:p>
          <a:p>
            <a:pPr marL="0" indent="0">
              <a:buNone/>
            </a:pPr>
            <a:r>
              <a:rPr lang="en-US" dirty="0" err="1">
                <a:cs typeface="Calibri"/>
              </a:rPr>
              <a:t>Namn</a:t>
            </a:r>
            <a:r>
              <a:rPr lang="en-US" dirty="0">
                <a:cs typeface="Calibri"/>
              </a:rPr>
              <a:t>: Lilly</a:t>
            </a:r>
            <a:br>
              <a:rPr lang="en-US" dirty="0">
                <a:cs typeface="Calibri"/>
              </a:rPr>
            </a:b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19317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EAC47-9448-4E98-172E-969A2128F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cs typeface="Calibri"/>
              </a:rPr>
              <a:t>Ekonomi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4817A-D02A-9643-ED3B-F0B948E962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/>
          </a:bodyPr>
          <a:lstStyle/>
          <a:p>
            <a:pPr>
              <a:buFont typeface="Calibri" pitchFamily="34" charset="0"/>
              <a:buChar char="-"/>
            </a:pPr>
            <a:r>
              <a:rPr lang="en-US" sz="2400" dirty="0">
                <a:cs typeface="Calibri"/>
              </a:rPr>
              <a:t>Just nu ca 12 700 </a:t>
            </a:r>
            <a:r>
              <a:rPr lang="en-US" sz="2400" dirty="0" err="1">
                <a:cs typeface="Calibri"/>
              </a:rPr>
              <a:t>kr</a:t>
            </a:r>
            <a:r>
              <a:rPr lang="en-US" sz="2400" dirty="0">
                <a:cs typeface="Calibri"/>
              </a:rPr>
              <a:t> </a:t>
            </a:r>
            <a:r>
              <a:rPr lang="en-US" sz="2400" dirty="0" err="1">
                <a:cs typeface="Calibri"/>
              </a:rPr>
              <a:t>i</a:t>
            </a:r>
            <a:r>
              <a:rPr lang="en-US" sz="2400" dirty="0">
                <a:cs typeface="Calibri"/>
              </a:rPr>
              <a:t> </a:t>
            </a:r>
            <a:r>
              <a:rPr lang="en-US" sz="2400" dirty="0" err="1">
                <a:cs typeface="Calibri"/>
              </a:rPr>
              <a:t>lagkassan</a:t>
            </a:r>
            <a:r>
              <a:rPr lang="en-US" sz="2400" dirty="0">
                <a:cs typeface="Calibri"/>
              </a:rPr>
              <a:t>.</a:t>
            </a:r>
          </a:p>
          <a:p>
            <a:pPr>
              <a:buFont typeface="Calibri" pitchFamily="34" charset="0"/>
              <a:buChar char="-"/>
            </a:pPr>
            <a:r>
              <a:rPr lang="en-US" sz="2400" dirty="0" err="1">
                <a:cs typeface="Calibri"/>
              </a:rPr>
              <a:t>Tillkommer</a:t>
            </a:r>
            <a:r>
              <a:rPr lang="en-US" sz="2400" dirty="0">
                <a:cs typeface="Calibri"/>
              </a:rPr>
              <a:t> </a:t>
            </a:r>
            <a:r>
              <a:rPr lang="en-US" sz="2400" dirty="0" err="1">
                <a:cs typeface="Calibri"/>
              </a:rPr>
              <a:t>cupbidrag</a:t>
            </a:r>
            <a:r>
              <a:rPr lang="en-US" sz="2400" dirty="0">
                <a:cs typeface="Calibri"/>
              </a:rPr>
              <a:t> för 2024, (4000kr)</a:t>
            </a:r>
          </a:p>
          <a:p>
            <a:pPr>
              <a:buFont typeface="Calibri" pitchFamily="34" charset="0"/>
              <a:buChar char="-"/>
            </a:pPr>
            <a:r>
              <a:rPr lang="en-US" sz="2400" dirty="0" err="1">
                <a:cs typeface="Calibri"/>
              </a:rPr>
              <a:t>Grönvita</a:t>
            </a:r>
            <a:r>
              <a:rPr lang="en-US" sz="2400" dirty="0">
                <a:cs typeface="Calibri"/>
              </a:rPr>
              <a:t> </a:t>
            </a:r>
            <a:r>
              <a:rPr lang="en-US" sz="2400" dirty="0" err="1">
                <a:cs typeface="Calibri"/>
              </a:rPr>
              <a:t>rabatten</a:t>
            </a:r>
            <a:r>
              <a:rPr lang="en-US" sz="2400" dirty="0">
                <a:cs typeface="Calibri"/>
              </a:rPr>
              <a:t>, 12 </a:t>
            </a:r>
            <a:r>
              <a:rPr lang="en-US" sz="2400" dirty="0" err="1">
                <a:cs typeface="Calibri"/>
              </a:rPr>
              <a:t>st</a:t>
            </a:r>
            <a:r>
              <a:rPr lang="en-US" sz="2400" dirty="0">
                <a:cs typeface="Calibri"/>
              </a:rPr>
              <a:t> var, 15% av </a:t>
            </a:r>
            <a:r>
              <a:rPr lang="en-US" sz="2400" dirty="0" err="1">
                <a:cs typeface="Calibri"/>
              </a:rPr>
              <a:t>försäljningen</a:t>
            </a:r>
            <a:r>
              <a:rPr lang="en-US" sz="2400" dirty="0">
                <a:cs typeface="Calibri"/>
              </a:rPr>
              <a:t> till </a:t>
            </a:r>
            <a:r>
              <a:rPr lang="en-US" sz="2400" dirty="0" err="1">
                <a:cs typeface="Calibri"/>
              </a:rPr>
              <a:t>lagkassan</a:t>
            </a:r>
            <a:r>
              <a:rPr lang="en-US" sz="2400" dirty="0">
                <a:cs typeface="Calibri"/>
              </a:rPr>
              <a:t>.</a:t>
            </a:r>
          </a:p>
          <a:p>
            <a:pPr>
              <a:buFont typeface="Calibri" pitchFamily="34" charset="0"/>
              <a:buChar char="-"/>
            </a:pPr>
            <a:endParaRPr lang="en-US" sz="2400" dirty="0">
              <a:cs typeface="Calibri"/>
            </a:endParaRPr>
          </a:p>
          <a:p>
            <a:pPr>
              <a:buFont typeface="Calibri" pitchFamily="34" charset="0"/>
              <a:buChar char="-"/>
            </a:pPr>
            <a:r>
              <a:rPr lang="en-US" sz="2400" dirty="0" err="1">
                <a:cs typeface="Calibri"/>
              </a:rPr>
              <a:t>Pengar</a:t>
            </a:r>
            <a:r>
              <a:rPr lang="en-US" sz="2400" dirty="0">
                <a:cs typeface="Calibri"/>
              </a:rPr>
              <a:t> ska </a:t>
            </a:r>
            <a:r>
              <a:rPr lang="en-US" sz="2400" dirty="0" err="1">
                <a:cs typeface="Calibri"/>
              </a:rPr>
              <a:t>i</a:t>
            </a:r>
            <a:r>
              <a:rPr lang="en-US" sz="2400" dirty="0">
                <a:cs typeface="Calibri"/>
              </a:rPr>
              <a:t> </a:t>
            </a:r>
            <a:r>
              <a:rPr lang="en-US" sz="2400" dirty="0" err="1">
                <a:cs typeface="Calibri"/>
              </a:rPr>
              <a:t>år</a:t>
            </a:r>
            <a:r>
              <a:rPr lang="en-US" sz="2400" dirty="0">
                <a:cs typeface="Calibri"/>
              </a:rPr>
              <a:t> </a:t>
            </a:r>
            <a:r>
              <a:rPr lang="en-US" sz="2400" dirty="0" err="1">
                <a:cs typeface="Calibri"/>
              </a:rPr>
              <a:t>gå</a:t>
            </a:r>
            <a:r>
              <a:rPr lang="en-US" sz="2400" dirty="0">
                <a:cs typeface="Calibri"/>
              </a:rPr>
              <a:t> till </a:t>
            </a:r>
            <a:r>
              <a:rPr lang="en-US" sz="2400" dirty="0" err="1">
                <a:cs typeface="Calibri"/>
              </a:rPr>
              <a:t>två</a:t>
            </a:r>
            <a:r>
              <a:rPr lang="en-US" sz="2400" dirty="0">
                <a:cs typeface="Calibri"/>
              </a:rPr>
              <a:t> </a:t>
            </a:r>
            <a:r>
              <a:rPr lang="en-US" sz="2400" dirty="0" err="1">
                <a:cs typeface="Calibri"/>
              </a:rPr>
              <a:t>cuper</a:t>
            </a:r>
            <a:r>
              <a:rPr lang="en-US" sz="2400" dirty="0">
                <a:cs typeface="Calibri"/>
              </a:rPr>
              <a:t> </a:t>
            </a:r>
            <a:r>
              <a:rPr lang="en-US" sz="2400" dirty="0" err="1">
                <a:cs typeface="Calibri"/>
              </a:rPr>
              <a:t>och</a:t>
            </a:r>
            <a:r>
              <a:rPr lang="en-US" sz="2400" dirty="0">
                <a:cs typeface="Calibri"/>
              </a:rPr>
              <a:t> till </a:t>
            </a:r>
            <a:r>
              <a:rPr lang="en-US" sz="2400" dirty="0" err="1">
                <a:cs typeface="Calibri"/>
              </a:rPr>
              <a:t>framtida</a:t>
            </a:r>
            <a:r>
              <a:rPr lang="en-US" sz="2400" dirty="0">
                <a:cs typeface="Calibri"/>
              </a:rPr>
              <a:t> </a:t>
            </a:r>
            <a:r>
              <a:rPr lang="en-US" sz="2400" dirty="0" err="1">
                <a:cs typeface="Calibri"/>
              </a:rPr>
              <a:t>övernattningscuper</a:t>
            </a:r>
            <a:r>
              <a:rPr lang="en-US" sz="2400" dirty="0">
                <a:cs typeface="Calibri"/>
              </a:rPr>
              <a:t>. </a:t>
            </a:r>
          </a:p>
          <a:p>
            <a:pPr marL="0" indent="0">
              <a:buNone/>
            </a:pPr>
            <a:endParaRPr lang="en-US" sz="2400" dirty="0">
              <a:cs typeface="Calibri"/>
            </a:endParaRPr>
          </a:p>
          <a:p>
            <a:pPr marL="0" indent="0">
              <a:buNone/>
            </a:pPr>
            <a:r>
              <a:rPr lang="en-US" sz="2400" dirty="0" err="1">
                <a:cs typeface="Calibri"/>
              </a:rPr>
              <a:t>Någon</a:t>
            </a:r>
            <a:r>
              <a:rPr lang="en-US" sz="2400" dirty="0">
                <a:cs typeface="Calibri"/>
              </a:rPr>
              <a:t> </a:t>
            </a:r>
            <a:r>
              <a:rPr lang="en-US" sz="2400" dirty="0" err="1">
                <a:cs typeface="Calibri"/>
              </a:rPr>
              <a:t>mer</a:t>
            </a:r>
            <a:r>
              <a:rPr lang="en-US" sz="2400" dirty="0">
                <a:cs typeface="Calibri"/>
              </a:rPr>
              <a:t> </a:t>
            </a:r>
            <a:r>
              <a:rPr lang="en-US" sz="2400" dirty="0" err="1">
                <a:cs typeface="Calibri"/>
              </a:rPr>
              <a:t>försäljning</a:t>
            </a:r>
            <a:r>
              <a:rPr lang="en-US" sz="2400" dirty="0">
                <a:cs typeface="Calibri"/>
              </a:rPr>
              <a:t>? </a:t>
            </a:r>
            <a:r>
              <a:rPr lang="en-US" sz="2400" dirty="0" err="1">
                <a:cs typeface="Calibri"/>
              </a:rPr>
              <a:t>Gemensam</a:t>
            </a:r>
            <a:r>
              <a:rPr lang="en-US" sz="2400" dirty="0">
                <a:cs typeface="Calibri"/>
              </a:rPr>
              <a:t> </a:t>
            </a:r>
            <a:r>
              <a:rPr lang="en-US" sz="2400" dirty="0" err="1">
                <a:cs typeface="Calibri"/>
              </a:rPr>
              <a:t>försäljning</a:t>
            </a:r>
            <a:r>
              <a:rPr lang="en-US" sz="2400" dirty="0">
                <a:cs typeface="Calibri"/>
              </a:rPr>
              <a:t> </a:t>
            </a:r>
            <a:r>
              <a:rPr lang="en-US" sz="2400" dirty="0" err="1">
                <a:cs typeface="Calibri"/>
              </a:rPr>
              <a:t>i</a:t>
            </a:r>
            <a:r>
              <a:rPr lang="en-US" sz="2400" dirty="0">
                <a:cs typeface="Calibri"/>
              </a:rPr>
              <a:t> </a:t>
            </a:r>
            <a:r>
              <a:rPr lang="en-US" sz="2400" dirty="0" err="1">
                <a:cs typeface="Calibri"/>
              </a:rPr>
              <a:t>klubben</a:t>
            </a:r>
            <a:r>
              <a:rPr lang="en-US" sz="2400" dirty="0">
                <a:cs typeface="Calibri"/>
              </a:rPr>
              <a:t> till </a:t>
            </a:r>
            <a:r>
              <a:rPr lang="en-US" sz="2400" dirty="0" err="1">
                <a:cs typeface="Calibri"/>
              </a:rPr>
              <a:t>hösten</a:t>
            </a:r>
            <a:r>
              <a:rPr lang="en-US" sz="2400" dirty="0">
                <a:cs typeface="Calibri"/>
              </a:rPr>
              <a:t>?!</a:t>
            </a:r>
            <a:br>
              <a:rPr lang="en-US" sz="2400" dirty="0">
                <a:cs typeface="Calibri"/>
              </a:rPr>
            </a:br>
            <a:r>
              <a:rPr lang="en-US" sz="2400" dirty="0" err="1">
                <a:cs typeface="Calibri"/>
              </a:rPr>
              <a:t>Namn</a:t>
            </a:r>
            <a:r>
              <a:rPr lang="en-US" sz="2400" dirty="0">
                <a:cs typeface="Calibri"/>
              </a:rPr>
              <a:t>: Lilly</a:t>
            </a: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477508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B835541-45CD-71B9-A895-AADAE5C76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Våmbs IF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30F00EE0-678E-0A3E-58C1-AE76E5CAE2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sv-SE" sz="2400" dirty="0">
                <a:cs typeface="Calibri"/>
              </a:rPr>
              <a:t>Några frågor?</a:t>
            </a:r>
          </a:p>
        </p:txBody>
      </p:sp>
    </p:spTree>
    <p:extLst>
      <p:ext uri="{BB962C8B-B14F-4D97-AF65-F5344CB8AC3E}">
        <p14:creationId xmlns:p14="http://schemas.microsoft.com/office/powerpoint/2010/main" val="34554683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32745-49F6-B894-EA69-30B3F2738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5EF41C-5756-30DC-09DC-571A0F90E5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>
                <a:cs typeface="Calibri"/>
              </a:rPr>
              <a:t>TACK för idag!</a:t>
            </a:r>
            <a:endParaRPr lang="en-US" dirty="0">
              <a:cs typeface="Calibri"/>
            </a:endParaRPr>
          </a:p>
          <a:p>
            <a:pPr marL="0" indent="0">
              <a:buNone/>
            </a:pPr>
            <a:endParaRPr lang="en-US" dirty="0">
              <a:cs typeface="Calibri"/>
            </a:endParaRPr>
          </a:p>
          <a:p>
            <a:pPr marL="0" indent="0">
              <a:buNone/>
            </a:pPr>
            <a:r>
              <a:rPr lang="en-US" dirty="0">
                <a:cs typeface="Calibri"/>
              </a:rPr>
              <a:t>Vi ser </a:t>
            </a:r>
            <a:r>
              <a:rPr lang="en-US" dirty="0" err="1">
                <a:cs typeface="Calibri"/>
              </a:rPr>
              <a:t>fram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emot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en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riktigt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rolig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fotbollssäsong</a:t>
            </a:r>
            <a:r>
              <a:rPr lang="en-US" dirty="0">
                <a:cs typeface="Calibri"/>
              </a:rPr>
              <a:t>!!!</a:t>
            </a:r>
            <a:endParaRPr lang="en-US">
              <a:cs typeface="Calibri"/>
            </a:endParaRPr>
          </a:p>
          <a:p>
            <a:pPr marL="0" indent="0">
              <a:buNone/>
            </a:pPr>
            <a:endParaRPr lang="en-US" dirty="0">
              <a:cs typeface="Calibri"/>
            </a:endParaRPr>
          </a:p>
          <a:p>
            <a:pPr marL="0" indent="0">
              <a:buNone/>
            </a:pPr>
            <a:r>
              <a:rPr lang="en-US">
                <a:cs typeface="Calibri"/>
              </a:rPr>
              <a:t>//Simon, Camilla, Björn och Maria</a:t>
            </a: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77115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281175"/>
            <a:ext cx="7940660" cy="763525"/>
          </a:xfrm>
        </p:spPr>
        <p:txBody>
          <a:bodyPr>
            <a:noAutofit/>
          </a:bodyPr>
          <a:lstStyle/>
          <a:p>
            <a:r>
              <a:rPr lang="en-US" sz="2800" b="1" dirty="0">
                <a:effectLst/>
                <a:latin typeface="Times New Roman" panose="02020603050405020304" pitchFamily="18" charset="0"/>
              </a:rPr>
              <a:t>Gröna </a:t>
            </a:r>
            <a:r>
              <a:rPr lang="en-US" sz="2800" b="1" dirty="0" err="1">
                <a:effectLst/>
                <a:latin typeface="Times New Roman" panose="02020603050405020304" pitchFamily="18" charset="0"/>
              </a:rPr>
              <a:t>tråden</a:t>
            </a:r>
            <a:r>
              <a:rPr lang="en-US" sz="16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en-US" sz="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18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Regler</a:t>
            </a:r>
            <a:r>
              <a:rPr lang="en-US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och</a:t>
            </a:r>
            <a:r>
              <a:rPr lang="en-US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riktlinjer</a:t>
            </a:r>
            <a:r>
              <a:rPr lang="en-US" sz="1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för </a:t>
            </a:r>
            <a:r>
              <a:rPr lang="en-US" sz="18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Våmbs</a:t>
            </a:r>
            <a:r>
              <a:rPr lang="en-US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IF </a:t>
            </a:r>
            <a:r>
              <a:rPr lang="en-US" sz="18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fotbollsutveckling</a:t>
            </a:r>
            <a:br>
              <a:rPr lang="en-US" sz="1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sz="1800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EC3F38EE-DC2D-45DF-355B-AA337F5B4804}"/>
              </a:ext>
            </a:extLst>
          </p:cNvPr>
          <p:cNvSpPr txBox="1"/>
          <p:nvPr/>
        </p:nvSpPr>
        <p:spPr>
          <a:xfrm>
            <a:off x="296260" y="1646544"/>
            <a:ext cx="7749779" cy="34624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Våmbs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IFs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verksamhet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kännetecknas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av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ett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sportsligt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såväl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som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socialt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ansvarstagande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där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fotbollen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står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i centrum. Vi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sätter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människan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före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resultaten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och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stänger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inte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ute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någon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som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ställer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upp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på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klubbens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ideal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och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riktlinjer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Våmbs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IF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har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skrivit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på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samsynsavtalet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vilket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betyder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att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vi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anser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att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vi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inte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ska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vara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”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konkurrerande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” mot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andra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säsongsidrotter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utan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se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dubbelidrottande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som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naturlig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del i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ungdomars</a:t>
            </a:r>
            <a:r>
              <a:rPr lang="en-US" sz="1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(10-15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år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utveckling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endParaRPr lang="en-US" sz="14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Våmbs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IF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har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spelarutbildningsplan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för barn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och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ungdomar</a:t>
            </a:r>
            <a:r>
              <a:rPr lang="en-U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endParaRPr lang="en-US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Alla</a:t>
            </a:r>
            <a:r>
              <a:rPr lang="en-US" sz="1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ledare</a:t>
            </a:r>
            <a:r>
              <a:rPr lang="en-US" sz="1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i </a:t>
            </a:r>
            <a:r>
              <a:rPr lang="en-US" sz="1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Våmbs</a:t>
            </a:r>
            <a:r>
              <a:rPr lang="en-US" sz="1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IF </a:t>
            </a:r>
            <a:r>
              <a:rPr lang="en-US" sz="1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måste</a:t>
            </a:r>
            <a:r>
              <a:rPr lang="en-US" sz="1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uppvisa</a:t>
            </a:r>
            <a:r>
              <a:rPr lang="en-US" sz="1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ett</a:t>
            </a:r>
            <a:r>
              <a:rPr lang="en-US" sz="1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utdrag</a:t>
            </a:r>
            <a:r>
              <a:rPr lang="en-US" sz="1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ur</a:t>
            </a:r>
            <a:r>
              <a:rPr lang="en-US" sz="1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belastningsregistret</a:t>
            </a:r>
            <a:r>
              <a:rPr lang="en-US" sz="1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endParaRPr lang="en-US" sz="14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För </a:t>
            </a:r>
            <a:r>
              <a:rPr lang="en-US" sz="1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nya</a:t>
            </a:r>
            <a:r>
              <a:rPr lang="en-US" sz="1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tränare</a:t>
            </a:r>
            <a:r>
              <a:rPr lang="en-US" sz="1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finns</a:t>
            </a:r>
            <a:r>
              <a:rPr lang="en-US" sz="1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numera</a:t>
            </a:r>
            <a:r>
              <a:rPr lang="en-US" sz="1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introduktionsutbildning</a:t>
            </a:r>
            <a:r>
              <a:rPr lang="en-US" sz="1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samt</a:t>
            </a:r>
            <a:r>
              <a:rPr lang="en-US" sz="1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flera</a:t>
            </a:r>
            <a:r>
              <a:rPr lang="en-US" sz="1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vidareutbildningar</a:t>
            </a:r>
            <a:r>
              <a:rPr lang="en-US" sz="1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både</a:t>
            </a:r>
            <a:r>
              <a:rPr lang="en-US" sz="1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internt</a:t>
            </a:r>
            <a:r>
              <a:rPr lang="en-US" sz="1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och</a:t>
            </a:r>
            <a:r>
              <a:rPr lang="en-US" sz="1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externt</a:t>
            </a:r>
            <a:r>
              <a:rPr lang="en-US" sz="1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endParaRPr lang="en-US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US" sz="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10F3F-8BD4-1311-CFB5-961B19DFA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>
                <a:cs typeface="Calibri"/>
              </a:rPr>
              <a:t>Från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knatte</a:t>
            </a:r>
            <a:r>
              <a:rPr lang="en-US" dirty="0">
                <a:cs typeface="Calibri"/>
              </a:rPr>
              <a:t> till </a:t>
            </a:r>
            <a:r>
              <a:rPr lang="en-US" dirty="0" err="1">
                <a:cs typeface="Calibri"/>
              </a:rPr>
              <a:t>ungdom</a:t>
            </a:r>
            <a:endParaRPr lang="en-US" dirty="0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E0EB85-E108-740A-1999-B9A388C66C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70000" lnSpcReduction="20000"/>
          </a:bodyPr>
          <a:lstStyle/>
          <a:p>
            <a:r>
              <a:rPr lang="en-US" dirty="0" err="1">
                <a:cs typeface="Calibri"/>
              </a:rPr>
              <a:t>Från</a:t>
            </a:r>
            <a:r>
              <a:rPr lang="en-US" dirty="0">
                <a:cs typeface="Calibri"/>
              </a:rPr>
              <a:t> 5 mot 5 till 7 mot 7. </a:t>
            </a:r>
            <a:br>
              <a:rPr lang="en-US" dirty="0">
                <a:cs typeface="Calibri"/>
              </a:rPr>
            </a:br>
            <a:endParaRPr lang="en-US" dirty="0">
              <a:cs typeface="Calibri"/>
            </a:endParaRPr>
          </a:p>
          <a:p>
            <a:r>
              <a:rPr lang="en-US" dirty="0" err="1">
                <a:cs typeface="Calibri"/>
              </a:rPr>
              <a:t>Från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bollstorlek</a:t>
            </a:r>
            <a:r>
              <a:rPr lang="en-US" dirty="0">
                <a:cs typeface="Calibri"/>
              </a:rPr>
              <a:t> 3 till </a:t>
            </a:r>
            <a:r>
              <a:rPr lang="en-US" dirty="0" err="1">
                <a:cs typeface="Calibri"/>
              </a:rPr>
              <a:t>bollstorlek</a:t>
            </a:r>
            <a:r>
              <a:rPr lang="en-US" dirty="0">
                <a:cs typeface="Calibri"/>
              </a:rPr>
              <a:t> 4. </a:t>
            </a:r>
            <a:r>
              <a:rPr lang="en-US" dirty="0" err="1">
                <a:cs typeface="Calibri"/>
              </a:rPr>
              <a:t>Alla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köper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egen</a:t>
            </a:r>
            <a:r>
              <a:rPr lang="en-US" dirty="0">
                <a:cs typeface="Calibri"/>
              </a:rPr>
              <a:t> boll. </a:t>
            </a:r>
            <a:br>
              <a:rPr lang="en-US" dirty="0">
                <a:cs typeface="Calibri"/>
              </a:rPr>
            </a:br>
            <a:endParaRPr lang="en-US" dirty="0">
              <a:cs typeface="Calibri"/>
            </a:endParaRPr>
          </a:p>
          <a:p>
            <a:r>
              <a:rPr lang="en-US" dirty="0" err="1">
                <a:cs typeface="Calibri"/>
              </a:rPr>
              <a:t>Från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helgträning</a:t>
            </a:r>
            <a:r>
              <a:rPr lang="en-US" dirty="0">
                <a:cs typeface="Calibri"/>
              </a:rPr>
              <a:t> till </a:t>
            </a:r>
            <a:r>
              <a:rPr lang="en-US" dirty="0" err="1">
                <a:cs typeface="Calibri"/>
              </a:rPr>
              <a:t>veckoträning</a:t>
            </a:r>
            <a:r>
              <a:rPr lang="en-US" dirty="0">
                <a:cs typeface="Calibri"/>
              </a:rPr>
              <a:t>.</a:t>
            </a:r>
            <a:br>
              <a:rPr lang="en-US" dirty="0">
                <a:cs typeface="Calibri"/>
              </a:rPr>
            </a:br>
            <a:endParaRPr lang="en-US" dirty="0">
              <a:cs typeface="Calibri"/>
            </a:endParaRPr>
          </a:p>
          <a:p>
            <a:r>
              <a:rPr lang="en-US" dirty="0" err="1">
                <a:cs typeface="Calibri"/>
              </a:rPr>
              <a:t>Från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poolspel</a:t>
            </a:r>
            <a:r>
              <a:rPr lang="en-US" dirty="0">
                <a:cs typeface="Calibri"/>
              </a:rPr>
              <a:t> till </a:t>
            </a:r>
            <a:r>
              <a:rPr lang="en-US" dirty="0" err="1">
                <a:cs typeface="Calibri"/>
              </a:rPr>
              <a:t>seriespel</a:t>
            </a:r>
            <a:r>
              <a:rPr lang="en-US" dirty="0">
                <a:cs typeface="Calibri"/>
              </a:rPr>
              <a:t>. </a:t>
            </a:r>
            <a:r>
              <a:rPr lang="en-US" dirty="0" err="1">
                <a:cs typeface="Calibri"/>
              </a:rPr>
              <a:t>Matcherna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spelas</a:t>
            </a:r>
            <a:r>
              <a:rPr lang="en-US" dirty="0">
                <a:cs typeface="Calibri"/>
              </a:rPr>
              <a:t> 3x20 min.</a:t>
            </a:r>
            <a:br>
              <a:rPr lang="en-US" dirty="0">
                <a:cs typeface="Calibri"/>
              </a:rPr>
            </a:br>
            <a:r>
              <a:rPr lang="en-US" dirty="0" err="1">
                <a:cs typeface="Calibri"/>
              </a:rPr>
              <a:t>Två</a:t>
            </a:r>
            <a:r>
              <a:rPr lang="en-US" dirty="0">
                <a:cs typeface="Calibri"/>
              </a:rPr>
              <a:t> lag </a:t>
            </a:r>
            <a:r>
              <a:rPr lang="en-US" dirty="0" err="1">
                <a:cs typeface="Calibri"/>
              </a:rPr>
              <a:t>anmälda</a:t>
            </a:r>
            <a:r>
              <a:rPr lang="en-US" dirty="0">
                <a:cs typeface="Calibri"/>
              </a:rPr>
              <a:t>. </a:t>
            </a:r>
            <a:r>
              <a:rPr lang="en-US" dirty="0" err="1">
                <a:cs typeface="Calibri"/>
              </a:rPr>
              <a:t>Uppdelade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i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två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grupper</a:t>
            </a:r>
            <a:r>
              <a:rPr lang="en-US" dirty="0">
                <a:cs typeface="Calibri"/>
              </a:rPr>
              <a:t> - </a:t>
            </a:r>
            <a:r>
              <a:rPr lang="en-US" dirty="0" err="1">
                <a:cs typeface="Calibri"/>
              </a:rPr>
              <a:t>Våmb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grön</a:t>
            </a:r>
            <a:r>
              <a:rPr lang="en-US" dirty="0">
                <a:cs typeface="Calibri"/>
              </a:rPr>
              <a:t> och </a:t>
            </a:r>
            <a:r>
              <a:rPr lang="en-US" dirty="0" err="1">
                <a:cs typeface="Calibri"/>
              </a:rPr>
              <a:t>Våmb</a:t>
            </a:r>
            <a:r>
              <a:rPr lang="en-US" dirty="0">
                <a:cs typeface="Calibri"/>
              </a:rPr>
              <a:t> vit. </a:t>
            </a:r>
            <a:r>
              <a:rPr lang="en-US" dirty="0" err="1">
                <a:cs typeface="Calibri"/>
              </a:rPr>
              <a:t>Grupperna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kommer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stötta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upp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varandra</a:t>
            </a:r>
            <a:r>
              <a:rPr lang="en-US" dirty="0">
                <a:cs typeface="Calibri"/>
              </a:rPr>
              <a:t> med </a:t>
            </a:r>
            <a:r>
              <a:rPr lang="en-US" dirty="0" err="1">
                <a:cs typeface="Calibri"/>
              </a:rPr>
              <a:t>spelare</a:t>
            </a:r>
            <a:r>
              <a:rPr lang="en-US" dirty="0">
                <a:cs typeface="Calibri"/>
              </a:rPr>
              <a:t> vid </a:t>
            </a:r>
            <a:r>
              <a:rPr lang="en-US" dirty="0" err="1">
                <a:cs typeface="Calibri"/>
              </a:rPr>
              <a:t>behov</a:t>
            </a:r>
            <a:r>
              <a:rPr lang="en-US" dirty="0">
                <a:cs typeface="Calibri"/>
              </a:rPr>
              <a:t>. </a:t>
            </a:r>
            <a:r>
              <a:rPr lang="en-US" dirty="0" err="1">
                <a:cs typeface="Calibri"/>
              </a:rPr>
              <a:t>Första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matcherna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spelas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vecka</a:t>
            </a:r>
            <a:r>
              <a:rPr lang="en-US" dirty="0">
                <a:cs typeface="Calibri"/>
              </a:rPr>
              <a:t> 18 och </a:t>
            </a:r>
            <a:r>
              <a:rPr lang="en-US" dirty="0" err="1">
                <a:cs typeface="Calibri"/>
              </a:rPr>
              <a:t>matchdagarna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är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främst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helger</a:t>
            </a:r>
            <a:r>
              <a:rPr lang="en-US" dirty="0">
                <a:cs typeface="Calibri"/>
              </a:rPr>
              <a:t> men </a:t>
            </a:r>
            <a:r>
              <a:rPr lang="en-US" dirty="0" err="1">
                <a:cs typeface="Calibri"/>
              </a:rPr>
              <a:t>föreningar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kan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välja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att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lägga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matcherna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på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annan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veckodag</a:t>
            </a:r>
            <a:r>
              <a:rPr lang="en-US" dirty="0">
                <a:cs typeface="Calibri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97162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EE26675-261D-C031-D458-00BCE0FAB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09D23C3-D3A7-663A-3F0D-DB0D272C5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965" y="1197405"/>
            <a:ext cx="8246071" cy="366492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sv-SE" sz="3400" b="1" dirty="0"/>
              <a:t>Våmb grön				Våmb vit </a:t>
            </a:r>
          </a:p>
          <a:p>
            <a:pPr marL="0" indent="0">
              <a:buNone/>
            </a:pPr>
            <a:r>
              <a:rPr lang="sv-SE" sz="3400" dirty="0"/>
              <a:t>Molly O					Elsa</a:t>
            </a:r>
            <a:br>
              <a:rPr lang="sv-SE" sz="3400" dirty="0"/>
            </a:br>
            <a:r>
              <a:rPr lang="sv-SE" sz="3400" dirty="0"/>
              <a:t>Isabell					Tyra V</a:t>
            </a:r>
            <a:br>
              <a:rPr lang="sv-SE" sz="3400" dirty="0"/>
            </a:br>
            <a:r>
              <a:rPr lang="sv-SE" sz="3400" dirty="0"/>
              <a:t>Siri					Melissa</a:t>
            </a:r>
            <a:br>
              <a:rPr lang="sv-SE" sz="3400" dirty="0"/>
            </a:br>
            <a:r>
              <a:rPr lang="sv-SE" sz="3400" dirty="0"/>
              <a:t>Astrid					Pil</a:t>
            </a:r>
          </a:p>
          <a:p>
            <a:pPr marL="0" indent="0">
              <a:buNone/>
            </a:pPr>
            <a:r>
              <a:rPr lang="sv-SE" sz="3400" dirty="0"/>
              <a:t>Liva					Alva</a:t>
            </a:r>
            <a:br>
              <a:rPr lang="sv-SE" sz="3400" dirty="0"/>
            </a:br>
            <a:r>
              <a:rPr lang="sv-SE" sz="3400" dirty="0"/>
              <a:t>Elize			</a:t>
            </a:r>
          </a:p>
          <a:p>
            <a:pPr marL="0" indent="0">
              <a:buNone/>
            </a:pPr>
            <a:r>
              <a:rPr lang="sv-SE" sz="3400" dirty="0"/>
              <a:t>Liv					Tyra D</a:t>
            </a:r>
          </a:p>
          <a:p>
            <a:pPr marL="0" indent="0">
              <a:buNone/>
            </a:pPr>
            <a:r>
              <a:rPr lang="sv-SE" sz="3400" dirty="0"/>
              <a:t>Enya					Lova</a:t>
            </a:r>
          </a:p>
          <a:p>
            <a:pPr marL="0" indent="0">
              <a:buNone/>
            </a:pPr>
            <a:r>
              <a:rPr lang="sv-SE" sz="3400" dirty="0"/>
              <a:t>Sofia					Minella</a:t>
            </a:r>
          </a:p>
          <a:p>
            <a:pPr marL="0" indent="0">
              <a:buNone/>
            </a:pPr>
            <a:r>
              <a:rPr lang="sv-SE" sz="3400" dirty="0"/>
              <a:t>Julie					Leyla</a:t>
            </a:r>
          </a:p>
          <a:p>
            <a:pPr marL="0" indent="0">
              <a:buNone/>
            </a:pPr>
            <a:r>
              <a:rPr lang="sv-SE" sz="3400" dirty="0"/>
              <a:t>Hilda					Molly E</a:t>
            </a:r>
            <a:br>
              <a:rPr lang="sv-SE" sz="3400" dirty="0"/>
            </a:br>
            <a:endParaRPr lang="sv-SE" sz="3400" dirty="0"/>
          </a:p>
          <a:p>
            <a:pPr marL="0" indent="0">
              <a:buNone/>
            </a:pPr>
            <a:r>
              <a:rPr lang="sv-SE" sz="2900" dirty="0"/>
              <a:t>Grupperna ändras efter sommaruppehållet</a:t>
            </a:r>
            <a:r>
              <a:rPr lang="sv-SE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44471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24076-3A43-3548-73AD-6AB3AF749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>
                <a:cs typeface="Calibri"/>
              </a:rPr>
              <a:t>Träningstider</a:t>
            </a:r>
            <a:r>
              <a:rPr lang="en-US" dirty="0">
                <a:cs typeface="Calibri"/>
              </a:rPr>
              <a:t> och matcher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07DBD5-28CA-4E77-1D50-C2062F88A7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70000" lnSpcReduction="20000"/>
          </a:bodyPr>
          <a:lstStyle/>
          <a:p>
            <a:r>
              <a:rPr lang="en-US" dirty="0" err="1">
                <a:cs typeface="Calibri"/>
              </a:rPr>
              <a:t>Säsongen</a:t>
            </a:r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är</a:t>
            </a:r>
            <a:r>
              <a:rPr lang="en-US" dirty="0">
                <a:cs typeface="Calibri"/>
              </a:rPr>
              <a:t> redan </a:t>
            </a:r>
            <a:r>
              <a:rPr lang="en-US" dirty="0" err="1">
                <a:cs typeface="Calibri"/>
              </a:rPr>
              <a:t>igång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och</a:t>
            </a:r>
            <a:r>
              <a:rPr lang="en-US" dirty="0">
                <a:cs typeface="Calibri"/>
              </a:rPr>
              <a:t> vi </a:t>
            </a:r>
            <a:r>
              <a:rPr lang="en-US" dirty="0" err="1">
                <a:cs typeface="Calibri"/>
              </a:rPr>
              <a:t>tränar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torsdagar</a:t>
            </a:r>
            <a:r>
              <a:rPr lang="en-US" dirty="0">
                <a:cs typeface="Calibri"/>
              </a:rPr>
              <a:t> v. 14-17 </a:t>
            </a:r>
            <a:r>
              <a:rPr lang="en-US" dirty="0" err="1">
                <a:cs typeface="Calibri"/>
              </a:rPr>
              <a:t>på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Lillegården</a:t>
            </a:r>
            <a:r>
              <a:rPr lang="en-US" dirty="0">
                <a:cs typeface="Calibri"/>
              </a:rPr>
              <a:t>, 16:45-18. (v.14 = </a:t>
            </a:r>
            <a:r>
              <a:rPr lang="en-US" dirty="0" err="1">
                <a:cs typeface="Calibri"/>
              </a:rPr>
              <a:t>snökaos</a:t>
            </a:r>
            <a:r>
              <a:rPr lang="en-US" dirty="0">
                <a:cs typeface="Calibri"/>
              </a:rPr>
              <a:t>)</a:t>
            </a:r>
          </a:p>
          <a:p>
            <a:pPr marL="0" indent="0">
              <a:buNone/>
            </a:pPr>
            <a:endParaRPr lang="en-US" dirty="0">
              <a:cs typeface="Calibri"/>
            </a:endParaRPr>
          </a:p>
          <a:p>
            <a:r>
              <a:rPr lang="en-US" dirty="0" err="1">
                <a:cs typeface="Calibri"/>
              </a:rPr>
              <a:t>Två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träningar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i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veckan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från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vecka</a:t>
            </a:r>
            <a:r>
              <a:rPr lang="en-US" dirty="0">
                <a:cs typeface="Calibri"/>
              </a:rPr>
              <a:t> 18.</a:t>
            </a:r>
            <a:br>
              <a:rPr lang="en-US" dirty="0">
                <a:cs typeface="Calibri"/>
              </a:rPr>
            </a:br>
            <a:r>
              <a:rPr lang="en-US" dirty="0" err="1">
                <a:cs typeface="Calibri"/>
              </a:rPr>
              <a:t>Tisdagar</a:t>
            </a:r>
            <a:r>
              <a:rPr lang="en-US" dirty="0">
                <a:cs typeface="Calibri"/>
              </a:rPr>
              <a:t> kl 17-18:30, </a:t>
            </a:r>
            <a:r>
              <a:rPr lang="en-US" dirty="0" err="1">
                <a:cs typeface="Calibri"/>
              </a:rPr>
              <a:t>Södermalms</a:t>
            </a:r>
            <a:r>
              <a:rPr lang="en-US" dirty="0">
                <a:cs typeface="Calibri"/>
              </a:rPr>
              <a:t> IP</a:t>
            </a:r>
            <a:br>
              <a:rPr lang="en-US" dirty="0">
                <a:cs typeface="Calibri"/>
              </a:rPr>
            </a:br>
            <a:r>
              <a:rPr lang="en-US" dirty="0" err="1">
                <a:cs typeface="Calibri"/>
              </a:rPr>
              <a:t>Torsdagar</a:t>
            </a:r>
            <a:r>
              <a:rPr lang="en-US" dirty="0">
                <a:cs typeface="Calibri"/>
              </a:rPr>
              <a:t> kl 17:30-19, </a:t>
            </a:r>
            <a:r>
              <a:rPr lang="en-US" dirty="0" err="1">
                <a:cs typeface="Calibri"/>
              </a:rPr>
              <a:t>Claesborg</a:t>
            </a:r>
            <a:br>
              <a:rPr lang="en-US" dirty="0">
                <a:cs typeface="Calibri"/>
              </a:rPr>
            </a:br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Nya </a:t>
            </a:r>
            <a:r>
              <a:rPr lang="en-US" dirty="0" err="1">
                <a:cs typeface="Calibri"/>
              </a:rPr>
              <a:t>matchtröjor</a:t>
            </a:r>
            <a:r>
              <a:rPr lang="en-US" dirty="0">
                <a:cs typeface="Calibri"/>
              </a:rPr>
              <a:t>! Svarta shorts och </a:t>
            </a:r>
            <a:r>
              <a:rPr lang="en-US" dirty="0" err="1">
                <a:cs typeface="Calibri"/>
              </a:rPr>
              <a:t>gröna</a:t>
            </a:r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fotbollsstrumpor</a:t>
            </a:r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köper</a:t>
            </a:r>
            <a:r>
              <a:rPr lang="en-US" dirty="0">
                <a:cs typeface="Calibri"/>
              </a:rPr>
              <a:t> man </a:t>
            </a:r>
            <a:r>
              <a:rPr lang="en-US" dirty="0" err="1">
                <a:cs typeface="Calibri"/>
              </a:rPr>
              <a:t>själv</a:t>
            </a:r>
            <a:r>
              <a:rPr lang="en-US" dirty="0">
                <a:cs typeface="Calibri"/>
              </a:rPr>
              <a:t>. </a:t>
            </a:r>
            <a:br>
              <a:rPr lang="en-US" dirty="0">
                <a:cs typeface="Calibri"/>
              </a:rPr>
            </a:br>
            <a:endParaRPr lang="en-US" dirty="0">
              <a:cs typeface="Calibri"/>
            </a:endParaRPr>
          </a:p>
          <a:p>
            <a:r>
              <a:rPr lang="en-US" dirty="0" err="1">
                <a:cs typeface="Calibri"/>
              </a:rPr>
              <a:t>Alltid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gemensam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ombyte</a:t>
            </a:r>
            <a:r>
              <a:rPr lang="en-US" dirty="0">
                <a:cs typeface="Calibri"/>
              </a:rPr>
              <a:t> och </a:t>
            </a:r>
            <a:r>
              <a:rPr lang="en-US" dirty="0" err="1">
                <a:cs typeface="Calibri"/>
              </a:rPr>
              <a:t>dusch</a:t>
            </a:r>
            <a:r>
              <a:rPr lang="en-US" dirty="0">
                <a:cs typeface="Calibri"/>
              </a:rPr>
              <a:t> vid match. </a:t>
            </a:r>
            <a:br>
              <a:rPr lang="en-US" dirty="0">
                <a:cs typeface="Calibri"/>
              </a:rPr>
            </a:br>
            <a:r>
              <a:rPr lang="en-US" dirty="0" err="1">
                <a:cs typeface="Calibri"/>
              </a:rPr>
              <a:t>Ombyta</a:t>
            </a:r>
            <a:r>
              <a:rPr lang="en-US" dirty="0">
                <a:cs typeface="Calibri"/>
              </a:rPr>
              <a:t> och </a:t>
            </a:r>
            <a:r>
              <a:rPr lang="en-US" dirty="0" err="1">
                <a:cs typeface="Calibri"/>
              </a:rPr>
              <a:t>klara</a:t>
            </a:r>
            <a:r>
              <a:rPr lang="en-US" dirty="0">
                <a:cs typeface="Calibri"/>
              </a:rPr>
              <a:t> och </a:t>
            </a:r>
            <a:r>
              <a:rPr lang="en-US" dirty="0" err="1">
                <a:cs typeface="Calibri"/>
              </a:rPr>
              <a:t>ingen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gemensam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dusch</a:t>
            </a:r>
            <a:r>
              <a:rPr lang="en-US" dirty="0">
                <a:cs typeface="Calibri"/>
              </a:rPr>
              <a:t> vid </a:t>
            </a:r>
            <a:r>
              <a:rPr lang="en-US" dirty="0" err="1">
                <a:cs typeface="Calibri"/>
              </a:rPr>
              <a:t>träningar</a:t>
            </a:r>
            <a:r>
              <a:rPr lang="en-US" dirty="0">
                <a:cs typeface="Calibri"/>
              </a:rPr>
              <a:t>. </a:t>
            </a:r>
            <a:br>
              <a:rPr lang="en-US" dirty="0">
                <a:cs typeface="Calibri"/>
              </a:rPr>
            </a:b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95555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EA118-F0D2-8076-C308-0E31788FF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>
                <a:cs typeface="Calibri"/>
              </a:rPr>
              <a:t>Ledartankar</a:t>
            </a:r>
            <a:r>
              <a:rPr lang="en-US" dirty="0">
                <a:cs typeface="Calibri"/>
              </a:rPr>
              <a:t>!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56FF2-2C10-CDE2-30FC-621F17273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966" y="1350111"/>
            <a:ext cx="8917355" cy="3512214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>
              <a:buNone/>
            </a:pPr>
            <a:r>
              <a:rPr lang="en-US" dirty="0">
                <a:ea typeface="+mn-lt"/>
                <a:cs typeface="+mn-lt"/>
              </a:rPr>
              <a:t>Vi ska ha </a:t>
            </a:r>
            <a:r>
              <a:rPr lang="en-US" dirty="0" err="1">
                <a:ea typeface="+mn-lt"/>
                <a:cs typeface="+mn-lt"/>
              </a:rPr>
              <a:t>roligt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tillsammans</a:t>
            </a:r>
            <a:r>
              <a:rPr lang="en-US" dirty="0">
                <a:ea typeface="+mn-lt"/>
                <a:cs typeface="+mn-lt"/>
              </a:rPr>
              <a:t> men </a:t>
            </a:r>
            <a:r>
              <a:rPr lang="en-US" dirty="0" err="1">
                <a:ea typeface="+mn-lt"/>
                <a:cs typeface="+mn-lt"/>
              </a:rPr>
              <a:t>viktigt</a:t>
            </a:r>
            <a:r>
              <a:rPr lang="en-US" dirty="0">
                <a:ea typeface="+mn-lt"/>
                <a:cs typeface="+mn-lt"/>
              </a:rPr>
              <a:t> med </a:t>
            </a:r>
            <a:r>
              <a:rPr lang="en-US" dirty="0" err="1">
                <a:ea typeface="+mn-lt"/>
                <a:cs typeface="+mn-lt"/>
              </a:rPr>
              <a:t>fokus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på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träningen</a:t>
            </a:r>
            <a:r>
              <a:rPr lang="en-US" dirty="0">
                <a:ea typeface="+mn-lt"/>
                <a:cs typeface="+mn-lt"/>
              </a:rPr>
              <a:t>. </a:t>
            </a:r>
            <a:r>
              <a:rPr lang="en-US" dirty="0" err="1">
                <a:ea typeface="+mn-lt"/>
                <a:cs typeface="+mn-lt"/>
              </a:rPr>
              <a:t>Fotbollshjärnan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på</a:t>
            </a:r>
            <a:r>
              <a:rPr lang="en-US" dirty="0">
                <a:ea typeface="+mn-lt"/>
                <a:cs typeface="+mn-lt"/>
              </a:rPr>
              <a:t>!</a:t>
            </a:r>
            <a:endParaRPr lang="en-US" dirty="0"/>
          </a:p>
          <a:p>
            <a:pPr>
              <a:buNone/>
            </a:pPr>
            <a:r>
              <a:rPr lang="en-US" dirty="0" err="1">
                <a:ea typeface="+mn-lt"/>
                <a:cs typeface="+mn-lt"/>
              </a:rPr>
              <a:t>Värdegrundsarbete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över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tid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och</a:t>
            </a:r>
            <a:r>
              <a:rPr lang="en-US" dirty="0">
                <a:ea typeface="+mn-lt"/>
                <a:cs typeface="+mn-lt"/>
              </a:rPr>
              <a:t> extra </a:t>
            </a:r>
            <a:r>
              <a:rPr lang="en-US" dirty="0" err="1">
                <a:ea typeface="+mn-lt"/>
                <a:cs typeface="+mn-lt"/>
              </a:rPr>
              <a:t>fokus</a:t>
            </a:r>
            <a:r>
              <a:rPr lang="en-US" dirty="0">
                <a:ea typeface="+mn-lt"/>
                <a:cs typeface="+mn-lt"/>
              </a:rPr>
              <a:t> vid </a:t>
            </a:r>
            <a:r>
              <a:rPr lang="en-US" dirty="0" err="1">
                <a:ea typeface="+mn-lt"/>
                <a:cs typeface="+mn-lt"/>
              </a:rPr>
              <a:t>vissa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tillfällen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exempelvis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övernattningen</a:t>
            </a:r>
            <a:r>
              <a:rPr lang="en-US" dirty="0">
                <a:ea typeface="+mn-lt"/>
                <a:cs typeface="+mn-lt"/>
              </a:rPr>
              <a:t>. </a:t>
            </a:r>
            <a:endParaRPr lang="en-US" dirty="0"/>
          </a:p>
          <a:p>
            <a:pPr>
              <a:buNone/>
            </a:pPr>
            <a:endParaRPr lang="en-US" dirty="0">
              <a:ea typeface="+mn-lt"/>
              <a:cs typeface="+mn-lt"/>
            </a:endParaRPr>
          </a:p>
          <a:p>
            <a:pPr>
              <a:buNone/>
            </a:pPr>
            <a:r>
              <a:rPr lang="en-US" dirty="0" err="1">
                <a:ea typeface="+mn-lt"/>
                <a:cs typeface="+mn-lt"/>
              </a:rPr>
              <a:t>Våra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tre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regler</a:t>
            </a:r>
            <a:r>
              <a:rPr lang="en-US" dirty="0">
                <a:ea typeface="+mn-lt"/>
                <a:cs typeface="+mn-lt"/>
              </a:rPr>
              <a:t> under </a:t>
            </a:r>
            <a:r>
              <a:rPr lang="en-US" dirty="0" err="1">
                <a:ea typeface="+mn-lt"/>
                <a:cs typeface="+mn-lt"/>
              </a:rPr>
              <a:t>träningen</a:t>
            </a:r>
            <a:r>
              <a:rPr lang="en-US" dirty="0">
                <a:ea typeface="+mn-lt"/>
                <a:cs typeface="+mn-lt"/>
              </a:rPr>
              <a:t>: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dirty="0">
                <a:ea typeface="+mn-lt"/>
                <a:cs typeface="+mn-lt"/>
              </a:rPr>
              <a:t>Vi ska ha </a:t>
            </a:r>
            <a:r>
              <a:rPr lang="en-US" dirty="0" err="1">
                <a:ea typeface="+mn-lt"/>
                <a:cs typeface="+mn-lt"/>
              </a:rPr>
              <a:t>kul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tillsammans</a:t>
            </a:r>
            <a:r>
              <a:rPr lang="en-US" dirty="0">
                <a:ea typeface="+mn-lt"/>
                <a:cs typeface="+mn-lt"/>
              </a:rPr>
              <a:t>! 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dirty="0">
                <a:ea typeface="+mn-lt"/>
                <a:cs typeface="+mn-lt"/>
              </a:rPr>
              <a:t>Vi </a:t>
            </a:r>
            <a:r>
              <a:rPr lang="en-US" dirty="0" err="1">
                <a:ea typeface="+mn-lt"/>
                <a:cs typeface="+mn-lt"/>
              </a:rPr>
              <a:t>är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snälla</a:t>
            </a:r>
            <a:r>
              <a:rPr lang="en-US" dirty="0">
                <a:ea typeface="+mn-lt"/>
                <a:cs typeface="+mn-lt"/>
              </a:rPr>
              <a:t> mot </a:t>
            </a:r>
            <a:r>
              <a:rPr lang="en-US" dirty="0" err="1">
                <a:ea typeface="+mn-lt"/>
                <a:cs typeface="+mn-lt"/>
              </a:rPr>
              <a:t>varandra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och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säger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schyssta</a:t>
            </a:r>
            <a:r>
              <a:rPr lang="en-US" dirty="0">
                <a:ea typeface="+mn-lt"/>
                <a:cs typeface="+mn-lt"/>
              </a:rPr>
              <a:t> saker </a:t>
            </a:r>
            <a:r>
              <a:rPr lang="en-US" dirty="0" err="1">
                <a:ea typeface="+mn-lt"/>
                <a:cs typeface="+mn-lt"/>
              </a:rPr>
              <a:t>och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peppar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varandra</a:t>
            </a:r>
            <a:r>
              <a:rPr lang="en-US" dirty="0">
                <a:ea typeface="+mn-lt"/>
                <a:cs typeface="+mn-lt"/>
              </a:rPr>
              <a:t>.</a:t>
            </a:r>
            <a:endParaRPr lang="en-US" dirty="0" err="1"/>
          </a:p>
          <a:p>
            <a:pPr>
              <a:buFont typeface="Arial"/>
              <a:buChar char="•"/>
            </a:pPr>
            <a:r>
              <a:rPr lang="en-US" dirty="0" err="1">
                <a:ea typeface="+mn-lt"/>
                <a:cs typeface="+mn-lt"/>
              </a:rPr>
              <a:t>När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tränarna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pratar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är</a:t>
            </a:r>
            <a:r>
              <a:rPr lang="en-US" dirty="0">
                <a:ea typeface="+mn-lt"/>
                <a:cs typeface="+mn-lt"/>
              </a:rPr>
              <a:t> vi </a:t>
            </a:r>
            <a:r>
              <a:rPr lang="en-US" dirty="0" err="1">
                <a:ea typeface="+mn-lt"/>
                <a:cs typeface="+mn-lt"/>
              </a:rPr>
              <a:t>tysta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och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lyssnar</a:t>
            </a:r>
            <a:r>
              <a:rPr lang="en-US" dirty="0">
                <a:ea typeface="+mn-lt"/>
                <a:cs typeface="+mn-lt"/>
              </a:rPr>
              <a:t>.</a:t>
            </a:r>
            <a:endParaRPr lang="en-US" dirty="0"/>
          </a:p>
          <a:p>
            <a:pPr marL="0" indent="0">
              <a:buNone/>
            </a:pPr>
            <a:endParaRPr lang="en-US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en-US" dirty="0">
                <a:ea typeface="+mn-lt"/>
                <a:cs typeface="+mn-lt"/>
              </a:rPr>
              <a:t>Tre </a:t>
            </a:r>
            <a:r>
              <a:rPr lang="en-US" dirty="0" err="1">
                <a:ea typeface="+mn-lt"/>
                <a:cs typeface="+mn-lt"/>
              </a:rPr>
              <a:t>kom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i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håg</a:t>
            </a:r>
            <a:r>
              <a:rPr lang="en-US" dirty="0">
                <a:ea typeface="+mn-lt"/>
                <a:cs typeface="+mn-lt"/>
              </a:rPr>
              <a:t> </a:t>
            </a:r>
            <a:r>
              <a:rPr lang="en-US" dirty="0" err="1">
                <a:ea typeface="+mn-lt"/>
                <a:cs typeface="+mn-lt"/>
              </a:rPr>
              <a:t>innan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träningen</a:t>
            </a:r>
            <a:r>
              <a:rPr lang="en-US" dirty="0">
                <a:ea typeface="+mn-lt"/>
                <a:cs typeface="+mn-lt"/>
              </a:rPr>
              <a:t>: </a:t>
            </a:r>
            <a:endParaRPr lang="en-US" dirty="0">
              <a:cs typeface="Calibri"/>
            </a:endParaRPr>
          </a:p>
          <a:p>
            <a:pPr>
              <a:buFont typeface="Arial"/>
              <a:buChar char="•"/>
            </a:pPr>
            <a:r>
              <a:rPr lang="en-US" dirty="0">
                <a:ea typeface="+mn-lt"/>
                <a:cs typeface="+mn-lt"/>
              </a:rPr>
              <a:t>Kom </a:t>
            </a:r>
            <a:r>
              <a:rPr lang="en-US" dirty="0" err="1">
                <a:ea typeface="+mn-lt"/>
                <a:cs typeface="+mn-lt"/>
              </a:rPr>
              <a:t>i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tid</a:t>
            </a:r>
            <a:r>
              <a:rPr lang="en-US" dirty="0">
                <a:ea typeface="+mn-lt"/>
                <a:cs typeface="+mn-lt"/>
              </a:rPr>
              <a:t>, </a:t>
            </a:r>
            <a:r>
              <a:rPr lang="en-US" dirty="0" err="1">
                <a:ea typeface="+mn-lt"/>
                <a:cs typeface="+mn-lt"/>
              </a:rPr>
              <a:t>ombytt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och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klar</a:t>
            </a:r>
            <a:r>
              <a:rPr lang="en-US" dirty="0">
                <a:ea typeface="+mn-lt"/>
                <a:cs typeface="+mn-lt"/>
              </a:rPr>
              <a:t>!</a:t>
            </a:r>
            <a:endParaRPr lang="en-US" dirty="0" err="1"/>
          </a:p>
          <a:p>
            <a:pPr>
              <a:buFont typeface="Arial"/>
              <a:buChar char="•"/>
            </a:pPr>
            <a:r>
              <a:rPr lang="en-US" dirty="0" err="1">
                <a:ea typeface="+mn-lt"/>
                <a:cs typeface="+mn-lt"/>
              </a:rPr>
              <a:t>Gå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på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toaletten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innan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träningen</a:t>
            </a:r>
            <a:r>
              <a:rPr lang="en-US" dirty="0">
                <a:ea typeface="+mn-lt"/>
                <a:cs typeface="+mn-lt"/>
              </a:rPr>
              <a:t>. </a:t>
            </a:r>
            <a:endParaRPr lang="en-US" dirty="0">
              <a:cs typeface="Calibri"/>
            </a:endParaRPr>
          </a:p>
          <a:p>
            <a:pPr>
              <a:buFont typeface="Arial"/>
              <a:buChar char="•"/>
            </a:pPr>
            <a:r>
              <a:rPr lang="en-US" dirty="0" err="1">
                <a:ea typeface="+mn-lt"/>
                <a:cs typeface="+mn-lt"/>
              </a:rPr>
              <a:t>Sätt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upp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håret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och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tejpa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eller</a:t>
            </a:r>
            <a:r>
              <a:rPr lang="en-US" dirty="0">
                <a:ea typeface="+mn-lt"/>
                <a:cs typeface="+mn-lt"/>
              </a:rPr>
              <a:t> ta </a:t>
            </a:r>
            <a:r>
              <a:rPr lang="en-US" dirty="0" err="1">
                <a:ea typeface="+mn-lt"/>
                <a:cs typeface="+mn-lt"/>
              </a:rPr>
              <a:t>ur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örhängena</a:t>
            </a:r>
            <a:r>
              <a:rPr lang="en-US" dirty="0">
                <a:ea typeface="+mn-lt"/>
                <a:cs typeface="+mn-lt"/>
              </a:rPr>
              <a:t>. </a:t>
            </a:r>
            <a:endParaRPr lang="en-US" dirty="0"/>
          </a:p>
          <a:p>
            <a:pPr>
              <a:buFont typeface="Arial"/>
              <a:buChar char="•"/>
            </a:pPr>
            <a:endParaRPr lang="en-US"/>
          </a:p>
          <a:p>
            <a:pPr marL="0" indent="0">
              <a:buNone/>
            </a:pP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36437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F901D-DF5C-4DB0-E14B-D9FFEAA47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cs typeface="Calibri"/>
              </a:rPr>
              <a:t> Cuper</a:t>
            </a:r>
            <a:endParaRPr lang="en-US" dirty="0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BC1C18-3660-34CB-273E-523ECFD897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dirty="0">
              <a:cs typeface="Calibri"/>
            </a:endParaRPr>
          </a:p>
          <a:p>
            <a:r>
              <a:rPr lang="en-US" dirty="0" err="1">
                <a:cs typeface="Calibri"/>
              </a:rPr>
              <a:t>Ulvacupen</a:t>
            </a:r>
            <a:r>
              <a:rPr lang="en-US" dirty="0">
                <a:cs typeface="Calibri"/>
              </a:rPr>
              <a:t> - (</a:t>
            </a:r>
            <a:r>
              <a:rPr lang="en-US" dirty="0" err="1">
                <a:cs typeface="Calibri"/>
              </a:rPr>
              <a:t>Ulvåker</a:t>
            </a:r>
            <a:r>
              <a:rPr lang="en-US" dirty="0">
                <a:cs typeface="Calibri"/>
              </a:rPr>
              <a:t>) 14-16 </a:t>
            </a:r>
            <a:r>
              <a:rPr lang="en-US" dirty="0" err="1">
                <a:cs typeface="Calibri"/>
              </a:rPr>
              <a:t>juni</a:t>
            </a:r>
            <a:r>
              <a:rPr lang="en-US" dirty="0">
                <a:cs typeface="Calibri"/>
              </a:rPr>
              <a:t> </a:t>
            </a:r>
          </a:p>
          <a:p>
            <a:pPr marL="0" indent="0">
              <a:buNone/>
            </a:pPr>
            <a:endParaRPr lang="en-US" dirty="0">
              <a:cs typeface="Calibri"/>
            </a:endParaRPr>
          </a:p>
          <a:p>
            <a:r>
              <a:rPr lang="en-US" dirty="0" err="1">
                <a:cs typeface="Calibri"/>
              </a:rPr>
              <a:t>Nabben</a:t>
            </a:r>
            <a:r>
              <a:rPr lang="en-US" dirty="0">
                <a:cs typeface="Calibri"/>
              </a:rPr>
              <a:t> cup - (</a:t>
            </a:r>
            <a:r>
              <a:rPr lang="en-US" dirty="0" err="1">
                <a:cs typeface="Calibri"/>
              </a:rPr>
              <a:t>Skultorp</a:t>
            </a:r>
            <a:r>
              <a:rPr lang="en-US" dirty="0">
                <a:cs typeface="Calibri"/>
              </a:rPr>
              <a:t>) </a:t>
            </a:r>
            <a:r>
              <a:rPr lang="en-US" dirty="0" err="1">
                <a:cs typeface="Calibri"/>
              </a:rPr>
              <a:t>lördagen</a:t>
            </a:r>
            <a:r>
              <a:rPr lang="en-US" dirty="0">
                <a:cs typeface="Calibri"/>
              </a:rPr>
              <a:t> den 24 </a:t>
            </a:r>
            <a:r>
              <a:rPr lang="en-US" dirty="0" err="1">
                <a:cs typeface="Calibri"/>
              </a:rPr>
              <a:t>augusti</a:t>
            </a:r>
            <a:r>
              <a:rPr lang="en-US" dirty="0">
                <a:cs typeface="Calibri"/>
              </a:rPr>
              <a:t>. </a:t>
            </a:r>
          </a:p>
          <a:p>
            <a:pPr marL="0" indent="0">
              <a:buNone/>
            </a:pPr>
            <a:endParaRPr lang="en-US" dirty="0">
              <a:cs typeface="Calibri"/>
            </a:endParaRPr>
          </a:p>
          <a:p>
            <a:pPr marL="0" indent="0">
              <a:buNone/>
            </a:pPr>
            <a:endParaRPr lang="en-US" dirty="0">
              <a:cs typeface="Calibri"/>
            </a:endParaRPr>
          </a:p>
          <a:p>
            <a:pPr marL="0" indent="0">
              <a:buNone/>
            </a:pP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85812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D7AE5-9797-DA59-D2E2-7FF2BC997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cs typeface="Calibri"/>
              </a:rPr>
              <a:t>Laget.se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C694A8-1072-8858-F959-187ABC88C1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>
                <a:cs typeface="Calibri"/>
              </a:rPr>
              <a:t>Träningstider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och</a:t>
            </a:r>
            <a:r>
              <a:rPr lang="en-US" dirty="0">
                <a:cs typeface="Calibri"/>
              </a:rPr>
              <a:t> matcher.</a:t>
            </a:r>
            <a:endParaRPr lang="en-US" dirty="0"/>
          </a:p>
          <a:p>
            <a:pPr marL="0" indent="0">
              <a:buNone/>
            </a:pPr>
            <a:endParaRPr lang="en-US" dirty="0">
              <a:cs typeface="Calibri"/>
            </a:endParaRPr>
          </a:p>
          <a:p>
            <a:r>
              <a:rPr lang="en-US" dirty="0" err="1">
                <a:cs typeface="Calibri"/>
              </a:rPr>
              <a:t>Aktiviteter</a:t>
            </a:r>
            <a:r>
              <a:rPr lang="en-US" dirty="0">
                <a:cs typeface="Calibri"/>
              </a:rPr>
              <a:t> – </a:t>
            </a:r>
            <a:r>
              <a:rPr lang="en-US" dirty="0" err="1">
                <a:cs typeface="Calibri"/>
              </a:rPr>
              <a:t>kallelse</a:t>
            </a:r>
            <a:r>
              <a:rPr lang="en-US" dirty="0">
                <a:cs typeface="Calibri"/>
              </a:rPr>
              <a:t> till match och </a:t>
            </a:r>
            <a:r>
              <a:rPr lang="en-US" dirty="0" err="1">
                <a:cs typeface="Calibri"/>
              </a:rPr>
              <a:t>möten</a:t>
            </a:r>
            <a:r>
              <a:rPr lang="en-US" dirty="0">
                <a:cs typeface="Calibri"/>
              </a:rPr>
              <a:t>. </a:t>
            </a:r>
            <a:r>
              <a:rPr lang="en-US" dirty="0" err="1">
                <a:cs typeface="Calibri"/>
              </a:rPr>
              <a:t>Viktigt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att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svara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på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kallelse</a:t>
            </a:r>
            <a:r>
              <a:rPr lang="en-US" dirty="0">
                <a:cs typeface="Calibri"/>
              </a:rPr>
              <a:t> till match </a:t>
            </a:r>
            <a:r>
              <a:rPr lang="en-US" dirty="0" err="1">
                <a:cs typeface="Calibri"/>
              </a:rPr>
              <a:t>då</a:t>
            </a:r>
            <a:r>
              <a:rPr lang="en-US" dirty="0">
                <a:cs typeface="Calibri"/>
              </a:rPr>
              <a:t> vi </a:t>
            </a:r>
            <a:r>
              <a:rPr lang="en-US" dirty="0" err="1">
                <a:cs typeface="Calibri"/>
              </a:rPr>
              <a:t>kan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behöva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låna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spelare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mellan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grupperna</a:t>
            </a:r>
            <a:r>
              <a:rPr lang="en-US" dirty="0">
                <a:cs typeface="Calibri"/>
              </a:rPr>
              <a:t>.  </a:t>
            </a:r>
          </a:p>
          <a:p>
            <a:pPr marL="0" indent="0">
              <a:buNone/>
            </a:pPr>
            <a:endParaRPr lang="en-US" dirty="0">
              <a:cs typeface="Calibri"/>
            </a:endParaRPr>
          </a:p>
          <a:p>
            <a:r>
              <a:rPr lang="en-US" dirty="0" err="1">
                <a:cs typeface="Calibri"/>
              </a:rPr>
              <a:t>Övrig</a:t>
            </a:r>
            <a:r>
              <a:rPr lang="en-US" dirty="0">
                <a:cs typeface="Calibri"/>
              </a:rPr>
              <a:t> information </a:t>
            </a:r>
            <a:r>
              <a:rPr lang="en-US" dirty="0" err="1">
                <a:cs typeface="Calibri"/>
              </a:rPr>
              <a:t>och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nyheter</a:t>
            </a:r>
            <a:r>
              <a:rPr lang="en-US" dirty="0">
                <a:cs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749815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652F0-DC25-7361-09B2-8D3878E32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cs typeface="Calibri"/>
              </a:rPr>
              <a:t>Sova </a:t>
            </a:r>
            <a:r>
              <a:rPr lang="en-US" dirty="0" err="1">
                <a:cs typeface="Calibri"/>
              </a:rPr>
              <a:t>över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på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Claesborg</a:t>
            </a:r>
            <a:r>
              <a:rPr lang="en-US" dirty="0">
                <a:cs typeface="Calibri"/>
              </a:rPr>
              <a:t>!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0241E8-8693-F8A3-6BF3-7D98D788B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206" y="1176177"/>
            <a:ext cx="8502830" cy="36861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 err="1">
                <a:cs typeface="Calibri"/>
              </a:rPr>
              <a:t>Fredagen</a:t>
            </a:r>
            <a:r>
              <a:rPr lang="en-US" dirty="0">
                <a:cs typeface="Calibri"/>
              </a:rPr>
              <a:t> den 17 </a:t>
            </a:r>
            <a:r>
              <a:rPr lang="en-US" dirty="0" err="1">
                <a:cs typeface="Calibri"/>
              </a:rPr>
              <a:t>maj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kommer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tjejerna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få</a:t>
            </a:r>
            <a:r>
              <a:rPr lang="en-US" dirty="0">
                <a:cs typeface="Calibri"/>
              </a:rPr>
              <a:t> ha </a:t>
            </a:r>
            <a:r>
              <a:rPr lang="en-US" dirty="0" err="1">
                <a:cs typeface="Calibri"/>
              </a:rPr>
              <a:t>en</a:t>
            </a:r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fredagskväll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tillsammans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på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Claesborg</a:t>
            </a:r>
            <a:r>
              <a:rPr lang="en-US" dirty="0">
                <a:cs typeface="Calibri"/>
              </a:rPr>
              <a:t> med mat och </a:t>
            </a:r>
            <a:r>
              <a:rPr lang="en-US" dirty="0" err="1">
                <a:cs typeface="Calibri"/>
              </a:rPr>
              <a:t>skoj</a:t>
            </a:r>
            <a:r>
              <a:rPr lang="en-US" dirty="0">
                <a:cs typeface="Calibri"/>
              </a:rPr>
              <a:t>. </a:t>
            </a:r>
            <a:endParaRPr lang="en-US" dirty="0"/>
          </a:p>
          <a:p>
            <a:pPr marL="0" indent="0">
              <a:buNone/>
            </a:pPr>
            <a:endParaRPr lang="en-US" dirty="0">
              <a:cs typeface="Calibri"/>
            </a:endParaRPr>
          </a:p>
          <a:p>
            <a:pPr marL="0" indent="0">
              <a:buNone/>
            </a:pPr>
            <a:r>
              <a:rPr lang="en-US" dirty="0">
                <a:cs typeface="Calibri"/>
              </a:rPr>
              <a:t>Vi </a:t>
            </a:r>
            <a:r>
              <a:rPr lang="en-US" dirty="0" err="1">
                <a:cs typeface="Calibri"/>
              </a:rPr>
              <a:t>sover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sen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över</a:t>
            </a:r>
            <a:r>
              <a:rPr lang="en-US" dirty="0">
                <a:cs typeface="Calibri"/>
              </a:rPr>
              <a:t> och </a:t>
            </a:r>
            <a:r>
              <a:rPr lang="en-US" dirty="0" err="1">
                <a:cs typeface="Calibri"/>
              </a:rPr>
              <a:t>äter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frukost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tillsammans</a:t>
            </a:r>
            <a:r>
              <a:rPr lang="en-US" dirty="0">
                <a:cs typeface="Calibri"/>
              </a:rPr>
              <a:t> och </a:t>
            </a:r>
            <a:r>
              <a:rPr lang="en-US" dirty="0" err="1">
                <a:cs typeface="Calibri"/>
              </a:rPr>
              <a:t>avslutar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efter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frukost</a:t>
            </a:r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på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lördagen</a:t>
            </a:r>
            <a:r>
              <a:rPr lang="en-US" dirty="0">
                <a:cs typeface="Calibri"/>
              </a:rPr>
              <a:t>, runt 10. </a:t>
            </a:r>
            <a:r>
              <a:rPr lang="en-US" dirty="0" err="1">
                <a:cs typeface="Calibri"/>
              </a:rPr>
              <a:t>Våmb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grön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har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hemmamatch</a:t>
            </a:r>
            <a:r>
              <a:rPr lang="en-US" dirty="0">
                <a:cs typeface="Calibri"/>
              </a:rPr>
              <a:t> 12:30 </a:t>
            </a:r>
            <a:r>
              <a:rPr lang="en-US" dirty="0" err="1">
                <a:cs typeface="Calibri"/>
              </a:rPr>
              <a:t>på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lördagen</a:t>
            </a:r>
            <a:r>
              <a:rPr lang="en-US" dirty="0">
                <a:cs typeface="Calibri"/>
              </a:rPr>
              <a:t> den 18 </a:t>
            </a:r>
            <a:r>
              <a:rPr lang="en-US" dirty="0" err="1">
                <a:cs typeface="Calibri"/>
              </a:rPr>
              <a:t>maj.</a:t>
            </a:r>
            <a:r>
              <a:rPr lang="en-US" dirty="0">
                <a:cs typeface="Calibri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524677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-tema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850</Words>
  <Application>Microsoft Office PowerPoint</Application>
  <PresentationFormat>Bildspel på skärmen (16:9)</PresentationFormat>
  <Paragraphs>90</Paragraphs>
  <Slides>16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16</vt:i4>
      </vt:variant>
    </vt:vector>
  </HeadingPairs>
  <TitlesOfParts>
    <vt:vector size="21" baseType="lpstr">
      <vt:lpstr>Arial</vt:lpstr>
      <vt:lpstr>Calibri</vt:lpstr>
      <vt:lpstr>Times New Roman</vt:lpstr>
      <vt:lpstr>Office Theme</vt:lpstr>
      <vt:lpstr>1_Office-tema</vt:lpstr>
      <vt:lpstr>Föräldramöte 2024 Våmbs IF</vt:lpstr>
      <vt:lpstr>Gröna tråden  Regler och riktlinjer  för Våmbs IF fotbollsutveckling </vt:lpstr>
      <vt:lpstr>Från knatte till ungdom</vt:lpstr>
      <vt:lpstr>PowerPoint-presentation</vt:lpstr>
      <vt:lpstr>Träningstider och matcher</vt:lpstr>
      <vt:lpstr>Ledartankar!</vt:lpstr>
      <vt:lpstr> Cuper</vt:lpstr>
      <vt:lpstr>Laget.se</vt:lpstr>
      <vt:lpstr>Sova över på Claesborg!</vt:lpstr>
      <vt:lpstr>Arbetsbemanning</vt:lpstr>
      <vt:lpstr>Mer hjälp som vi ledare önskar...</vt:lpstr>
      <vt:lpstr>PowerPoint-presentation</vt:lpstr>
      <vt:lpstr>PowerPoint-presentation</vt:lpstr>
      <vt:lpstr>Ekonomi</vt:lpstr>
      <vt:lpstr>Våmbs IF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2023 Våmbs IF</dc:title>
  <dc:creator/>
  <cp:lastModifiedBy/>
  <cp:revision>328</cp:revision>
  <dcterms:created xsi:type="dcterms:W3CDTF">2017-07-17T12:09:00Z</dcterms:created>
  <dcterms:modified xsi:type="dcterms:W3CDTF">2024-04-15T18:09:00Z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036b8ab-aa19-4aaf-ade5-e13533bd462a_Enabled">
    <vt:lpwstr>true</vt:lpwstr>
  </property>
  <property fmtid="{D5CDD505-2E9C-101B-9397-08002B2CF9AE}" pid="3" name="MSIP_Label_8036b8ab-aa19-4aaf-ade5-e13533bd462a_SetDate">
    <vt:lpwstr>2023-03-12T18:41:34Z</vt:lpwstr>
  </property>
  <property fmtid="{D5CDD505-2E9C-101B-9397-08002B2CF9AE}" pid="4" name="MSIP_Label_8036b8ab-aa19-4aaf-ade5-e13533bd462a_Method">
    <vt:lpwstr>Standard</vt:lpwstr>
  </property>
  <property fmtid="{D5CDD505-2E9C-101B-9397-08002B2CF9AE}" pid="5" name="MSIP_Label_8036b8ab-aa19-4aaf-ade5-e13533bd462a_Name">
    <vt:lpwstr>Internal</vt:lpwstr>
  </property>
  <property fmtid="{D5CDD505-2E9C-101B-9397-08002B2CF9AE}" pid="6" name="MSIP_Label_8036b8ab-aa19-4aaf-ade5-e13533bd462a_SiteId">
    <vt:lpwstr>c3549632-51ee-40fe-b6ae-a69f3a6cc157</vt:lpwstr>
  </property>
  <property fmtid="{D5CDD505-2E9C-101B-9397-08002B2CF9AE}" pid="7" name="MSIP_Label_8036b8ab-aa19-4aaf-ade5-e13533bd462a_ActionId">
    <vt:lpwstr>58f3d6ad-8c30-4820-8a97-9bee309a6bd1</vt:lpwstr>
  </property>
  <property fmtid="{D5CDD505-2E9C-101B-9397-08002B2CF9AE}" pid="8" name="MSIP_Label_8036b8ab-aa19-4aaf-ade5-e13533bd462a_ContentBits">
    <vt:lpwstr>2</vt:lpwstr>
  </property>
</Properties>
</file>