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</p:sldMasterIdLst>
  <p:notesMasterIdLst>
    <p:notesMasterId r:id="rId19"/>
  </p:notesMasterIdLst>
  <p:sldIdLst>
    <p:sldId id="256" r:id="rId3"/>
    <p:sldId id="257" r:id="rId4"/>
    <p:sldId id="436" r:id="rId5"/>
    <p:sldId id="438" r:id="rId6"/>
    <p:sldId id="425" r:id="rId7"/>
    <p:sldId id="437" r:id="rId8"/>
    <p:sldId id="426" r:id="rId9"/>
    <p:sldId id="427" r:id="rId10"/>
    <p:sldId id="428" r:id="rId11"/>
    <p:sldId id="429" r:id="rId12"/>
    <p:sldId id="432" r:id="rId13"/>
    <p:sldId id="430" r:id="rId14"/>
    <p:sldId id="431" r:id="rId15"/>
    <p:sldId id="435" r:id="rId16"/>
    <p:sldId id="434" r:id="rId17"/>
    <p:sldId id="43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00AACC"/>
    <a:srgbClr val="1D3A00"/>
    <a:srgbClr val="6C1A00"/>
    <a:srgbClr val="003296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B3BDB-1CF7-601C-B45A-E76D9CFCF34D}" v="104" dt="2024-03-14T07:13:39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378" autoAdjust="0"/>
  </p:normalViewPr>
  <p:slideViewPr>
    <p:cSldViewPr>
      <p:cViewPr varScale="1">
        <p:scale>
          <a:sx n="88" d="100"/>
          <a:sy n="88" d="100"/>
        </p:scale>
        <p:origin x="68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9DC0B-439A-4283-B282-0A81E38E4B9A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D5F7-8A08-47F0-BD34-72DA7B8DD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7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350110"/>
            <a:ext cx="5650085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6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574626E-3215-4C59-A1E6-8B61DF5D75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23825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23825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100013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–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»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spcBef>
                <a:spcPts val="270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sv-S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sv-S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408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sv-S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sv-S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22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sv-S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sv-S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53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sv-S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sv-S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267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 med bild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42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30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9" y="4025504"/>
            <a:ext cx="5486399" cy="603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10"/>
              </a:spcBef>
              <a:buClr>
                <a:schemeClr val="dk1"/>
              </a:buClr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150"/>
              </a:spcBef>
              <a:buClr>
                <a:schemeClr val="dk1"/>
              </a:buClr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135"/>
              </a:spcBef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sv-S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sv-S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508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Rubrik och lodrät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74765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sv-S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sv-S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30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Lodrät rubrik och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5463779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272779" y="-609600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marR="0" lvl="0" indent="-10477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57213" marR="0" lvl="1" indent="-80963" algn="l" rtl="0">
              <a:spcBef>
                <a:spcPts val="420"/>
              </a:spcBef>
              <a:buClr>
                <a:schemeClr val="dk1"/>
              </a:buClr>
              <a:buSzPct val="1000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l" rtl="0"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sv-S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sv-S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243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512214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45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319AF-0FCC-4128-9740-8A4A650F4C8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sp>
        <p:nvSpPr>
          <p:cNvPr id="8" name="MSIPCMContentMarking" descr="{&quot;HashCode&quot;:1455167957,&quot;Placement&quot;:&quot;Footer&quot;,&quot;Top&quot;:384.343,&quot;Left&quot;:302.06,&quot;SlideWidth&quot;:720,&quot;SlideHeight&quot;:405}">
            <a:extLst>
              <a:ext uri="{FF2B5EF4-FFF2-40B4-BE49-F238E27FC236}">
                <a16:creationId xmlns:a16="http://schemas.microsoft.com/office/drawing/2014/main" id="{D5B5BBFF-C4AE-2289-A247-6AA413EA2F52}"/>
              </a:ext>
            </a:extLst>
          </p:cNvPr>
          <p:cNvSpPr txBox="1"/>
          <p:nvPr userDrawn="1"/>
        </p:nvSpPr>
        <p:spPr>
          <a:xfrm>
            <a:off x="3836162" y="4881156"/>
            <a:ext cx="147167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1" y="4767264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sv-SE" sz="9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sv-SE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MSIPCMContentMarking" descr="{&quot;HashCode&quot;:1455167957,&quot;Placement&quot;:&quot;Footer&quot;,&quot;Top&quot;:384.343,&quot;Left&quot;:302.06,&quot;SlideWidth&quot;:720,&quot;SlideHeight&quot;:405}">
            <a:extLst>
              <a:ext uri="{FF2B5EF4-FFF2-40B4-BE49-F238E27FC236}">
                <a16:creationId xmlns:a16="http://schemas.microsoft.com/office/drawing/2014/main" id="{FF416172-E3AC-E4F6-1C7A-3AA2F09532B5}"/>
              </a:ext>
            </a:extLst>
          </p:cNvPr>
          <p:cNvSpPr txBox="1"/>
          <p:nvPr userDrawn="1"/>
        </p:nvSpPr>
        <p:spPr>
          <a:xfrm>
            <a:off x="3836162" y="4881156"/>
            <a:ext cx="147167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Classification - Internal</a:t>
            </a:r>
          </a:p>
        </p:txBody>
      </p:sp>
    </p:spTree>
    <p:extLst>
      <p:ext uri="{BB962C8B-B14F-4D97-AF65-F5344CB8AC3E}">
        <p14:creationId xmlns:p14="http://schemas.microsoft.com/office/powerpoint/2010/main" val="2572788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1808225"/>
            <a:ext cx="5955493" cy="1336168"/>
          </a:xfrm>
        </p:spPr>
        <p:txBody>
          <a:bodyPr>
            <a:normAutofit/>
          </a:bodyPr>
          <a:lstStyle/>
          <a:p>
            <a:r>
              <a:rPr lang="en-US" dirty="0" err="1"/>
              <a:t>Föräldramöte</a:t>
            </a:r>
            <a:r>
              <a:rPr lang="en-US" dirty="0"/>
              <a:t> 2024</a:t>
            </a:r>
            <a:br>
              <a:rPr lang="en-US" dirty="0"/>
            </a:br>
            <a:r>
              <a:rPr lang="en-US" dirty="0" err="1"/>
              <a:t>Våmbs</a:t>
            </a:r>
            <a:r>
              <a:rPr lang="en-US" dirty="0"/>
              <a:t> IF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75D5-E99A-71B5-1A29-9814FB50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cs typeface="Calibri"/>
              </a:rPr>
              <a:t>Arbetsbemanning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67CEC-EEC1-C795-F948-E69C19F88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cs typeface="Calibri"/>
              </a:rPr>
              <a:t>Kiosken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v. 17 (om </a:t>
            </a:r>
            <a:r>
              <a:rPr lang="en-US" dirty="0" err="1">
                <a:cs typeface="Calibri"/>
              </a:rPr>
              <a:t>Claesborg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öppnat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upp</a:t>
            </a:r>
            <a:r>
              <a:rPr lang="en-US" dirty="0">
                <a:cs typeface="Calibri"/>
              </a:rPr>
              <a:t>). 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Kiosken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öppnas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upp</a:t>
            </a:r>
            <a:r>
              <a:rPr lang="en-US" dirty="0">
                <a:cs typeface="Calibri"/>
              </a:rPr>
              <a:t> för </a:t>
            </a:r>
            <a:r>
              <a:rPr lang="en-US" dirty="0" err="1">
                <a:cs typeface="Calibri"/>
              </a:rPr>
              <a:t>säsongen</a:t>
            </a:r>
            <a:r>
              <a:rPr lang="en-US" dirty="0">
                <a:cs typeface="Calibri"/>
              </a:rPr>
              <a:t>. 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Knatteträningen</a:t>
            </a:r>
            <a:r>
              <a:rPr lang="en-US" dirty="0">
                <a:cs typeface="Calibri"/>
              </a:rPr>
              <a:t> 27/4, 9-12.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 </a:t>
            </a:r>
            <a:r>
              <a:rPr lang="en-US" dirty="0" err="1">
                <a:cs typeface="Calibri"/>
              </a:rPr>
              <a:t>Jocke</a:t>
            </a:r>
            <a:r>
              <a:rPr lang="en-US" dirty="0">
                <a:cs typeface="Calibri"/>
              </a:rPr>
              <a:t> och Ida 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60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ACA19-82C6-93F7-6B0B-074EC41D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Mer </a:t>
            </a:r>
            <a:r>
              <a:rPr lang="en-US" dirty="0" err="1">
                <a:cs typeface="Calibri"/>
              </a:rPr>
              <a:t>hjälp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ledare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önskar</a:t>
            </a:r>
            <a:r>
              <a:rPr lang="en-US" dirty="0">
                <a:cs typeface="Calibri"/>
              </a:rPr>
              <a:t>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65AA5-7A14-B78B-BB58-A9636F57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Matchvärd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domarvärd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Kontakta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domare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inför</a:t>
            </a:r>
            <a:r>
              <a:rPr lang="en-US" dirty="0">
                <a:cs typeface="Calibri"/>
              </a:rPr>
              <a:t> match och ta </a:t>
            </a:r>
            <a:r>
              <a:rPr lang="en-US" dirty="0" err="1">
                <a:cs typeface="Calibri"/>
              </a:rPr>
              <a:t>emot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domare</a:t>
            </a:r>
            <a:r>
              <a:rPr lang="en-US" dirty="0">
                <a:cs typeface="Calibri"/>
              </a:rPr>
              <a:t> vid match </a:t>
            </a:r>
            <a:r>
              <a:rPr lang="en-US" dirty="0" err="1">
                <a:cs typeface="Calibri"/>
              </a:rPr>
              <a:t>samt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fylla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domarlapp</a:t>
            </a:r>
            <a:r>
              <a:rPr lang="en-US" dirty="0">
                <a:cs typeface="Calibri"/>
              </a:rPr>
              <a:t>.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Ta </a:t>
            </a:r>
            <a:r>
              <a:rPr lang="en-US" dirty="0" err="1">
                <a:cs typeface="Calibri"/>
              </a:rPr>
              <a:t>emot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motståndarlaget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finnas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stöd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före</a:t>
            </a:r>
            <a:r>
              <a:rPr lang="en-US" dirty="0">
                <a:cs typeface="Calibri"/>
              </a:rPr>
              <a:t>, under och </a:t>
            </a:r>
            <a:r>
              <a:rPr lang="en-US" dirty="0" err="1">
                <a:cs typeface="Calibri"/>
              </a:rPr>
              <a:t>efter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matchen</a:t>
            </a:r>
            <a:r>
              <a:rPr lang="en-US" dirty="0">
                <a:cs typeface="Calibri"/>
              </a:rPr>
              <a:t>. </a:t>
            </a:r>
            <a:br>
              <a:rPr lang="en-US" dirty="0">
                <a:cs typeface="Calibri"/>
              </a:rPr>
            </a:b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Våmb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grön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 Viktor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Våmb</a:t>
            </a:r>
            <a:r>
              <a:rPr lang="en-US" dirty="0">
                <a:cs typeface="Calibri"/>
              </a:rPr>
              <a:t> vit, </a:t>
            </a: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 Lisa 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38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245E-78C1-D26C-44F5-23D86C7A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7E084-4BEF-FCA8-AACB-D4D2E9FA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62" y="1093351"/>
            <a:ext cx="8577374" cy="376897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 err="1">
                <a:cs typeface="Calibri"/>
              </a:rPr>
              <a:t>Hentorpsdagen</a:t>
            </a:r>
            <a:r>
              <a:rPr lang="en-US" b="1" dirty="0">
                <a:cs typeface="Calibri"/>
              </a:rPr>
              <a:t> 14 </a:t>
            </a:r>
            <a:r>
              <a:rPr lang="en-US" b="1" dirty="0" err="1">
                <a:cs typeface="Calibri"/>
              </a:rPr>
              <a:t>september</a:t>
            </a:r>
            <a:r>
              <a:rPr lang="en-US" b="1" dirty="0">
                <a:cs typeface="Calibri"/>
              </a:rPr>
              <a:t>, </a:t>
            </a:r>
            <a:r>
              <a:rPr lang="en-US" b="1" dirty="0" err="1">
                <a:cs typeface="Calibri"/>
              </a:rPr>
              <a:t>två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föräldrar</a:t>
            </a:r>
            <a:r>
              <a:rPr lang="en-US" b="1" dirty="0">
                <a:cs typeface="Calibri"/>
              </a:rPr>
              <a:t>.</a:t>
            </a:r>
            <a:r>
              <a:rPr lang="en-US" dirty="0">
                <a:cs typeface="Calibri"/>
              </a:rPr>
              <a:t> 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Arbetspass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ca 3,5h.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 Martin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 David 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b="1" dirty="0" err="1">
                <a:cs typeface="Calibri"/>
              </a:rPr>
              <a:t>Futsalcupen</a:t>
            </a:r>
            <a:r>
              <a:rPr lang="en-US" b="1" dirty="0">
                <a:cs typeface="Calibri"/>
              </a:rPr>
              <a:t>, November, </a:t>
            </a:r>
            <a:r>
              <a:rPr lang="en-US" b="1" dirty="0" err="1">
                <a:cs typeface="Calibri"/>
              </a:rPr>
              <a:t>tre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föräldrar</a:t>
            </a:r>
            <a:r>
              <a:rPr lang="en-US" b="1" dirty="0">
                <a:cs typeface="Calibri"/>
              </a:rPr>
              <a:t>.</a:t>
            </a:r>
            <a:br>
              <a:rPr lang="en-US" b="1" dirty="0">
                <a:cs typeface="Calibri"/>
              </a:rPr>
            </a:br>
            <a:r>
              <a:rPr lang="en-US" dirty="0" err="1">
                <a:cs typeface="Calibri"/>
              </a:rPr>
              <a:t>Arbetspass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ca 3h.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 Ida 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 Daniel 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 Alexandra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46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29F1-6B2F-C9EC-A6A9-45ECE102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9B11-2595-BD08-CE7C-43A63563E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 err="1">
                <a:cs typeface="Calibri"/>
              </a:rPr>
              <a:t>Grön</a:t>
            </a:r>
            <a:r>
              <a:rPr lang="en-US" b="1" dirty="0">
                <a:cs typeface="Calibri"/>
              </a:rPr>
              <a:t> vita </a:t>
            </a:r>
            <a:r>
              <a:rPr lang="en-US" b="1" dirty="0" err="1">
                <a:cs typeface="Calibri"/>
              </a:rPr>
              <a:t>rabatten</a:t>
            </a:r>
            <a:endParaRPr lang="en-US" b="1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Som </a:t>
            </a:r>
            <a:r>
              <a:rPr lang="en-US" dirty="0" err="1">
                <a:cs typeface="Calibri"/>
              </a:rPr>
              <a:t>ungdom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säljer</a:t>
            </a:r>
            <a:r>
              <a:rPr lang="en-US" dirty="0">
                <a:cs typeface="Calibri"/>
              </a:rPr>
              <a:t> man 12 </a:t>
            </a:r>
            <a:r>
              <a:rPr lang="en-US" dirty="0" err="1">
                <a:cs typeface="Calibri"/>
              </a:rPr>
              <a:t>st</a:t>
            </a:r>
            <a:r>
              <a:rPr lang="en-US" dirty="0">
                <a:cs typeface="Calibri"/>
              </a:rPr>
              <a:t> var. </a:t>
            </a:r>
            <a:r>
              <a:rPr lang="en-US" dirty="0" err="1">
                <a:cs typeface="Calibri"/>
              </a:rPr>
              <a:t>Maxtak</a:t>
            </a:r>
            <a:r>
              <a:rPr lang="en-US" dirty="0">
                <a:cs typeface="Calibri"/>
              </a:rPr>
              <a:t> per </a:t>
            </a:r>
            <a:r>
              <a:rPr lang="en-US" dirty="0" err="1">
                <a:cs typeface="Calibri"/>
              </a:rPr>
              <a:t>familj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24 </a:t>
            </a:r>
            <a:r>
              <a:rPr lang="en-US" dirty="0" err="1">
                <a:cs typeface="Calibri"/>
              </a:rPr>
              <a:t>st.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Eventuellt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friköp</a:t>
            </a:r>
            <a:r>
              <a:rPr lang="en-US" dirty="0">
                <a:cs typeface="Calibri"/>
              </a:rPr>
              <a:t> 1020 kr. 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Ansvara</a:t>
            </a:r>
            <a:r>
              <a:rPr lang="en-US" dirty="0">
                <a:cs typeface="Calibri"/>
              </a:rPr>
              <a:t> för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administrera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försäljningen</a:t>
            </a:r>
            <a:r>
              <a:rPr lang="en-US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en-US" dirty="0" err="1">
                <a:cs typeface="Calibri"/>
              </a:rPr>
              <a:t>Namn</a:t>
            </a:r>
            <a:r>
              <a:rPr lang="en-US" dirty="0">
                <a:cs typeface="Calibri"/>
              </a:rPr>
              <a:t>: Lilly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93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AC47-9448-4E98-172E-969A2128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Ekonomi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4817A-D02A-9643-ED3B-F0B948E9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>
              <a:buFont typeface="Calibri" pitchFamily="34" charset="0"/>
              <a:buChar char="-"/>
            </a:pPr>
            <a:r>
              <a:rPr lang="en-US" sz="2400" dirty="0">
                <a:cs typeface="Calibri"/>
              </a:rPr>
              <a:t>Just nu ca 12 700 </a:t>
            </a:r>
            <a:r>
              <a:rPr lang="en-US" sz="2400" dirty="0" err="1">
                <a:cs typeface="Calibri"/>
              </a:rPr>
              <a:t>kr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lagkassan</a:t>
            </a:r>
            <a:r>
              <a:rPr lang="en-US" sz="2400" dirty="0">
                <a:cs typeface="Calibri"/>
              </a:rPr>
              <a:t>.</a:t>
            </a:r>
          </a:p>
          <a:p>
            <a:pPr>
              <a:buFont typeface="Calibri" pitchFamily="34" charset="0"/>
              <a:buChar char="-"/>
            </a:pPr>
            <a:r>
              <a:rPr lang="en-US" sz="2400" dirty="0" err="1">
                <a:cs typeface="Calibri"/>
              </a:rPr>
              <a:t>Tillkommer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cupbidrag</a:t>
            </a:r>
            <a:r>
              <a:rPr lang="en-US" sz="2400" dirty="0">
                <a:cs typeface="Calibri"/>
              </a:rPr>
              <a:t> för 2024, (4000kr)</a:t>
            </a:r>
          </a:p>
          <a:p>
            <a:pPr>
              <a:buFont typeface="Calibri" pitchFamily="34" charset="0"/>
              <a:buChar char="-"/>
            </a:pPr>
            <a:r>
              <a:rPr lang="en-US" sz="2400" dirty="0" err="1">
                <a:cs typeface="Calibri"/>
              </a:rPr>
              <a:t>Grönvita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rabatten</a:t>
            </a:r>
            <a:r>
              <a:rPr lang="en-US" sz="2400" dirty="0">
                <a:cs typeface="Calibri"/>
              </a:rPr>
              <a:t>, 12 </a:t>
            </a:r>
            <a:r>
              <a:rPr lang="en-US" sz="2400" dirty="0" err="1">
                <a:cs typeface="Calibri"/>
              </a:rPr>
              <a:t>st</a:t>
            </a:r>
            <a:r>
              <a:rPr lang="en-US" sz="2400" dirty="0">
                <a:cs typeface="Calibri"/>
              </a:rPr>
              <a:t> var, 15% av </a:t>
            </a:r>
            <a:r>
              <a:rPr lang="en-US" sz="2400" dirty="0" err="1">
                <a:cs typeface="Calibri"/>
              </a:rPr>
              <a:t>försäljningen</a:t>
            </a:r>
            <a:r>
              <a:rPr lang="en-US" sz="2400" dirty="0">
                <a:cs typeface="Calibri"/>
              </a:rPr>
              <a:t> till </a:t>
            </a:r>
            <a:r>
              <a:rPr lang="en-US" sz="2400" dirty="0" err="1">
                <a:cs typeface="Calibri"/>
              </a:rPr>
              <a:t>lagkassan</a:t>
            </a:r>
            <a:r>
              <a:rPr lang="en-US" sz="2400" dirty="0">
                <a:cs typeface="Calibri"/>
              </a:rPr>
              <a:t>.</a:t>
            </a:r>
          </a:p>
          <a:p>
            <a:pPr>
              <a:buFont typeface="Calibri" pitchFamily="34" charset="0"/>
              <a:buChar char="-"/>
            </a:pPr>
            <a:endParaRPr lang="en-US" sz="2400" dirty="0">
              <a:cs typeface="Calibri"/>
            </a:endParaRPr>
          </a:p>
          <a:p>
            <a:pPr>
              <a:buFont typeface="Calibri" pitchFamily="34" charset="0"/>
              <a:buChar char="-"/>
            </a:pPr>
            <a:r>
              <a:rPr lang="en-US" sz="2400" dirty="0" err="1">
                <a:cs typeface="Calibri"/>
              </a:rPr>
              <a:t>Pengar</a:t>
            </a:r>
            <a:r>
              <a:rPr lang="en-US" sz="2400" dirty="0">
                <a:cs typeface="Calibri"/>
              </a:rPr>
              <a:t> ska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år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gå</a:t>
            </a:r>
            <a:r>
              <a:rPr lang="en-US" sz="2400" dirty="0">
                <a:cs typeface="Calibri"/>
              </a:rPr>
              <a:t> till </a:t>
            </a:r>
            <a:r>
              <a:rPr lang="en-US" sz="2400" dirty="0" err="1">
                <a:cs typeface="Calibri"/>
              </a:rPr>
              <a:t>två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cuper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och</a:t>
            </a:r>
            <a:r>
              <a:rPr lang="en-US" sz="2400" dirty="0">
                <a:cs typeface="Calibri"/>
              </a:rPr>
              <a:t> till </a:t>
            </a:r>
            <a:r>
              <a:rPr lang="en-US" sz="2400" dirty="0" err="1">
                <a:cs typeface="Calibri"/>
              </a:rPr>
              <a:t>framtida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övernattningscuper</a:t>
            </a:r>
            <a:r>
              <a:rPr lang="en-US" sz="2400" dirty="0">
                <a:cs typeface="Calibri"/>
              </a:rPr>
              <a:t>. 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Någon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mer</a:t>
            </a:r>
            <a:r>
              <a:rPr lang="en-US" sz="2400" dirty="0">
                <a:cs typeface="Calibri"/>
              </a:rPr>
              <a:t> </a:t>
            </a:r>
            <a:r>
              <a:rPr lang="en-US" sz="2400" dirty="0" err="1">
                <a:cs typeface="Calibri"/>
              </a:rPr>
              <a:t>försäljning</a:t>
            </a:r>
            <a:r>
              <a:rPr lang="en-US" sz="2400" dirty="0">
                <a:cs typeface="Calibri"/>
              </a:rPr>
              <a:t>? </a:t>
            </a:r>
            <a:r>
              <a:rPr lang="en-US" sz="2400" dirty="0" err="1">
                <a:cs typeface="Calibri"/>
              </a:rPr>
              <a:t>Gemensam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försäljning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klubben</a:t>
            </a:r>
            <a:r>
              <a:rPr lang="en-US" sz="2400" dirty="0">
                <a:cs typeface="Calibri"/>
              </a:rPr>
              <a:t> till </a:t>
            </a:r>
            <a:r>
              <a:rPr lang="en-US" sz="2400" dirty="0" err="1">
                <a:cs typeface="Calibri"/>
              </a:rPr>
              <a:t>hösten</a:t>
            </a:r>
            <a:r>
              <a:rPr lang="en-US" sz="2400" dirty="0">
                <a:cs typeface="Calibri"/>
              </a:rPr>
              <a:t>?!</a:t>
            </a:r>
            <a:br>
              <a:rPr lang="en-US" sz="2400" dirty="0">
                <a:cs typeface="Calibri"/>
              </a:rPr>
            </a:br>
            <a:r>
              <a:rPr lang="en-US" sz="2400" dirty="0" err="1">
                <a:cs typeface="Calibri"/>
              </a:rPr>
              <a:t>Namn</a:t>
            </a:r>
            <a:r>
              <a:rPr lang="en-US" sz="2400" dirty="0">
                <a:cs typeface="Calibri"/>
              </a:rPr>
              <a:t>: Lilly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750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835541-45CD-71B9-A895-AADAE5C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Våmbs IF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0F00EE0-678E-0A3E-58C1-AE76E5CA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v-SE" sz="2400" dirty="0">
                <a:cs typeface="Calibri"/>
              </a:rPr>
              <a:t>Några frågor?</a:t>
            </a:r>
          </a:p>
        </p:txBody>
      </p:sp>
    </p:spTree>
    <p:extLst>
      <p:ext uri="{BB962C8B-B14F-4D97-AF65-F5344CB8AC3E}">
        <p14:creationId xmlns:p14="http://schemas.microsoft.com/office/powerpoint/2010/main" val="345546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2745-49F6-B894-EA69-30B3F273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EF41C-5756-30DC-09DC-571A0F90E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TACK för idag!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Vi ser </a:t>
            </a:r>
            <a:r>
              <a:rPr lang="en-US" dirty="0" err="1">
                <a:cs typeface="Calibri"/>
              </a:rPr>
              <a:t>fram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emot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riktigt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rolig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fotbollssäsong</a:t>
            </a:r>
            <a:r>
              <a:rPr lang="en-US" dirty="0">
                <a:cs typeface="Calibri"/>
              </a:rPr>
              <a:t>!!!</a:t>
            </a:r>
            <a:endParaRPr lang="en-US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//Simon, Camilla, Björn och Maria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11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7940660" cy="763525"/>
          </a:xfrm>
        </p:spPr>
        <p:txBody>
          <a:bodyPr>
            <a:no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</a:rPr>
              <a:t>Gröna </a:t>
            </a:r>
            <a:r>
              <a:rPr lang="en-US" sz="2800" b="1" dirty="0" err="1">
                <a:effectLst/>
                <a:latin typeface="Times New Roman" panose="02020603050405020304" pitchFamily="18" charset="0"/>
              </a:rPr>
              <a:t>tråden</a:t>
            </a:r>
            <a:r>
              <a:rPr lang="en-US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Regler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riktlinjer</a:t>
            </a:r>
            <a:r>
              <a:rPr lang="en-U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Våmbs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fotbollsutveckling</a:t>
            </a:r>
            <a:b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C3F38EE-DC2D-45DF-355B-AA337F5B4804}"/>
              </a:ext>
            </a:extLst>
          </p:cNvPr>
          <p:cNvSpPr txBox="1"/>
          <p:nvPr/>
        </p:nvSpPr>
        <p:spPr>
          <a:xfrm>
            <a:off x="296260" y="1646544"/>
            <a:ext cx="7749779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Våmbs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IFs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verksamhet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kännetecknas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av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sportsligt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såväl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socialt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ansvarstagande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där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fotbollen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står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centrum. Vi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sätter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människan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resultaten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stänger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någon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ställer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på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klubbens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ideal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riktlinjer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Våmbs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IF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skrivit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på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samsynsavtalet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vilket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betyder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anser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vi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ska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vara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”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konkurrerande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” mot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andra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säsongsidrotter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utan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se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dubbelidrottande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naturlig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i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ungdomars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(10-15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år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utveckling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Våmbs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IF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spelarutbildningsplan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för barn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ungdomar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ledare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Våmbs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IF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måste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uppvisa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ett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utdrag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belastningsregistret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n-US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nya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tränare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finns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numera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introduktionsutbildning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samt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flera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vidareutbildningar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både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internt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och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externt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sz="9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0F3F-8BD4-1311-CFB5-961B19DF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knatte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ungdom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0EB85-E108-740A-1999-B9A388C66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5 mot 5 till 7 mot 7.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bollstorlek</a:t>
            </a:r>
            <a:r>
              <a:rPr lang="en-US" dirty="0">
                <a:cs typeface="Calibri"/>
              </a:rPr>
              <a:t> 3 till </a:t>
            </a:r>
            <a:r>
              <a:rPr lang="en-US" dirty="0" err="1">
                <a:cs typeface="Calibri"/>
              </a:rPr>
              <a:t>bollstorlek</a:t>
            </a:r>
            <a:r>
              <a:rPr lang="en-US" dirty="0">
                <a:cs typeface="Calibri"/>
              </a:rPr>
              <a:t> 4. </a:t>
            </a:r>
            <a:r>
              <a:rPr lang="en-US" dirty="0" err="1">
                <a:cs typeface="Calibri"/>
              </a:rPr>
              <a:t>Alla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köper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egen</a:t>
            </a:r>
            <a:r>
              <a:rPr lang="en-US" dirty="0">
                <a:cs typeface="Calibri"/>
              </a:rPr>
              <a:t> boll. 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helgträning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veckoträning</a:t>
            </a:r>
            <a:r>
              <a:rPr lang="en-US" dirty="0">
                <a:cs typeface="Calibri"/>
              </a:rPr>
              <a:t>.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poolspel</a:t>
            </a:r>
            <a:r>
              <a:rPr lang="en-US" dirty="0">
                <a:cs typeface="Calibri"/>
              </a:rPr>
              <a:t> till </a:t>
            </a:r>
            <a:r>
              <a:rPr lang="en-US" dirty="0" err="1">
                <a:cs typeface="Calibri"/>
              </a:rPr>
              <a:t>seriespel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Matcherna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spelas</a:t>
            </a:r>
            <a:r>
              <a:rPr lang="en-US" dirty="0">
                <a:cs typeface="Calibri"/>
              </a:rPr>
              <a:t> 3x20 min.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Två</a:t>
            </a:r>
            <a:r>
              <a:rPr lang="en-US" dirty="0">
                <a:cs typeface="Calibri"/>
              </a:rPr>
              <a:t> lag </a:t>
            </a:r>
            <a:r>
              <a:rPr lang="en-US" dirty="0" err="1">
                <a:cs typeface="Calibri"/>
              </a:rPr>
              <a:t>anmälda</a:t>
            </a:r>
            <a:r>
              <a:rPr lang="en-US" dirty="0">
                <a:cs typeface="Calibri"/>
              </a:rPr>
              <a:t>. </a:t>
            </a:r>
            <a:r>
              <a:rPr lang="en-US" dirty="0" err="1">
                <a:cs typeface="Calibri"/>
              </a:rPr>
              <a:t>Uppdelade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två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grupper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Våmb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grön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Våmb</a:t>
            </a:r>
            <a:r>
              <a:rPr lang="en-US" dirty="0">
                <a:cs typeface="Calibri"/>
              </a:rPr>
              <a:t> vit. </a:t>
            </a:r>
            <a:r>
              <a:rPr lang="en-US" dirty="0" err="1">
                <a:cs typeface="Calibri"/>
              </a:rPr>
              <a:t>Grupperna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stötta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upp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varandra</a:t>
            </a:r>
            <a:r>
              <a:rPr lang="en-US" dirty="0">
                <a:cs typeface="Calibri"/>
              </a:rPr>
              <a:t> med </a:t>
            </a:r>
            <a:r>
              <a:rPr lang="en-US" dirty="0" err="1">
                <a:cs typeface="Calibri"/>
              </a:rPr>
              <a:t>spelare</a:t>
            </a:r>
            <a:r>
              <a:rPr lang="en-US" dirty="0">
                <a:cs typeface="Calibri"/>
              </a:rPr>
              <a:t> vid </a:t>
            </a:r>
            <a:r>
              <a:rPr lang="en-US" dirty="0" err="1">
                <a:cs typeface="Calibri"/>
              </a:rPr>
              <a:t>behov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Första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matcherna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spelas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vecka</a:t>
            </a:r>
            <a:r>
              <a:rPr lang="en-US" dirty="0">
                <a:cs typeface="Calibri"/>
              </a:rPr>
              <a:t> 18 och </a:t>
            </a:r>
            <a:r>
              <a:rPr lang="en-US" dirty="0" err="1">
                <a:cs typeface="Calibri"/>
              </a:rPr>
              <a:t>matchdagarna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främst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helger</a:t>
            </a:r>
            <a:r>
              <a:rPr lang="en-US" dirty="0">
                <a:cs typeface="Calibri"/>
              </a:rPr>
              <a:t> men </a:t>
            </a:r>
            <a:r>
              <a:rPr lang="en-US" dirty="0" err="1">
                <a:cs typeface="Calibri"/>
              </a:rPr>
              <a:t>föreningar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välja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lägga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matcherna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annan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veckodag</a:t>
            </a:r>
            <a:r>
              <a:rPr lang="en-US" dirty="0">
                <a:cs typeface="Calibri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716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E26675-261D-C031-D458-00BCE0FAB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9D23C3-D3A7-663A-3F0D-DB0D272C5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8246071" cy="36649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v-SE" sz="3400" b="1" dirty="0"/>
              <a:t>Våmb grön				Våmb vit </a:t>
            </a:r>
          </a:p>
          <a:p>
            <a:pPr marL="0" indent="0">
              <a:buNone/>
            </a:pPr>
            <a:r>
              <a:rPr lang="sv-SE" sz="3400" dirty="0"/>
              <a:t>Molly O					Elsa</a:t>
            </a:r>
            <a:br>
              <a:rPr lang="sv-SE" sz="3400" dirty="0"/>
            </a:br>
            <a:r>
              <a:rPr lang="sv-SE" sz="3400" dirty="0"/>
              <a:t>Isabell					Tyra V</a:t>
            </a:r>
            <a:br>
              <a:rPr lang="sv-SE" sz="3400" dirty="0"/>
            </a:br>
            <a:r>
              <a:rPr lang="sv-SE" sz="3400" dirty="0"/>
              <a:t>Siri					Melissa</a:t>
            </a:r>
            <a:br>
              <a:rPr lang="sv-SE" sz="3400" dirty="0"/>
            </a:br>
            <a:r>
              <a:rPr lang="sv-SE" sz="3400" dirty="0"/>
              <a:t>Astrid					Pil</a:t>
            </a:r>
          </a:p>
          <a:p>
            <a:pPr marL="0" indent="0">
              <a:buNone/>
            </a:pPr>
            <a:r>
              <a:rPr lang="sv-SE" sz="3400" dirty="0"/>
              <a:t>Liva					Alva</a:t>
            </a:r>
            <a:br>
              <a:rPr lang="sv-SE" sz="3400" dirty="0"/>
            </a:br>
            <a:r>
              <a:rPr lang="sv-SE" sz="3400" dirty="0"/>
              <a:t>Elize			</a:t>
            </a:r>
          </a:p>
          <a:p>
            <a:pPr marL="0" indent="0">
              <a:buNone/>
            </a:pPr>
            <a:r>
              <a:rPr lang="sv-SE" sz="3400" dirty="0"/>
              <a:t>Liv					Tyra D</a:t>
            </a:r>
          </a:p>
          <a:p>
            <a:pPr marL="0" indent="0">
              <a:buNone/>
            </a:pPr>
            <a:r>
              <a:rPr lang="sv-SE" sz="3400" dirty="0"/>
              <a:t>Enya					Lova</a:t>
            </a:r>
          </a:p>
          <a:p>
            <a:pPr marL="0" indent="0">
              <a:buNone/>
            </a:pPr>
            <a:r>
              <a:rPr lang="sv-SE" sz="3400" dirty="0"/>
              <a:t>Sofia					Minella</a:t>
            </a:r>
          </a:p>
          <a:p>
            <a:pPr marL="0" indent="0">
              <a:buNone/>
            </a:pPr>
            <a:r>
              <a:rPr lang="sv-SE" sz="3400" dirty="0"/>
              <a:t>Julie					Leyla</a:t>
            </a:r>
          </a:p>
          <a:p>
            <a:pPr marL="0" indent="0">
              <a:buNone/>
            </a:pPr>
            <a:r>
              <a:rPr lang="sv-SE" sz="3400" dirty="0"/>
              <a:t>Hilda					Molly E</a:t>
            </a:r>
            <a:br>
              <a:rPr lang="sv-SE" sz="3400" dirty="0"/>
            </a:br>
            <a:endParaRPr lang="sv-SE" sz="3400" dirty="0"/>
          </a:p>
          <a:p>
            <a:pPr marL="0" indent="0">
              <a:buNone/>
            </a:pPr>
            <a:r>
              <a:rPr lang="sv-SE" sz="2900" dirty="0"/>
              <a:t>Grupperna ändras efter sommaruppehållet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447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4076-3A43-3548-73AD-6AB3AF74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cs typeface="Calibri"/>
              </a:rPr>
              <a:t>Träningstider</a:t>
            </a:r>
            <a:r>
              <a:rPr lang="en-US" dirty="0">
                <a:cs typeface="Calibri"/>
              </a:rPr>
              <a:t> och matcher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7DBD5-28CA-4E77-1D50-C2062F88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>
                <a:cs typeface="Calibri"/>
              </a:rPr>
              <a:t>Säsongen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är</a:t>
            </a:r>
            <a:r>
              <a:rPr lang="en-US" dirty="0">
                <a:cs typeface="Calibri"/>
              </a:rPr>
              <a:t> redan </a:t>
            </a:r>
            <a:r>
              <a:rPr lang="en-US" dirty="0" err="1">
                <a:cs typeface="Calibri"/>
              </a:rPr>
              <a:t>igång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tränar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torsdagar</a:t>
            </a:r>
            <a:r>
              <a:rPr lang="en-US" dirty="0">
                <a:cs typeface="Calibri"/>
              </a:rPr>
              <a:t> v. 14-17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Lillegården</a:t>
            </a:r>
            <a:r>
              <a:rPr lang="en-US" dirty="0">
                <a:cs typeface="Calibri"/>
              </a:rPr>
              <a:t>, 16:45-18. (v.14 = </a:t>
            </a:r>
            <a:r>
              <a:rPr lang="en-US" dirty="0" err="1">
                <a:cs typeface="Calibri"/>
              </a:rPr>
              <a:t>snökaos</a:t>
            </a:r>
            <a:r>
              <a:rPr lang="en-US" dirty="0">
                <a:cs typeface="Calibri"/>
              </a:rPr>
              <a:t>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Två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träningar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veckan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från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vecka</a:t>
            </a:r>
            <a:r>
              <a:rPr lang="en-US" dirty="0">
                <a:cs typeface="Calibri"/>
              </a:rPr>
              <a:t> 18.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Tisdagar</a:t>
            </a:r>
            <a:r>
              <a:rPr lang="en-US" dirty="0">
                <a:cs typeface="Calibri"/>
              </a:rPr>
              <a:t> kl 17-18:30, </a:t>
            </a:r>
            <a:r>
              <a:rPr lang="en-US" dirty="0" err="1">
                <a:cs typeface="Calibri"/>
              </a:rPr>
              <a:t>Södermalms</a:t>
            </a:r>
            <a:r>
              <a:rPr lang="en-US" dirty="0">
                <a:cs typeface="Calibri"/>
              </a:rPr>
              <a:t> IP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Torsdagar</a:t>
            </a:r>
            <a:r>
              <a:rPr lang="en-US" dirty="0">
                <a:cs typeface="Calibri"/>
              </a:rPr>
              <a:t> kl 17:30-19, </a:t>
            </a:r>
            <a:r>
              <a:rPr lang="en-US" dirty="0" err="1">
                <a:cs typeface="Calibri"/>
              </a:rPr>
              <a:t>Claesborg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Nya </a:t>
            </a:r>
            <a:r>
              <a:rPr lang="en-US" dirty="0" err="1">
                <a:cs typeface="Calibri"/>
              </a:rPr>
              <a:t>matchtröjor</a:t>
            </a:r>
            <a:r>
              <a:rPr lang="en-US" dirty="0">
                <a:cs typeface="Calibri"/>
              </a:rPr>
              <a:t>! Svarta shorts och </a:t>
            </a:r>
            <a:r>
              <a:rPr lang="en-US" dirty="0" err="1">
                <a:cs typeface="Calibri"/>
              </a:rPr>
              <a:t>gröna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fotbollsstrumpor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köper</a:t>
            </a:r>
            <a:r>
              <a:rPr lang="en-US" dirty="0">
                <a:cs typeface="Calibri"/>
              </a:rPr>
              <a:t> man </a:t>
            </a:r>
            <a:r>
              <a:rPr lang="en-US" dirty="0" err="1">
                <a:cs typeface="Calibri"/>
              </a:rPr>
              <a:t>själv</a:t>
            </a:r>
            <a:r>
              <a:rPr lang="en-US" dirty="0">
                <a:cs typeface="Calibri"/>
              </a:rPr>
              <a:t>. 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Alltid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gemensam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ombyte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dusch</a:t>
            </a:r>
            <a:r>
              <a:rPr lang="en-US" dirty="0">
                <a:cs typeface="Calibri"/>
              </a:rPr>
              <a:t> vid match. </a:t>
            </a:r>
            <a:br>
              <a:rPr lang="en-US" dirty="0">
                <a:cs typeface="Calibri"/>
              </a:rPr>
            </a:br>
            <a:r>
              <a:rPr lang="en-US" dirty="0" err="1">
                <a:cs typeface="Calibri"/>
              </a:rPr>
              <a:t>Ombyta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klara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gemensam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dusch</a:t>
            </a:r>
            <a:r>
              <a:rPr lang="en-US" dirty="0">
                <a:cs typeface="Calibri"/>
              </a:rPr>
              <a:t> vid </a:t>
            </a:r>
            <a:r>
              <a:rPr lang="en-US" dirty="0" err="1">
                <a:cs typeface="Calibri"/>
              </a:rPr>
              <a:t>träningar</a:t>
            </a:r>
            <a:r>
              <a:rPr lang="en-US" dirty="0">
                <a:cs typeface="Calibri"/>
              </a:rPr>
              <a:t>. </a:t>
            </a:r>
            <a:br>
              <a:rPr lang="en-US" dirty="0">
                <a:cs typeface="Calibri"/>
              </a:rPr>
            </a:b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55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A118-F0D2-8076-C308-0E31788F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cs typeface="Calibri"/>
              </a:rPr>
              <a:t>Ledartankar</a:t>
            </a:r>
            <a:r>
              <a:rPr lang="en-US" dirty="0">
                <a:cs typeface="Calibri"/>
              </a:rPr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6FF2-2C10-CDE2-30FC-621F17273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50111"/>
            <a:ext cx="8917355" cy="351221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buNone/>
            </a:pPr>
            <a:r>
              <a:rPr lang="en-US" dirty="0">
                <a:ea typeface="+mn-lt"/>
                <a:cs typeface="+mn-lt"/>
              </a:rPr>
              <a:t>Vi ska ha </a:t>
            </a:r>
            <a:r>
              <a:rPr lang="en-US" dirty="0" err="1">
                <a:ea typeface="+mn-lt"/>
                <a:cs typeface="+mn-lt"/>
              </a:rPr>
              <a:t>roligt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tillsammans</a:t>
            </a:r>
            <a:r>
              <a:rPr lang="en-US" dirty="0">
                <a:ea typeface="+mn-lt"/>
                <a:cs typeface="+mn-lt"/>
              </a:rPr>
              <a:t> men </a:t>
            </a:r>
            <a:r>
              <a:rPr lang="en-US" dirty="0" err="1">
                <a:ea typeface="+mn-lt"/>
                <a:cs typeface="+mn-lt"/>
              </a:rPr>
              <a:t>viktigt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fokus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träningen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Fotbollshjärnan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/>
          </a:p>
          <a:p>
            <a:pPr>
              <a:buNone/>
            </a:pPr>
            <a:r>
              <a:rPr lang="en-US" dirty="0" err="1">
                <a:ea typeface="+mn-lt"/>
                <a:cs typeface="+mn-lt"/>
              </a:rPr>
              <a:t>Värdegrundsarbete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över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tid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och</a:t>
            </a:r>
            <a:r>
              <a:rPr lang="en-US" dirty="0">
                <a:ea typeface="+mn-lt"/>
                <a:cs typeface="+mn-lt"/>
              </a:rPr>
              <a:t> extra </a:t>
            </a:r>
            <a:r>
              <a:rPr lang="en-US" dirty="0" err="1">
                <a:ea typeface="+mn-lt"/>
                <a:cs typeface="+mn-lt"/>
              </a:rPr>
              <a:t>fokus</a:t>
            </a:r>
            <a:r>
              <a:rPr lang="en-US" dirty="0">
                <a:ea typeface="+mn-lt"/>
                <a:cs typeface="+mn-lt"/>
              </a:rPr>
              <a:t> vid </a:t>
            </a:r>
            <a:r>
              <a:rPr lang="en-US" dirty="0" err="1">
                <a:ea typeface="+mn-lt"/>
                <a:cs typeface="+mn-lt"/>
              </a:rPr>
              <a:t>vissa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tillfällen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exempelvis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övernattningen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 err="1">
                <a:ea typeface="+mn-lt"/>
                <a:cs typeface="+mn-lt"/>
              </a:rPr>
              <a:t>Våra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regler</a:t>
            </a:r>
            <a:r>
              <a:rPr lang="en-US" dirty="0">
                <a:ea typeface="+mn-lt"/>
                <a:cs typeface="+mn-lt"/>
              </a:rPr>
              <a:t> under </a:t>
            </a:r>
            <a:r>
              <a:rPr lang="en-US" dirty="0" err="1">
                <a:ea typeface="+mn-lt"/>
                <a:cs typeface="+mn-lt"/>
              </a:rPr>
              <a:t>träningen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Vi ska ha </a:t>
            </a:r>
            <a:r>
              <a:rPr lang="en-US" dirty="0" err="1">
                <a:ea typeface="+mn-lt"/>
                <a:cs typeface="+mn-lt"/>
              </a:rPr>
              <a:t>kul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tillsammans</a:t>
            </a:r>
            <a:r>
              <a:rPr lang="en-US" dirty="0">
                <a:ea typeface="+mn-lt"/>
                <a:cs typeface="+mn-lt"/>
              </a:rPr>
              <a:t>! 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Vi </a:t>
            </a:r>
            <a:r>
              <a:rPr lang="en-US" dirty="0" err="1">
                <a:ea typeface="+mn-lt"/>
                <a:cs typeface="+mn-lt"/>
              </a:rPr>
              <a:t>är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snälla</a:t>
            </a:r>
            <a:r>
              <a:rPr lang="en-US" dirty="0">
                <a:ea typeface="+mn-lt"/>
                <a:cs typeface="+mn-lt"/>
              </a:rPr>
              <a:t> mot </a:t>
            </a:r>
            <a:r>
              <a:rPr lang="en-US" dirty="0" err="1">
                <a:ea typeface="+mn-lt"/>
                <a:cs typeface="+mn-lt"/>
              </a:rPr>
              <a:t>varandra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säger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schyssta</a:t>
            </a:r>
            <a:r>
              <a:rPr lang="en-US" dirty="0">
                <a:ea typeface="+mn-lt"/>
                <a:cs typeface="+mn-lt"/>
              </a:rPr>
              <a:t> saker </a:t>
            </a:r>
            <a:r>
              <a:rPr lang="en-US" dirty="0" err="1">
                <a:ea typeface="+mn-lt"/>
                <a:cs typeface="+mn-lt"/>
              </a:rPr>
              <a:t>och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peppar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varandra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När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tränarna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pratar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är</a:t>
            </a:r>
            <a:r>
              <a:rPr lang="en-US" dirty="0">
                <a:ea typeface="+mn-lt"/>
                <a:cs typeface="+mn-lt"/>
              </a:rPr>
              <a:t> vi </a:t>
            </a:r>
            <a:r>
              <a:rPr lang="en-US" dirty="0" err="1">
                <a:ea typeface="+mn-lt"/>
                <a:cs typeface="+mn-lt"/>
              </a:rPr>
              <a:t>tysta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lyssnar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Tre </a:t>
            </a:r>
            <a:r>
              <a:rPr lang="en-US" dirty="0" err="1">
                <a:ea typeface="+mn-lt"/>
                <a:cs typeface="+mn-lt"/>
              </a:rPr>
              <a:t>kom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håg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innan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träningen</a:t>
            </a:r>
            <a:r>
              <a:rPr lang="en-US" dirty="0">
                <a:ea typeface="+mn-lt"/>
                <a:cs typeface="+mn-lt"/>
              </a:rPr>
              <a:t>: </a:t>
            </a: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Kom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tid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ombytt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klar</a:t>
            </a:r>
            <a:r>
              <a:rPr lang="en-US" dirty="0">
                <a:ea typeface="+mn-lt"/>
                <a:cs typeface="+mn-lt"/>
              </a:rPr>
              <a:t>!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Gå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toaletten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innan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träningen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Sätt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upp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håret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tejpa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eller</a:t>
            </a:r>
            <a:r>
              <a:rPr lang="en-US" dirty="0">
                <a:ea typeface="+mn-lt"/>
                <a:cs typeface="+mn-lt"/>
              </a:rPr>
              <a:t> ta </a:t>
            </a:r>
            <a:r>
              <a:rPr lang="en-US" dirty="0" err="1">
                <a:ea typeface="+mn-lt"/>
                <a:cs typeface="+mn-lt"/>
              </a:rPr>
              <a:t>ur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örhängena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/>
          </a:p>
          <a:p>
            <a:pPr>
              <a:buFont typeface="Arial"/>
              <a:buChar char="•"/>
            </a:pPr>
            <a:endParaRPr lang="en-US"/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64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901D-DF5C-4DB0-E14B-D9FFEAA4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 Cuper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1C18-3660-34CB-273E-523ECFD89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Ulvacupen</a:t>
            </a:r>
            <a:r>
              <a:rPr lang="en-US" dirty="0">
                <a:cs typeface="Calibri"/>
              </a:rPr>
              <a:t> - (</a:t>
            </a:r>
            <a:r>
              <a:rPr lang="en-US" dirty="0" err="1">
                <a:cs typeface="Calibri"/>
              </a:rPr>
              <a:t>Ulvåker</a:t>
            </a:r>
            <a:r>
              <a:rPr lang="en-US" dirty="0">
                <a:cs typeface="Calibri"/>
              </a:rPr>
              <a:t>) 14-16 </a:t>
            </a:r>
            <a:r>
              <a:rPr lang="en-US" dirty="0" err="1">
                <a:cs typeface="Calibri"/>
              </a:rPr>
              <a:t>juni</a:t>
            </a:r>
            <a:r>
              <a:rPr lang="en-US" dirty="0">
                <a:cs typeface="Calibri"/>
              </a:rPr>
              <a:t>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Nabben</a:t>
            </a:r>
            <a:r>
              <a:rPr lang="en-US" dirty="0">
                <a:cs typeface="Calibri"/>
              </a:rPr>
              <a:t> cup - (</a:t>
            </a:r>
            <a:r>
              <a:rPr lang="en-US" dirty="0" err="1">
                <a:cs typeface="Calibri"/>
              </a:rPr>
              <a:t>Skultorp</a:t>
            </a:r>
            <a:r>
              <a:rPr lang="en-US" dirty="0">
                <a:cs typeface="Calibri"/>
              </a:rPr>
              <a:t>) </a:t>
            </a:r>
            <a:r>
              <a:rPr lang="en-US" dirty="0" err="1">
                <a:cs typeface="Calibri"/>
              </a:rPr>
              <a:t>lördagen</a:t>
            </a:r>
            <a:r>
              <a:rPr lang="en-US" dirty="0">
                <a:cs typeface="Calibri"/>
              </a:rPr>
              <a:t> den 24 </a:t>
            </a:r>
            <a:r>
              <a:rPr lang="en-US" dirty="0" err="1">
                <a:cs typeface="Calibri"/>
              </a:rPr>
              <a:t>augusti</a:t>
            </a:r>
            <a:r>
              <a:rPr lang="en-US" dirty="0">
                <a:cs typeface="Calibri"/>
              </a:rPr>
              <a:t>. 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581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7AE5-9797-DA59-D2E2-7FF2BC99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Laget.se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94A8-1072-8858-F959-187ABC88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Träningstider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matcher.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Aktiviteter</a:t>
            </a:r>
            <a:r>
              <a:rPr lang="en-US" dirty="0">
                <a:cs typeface="Calibri"/>
              </a:rPr>
              <a:t> – </a:t>
            </a:r>
            <a:r>
              <a:rPr lang="en-US" dirty="0" err="1">
                <a:cs typeface="Calibri"/>
              </a:rPr>
              <a:t>kallelse</a:t>
            </a:r>
            <a:r>
              <a:rPr lang="en-US" dirty="0">
                <a:cs typeface="Calibri"/>
              </a:rPr>
              <a:t> till match och </a:t>
            </a:r>
            <a:r>
              <a:rPr lang="en-US" dirty="0" err="1">
                <a:cs typeface="Calibri"/>
              </a:rPr>
              <a:t>möten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Viktigt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svara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kallelse</a:t>
            </a:r>
            <a:r>
              <a:rPr lang="en-US" dirty="0">
                <a:cs typeface="Calibri"/>
              </a:rPr>
              <a:t> till match </a:t>
            </a:r>
            <a:r>
              <a:rPr lang="en-US" dirty="0" err="1">
                <a:cs typeface="Calibri"/>
              </a:rPr>
              <a:t>då</a:t>
            </a:r>
            <a:r>
              <a:rPr lang="en-US" dirty="0">
                <a:cs typeface="Calibri"/>
              </a:rPr>
              <a:t> vi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behöva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låna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spelare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mellan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grupperna</a:t>
            </a:r>
            <a:r>
              <a:rPr lang="en-US" dirty="0">
                <a:cs typeface="Calibri"/>
              </a:rPr>
              <a:t>.  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Övrig</a:t>
            </a:r>
            <a:r>
              <a:rPr lang="en-US" dirty="0">
                <a:cs typeface="Calibri"/>
              </a:rPr>
              <a:t> information </a:t>
            </a:r>
            <a:r>
              <a:rPr lang="en-US" dirty="0" err="1">
                <a:cs typeface="Calibri"/>
              </a:rPr>
              <a:t>och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nyheter</a:t>
            </a:r>
            <a:r>
              <a:rPr lang="en-US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498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52F0-DC25-7361-09B2-8D3878E3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Sova </a:t>
            </a:r>
            <a:r>
              <a:rPr lang="en-US" dirty="0" err="1">
                <a:cs typeface="Calibri"/>
              </a:rPr>
              <a:t>över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Claesborg</a:t>
            </a:r>
            <a:r>
              <a:rPr lang="en-US" dirty="0">
                <a:cs typeface="Calibri"/>
              </a:rPr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241E8-8693-F8A3-6BF3-7D98D788B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06" y="1176177"/>
            <a:ext cx="8502830" cy="3686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cs typeface="Calibri"/>
              </a:rPr>
              <a:t>Fredagen</a:t>
            </a:r>
            <a:r>
              <a:rPr lang="en-US" dirty="0">
                <a:cs typeface="Calibri"/>
              </a:rPr>
              <a:t> den 17 </a:t>
            </a:r>
            <a:r>
              <a:rPr lang="en-US" dirty="0" err="1">
                <a:cs typeface="Calibri"/>
              </a:rPr>
              <a:t>maj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kommer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tjejerna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få</a:t>
            </a:r>
            <a:r>
              <a:rPr lang="en-US" dirty="0">
                <a:cs typeface="Calibri"/>
              </a:rPr>
              <a:t> ha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fredagskväll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tillsammans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Claesborg</a:t>
            </a:r>
            <a:r>
              <a:rPr lang="en-US" dirty="0">
                <a:cs typeface="Calibri"/>
              </a:rPr>
              <a:t> med mat och </a:t>
            </a:r>
            <a:r>
              <a:rPr lang="en-US" dirty="0" err="1">
                <a:cs typeface="Calibri"/>
              </a:rPr>
              <a:t>skoj</a:t>
            </a:r>
            <a:r>
              <a:rPr lang="en-US" dirty="0">
                <a:cs typeface="Calibri"/>
              </a:rPr>
              <a:t>. </a:t>
            </a:r>
            <a:endParaRPr lang="en-US" dirty="0"/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Vi </a:t>
            </a:r>
            <a:r>
              <a:rPr lang="en-US" dirty="0" err="1">
                <a:cs typeface="Calibri"/>
              </a:rPr>
              <a:t>sover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över</a:t>
            </a:r>
            <a:r>
              <a:rPr lang="en-US" dirty="0">
                <a:cs typeface="Calibri"/>
              </a:rPr>
              <a:t> och </a:t>
            </a:r>
            <a:r>
              <a:rPr lang="en-US" dirty="0" err="1">
                <a:cs typeface="Calibri"/>
              </a:rPr>
              <a:t>äter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frukost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tillsammans</a:t>
            </a:r>
            <a:r>
              <a:rPr lang="en-US" dirty="0">
                <a:cs typeface="Calibri"/>
              </a:rPr>
              <a:t> och </a:t>
            </a:r>
            <a:r>
              <a:rPr lang="en-US" dirty="0" err="1">
                <a:cs typeface="Calibri"/>
              </a:rPr>
              <a:t>avslutar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efter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frukost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lördagen</a:t>
            </a:r>
            <a:r>
              <a:rPr lang="en-US" dirty="0">
                <a:cs typeface="Calibri"/>
              </a:rPr>
              <a:t>, runt 10. </a:t>
            </a:r>
            <a:r>
              <a:rPr lang="en-US" dirty="0" err="1">
                <a:cs typeface="Calibri"/>
              </a:rPr>
              <a:t>Våmb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grön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har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hemmamatch</a:t>
            </a:r>
            <a:r>
              <a:rPr lang="en-US" dirty="0">
                <a:cs typeface="Calibri"/>
              </a:rPr>
              <a:t> 12:30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lördagen</a:t>
            </a:r>
            <a:r>
              <a:rPr lang="en-US" dirty="0">
                <a:cs typeface="Calibri"/>
              </a:rPr>
              <a:t> den 18 </a:t>
            </a:r>
            <a:r>
              <a:rPr lang="en-US" dirty="0" err="1">
                <a:cs typeface="Calibri"/>
              </a:rPr>
              <a:t>maj.</a:t>
            </a:r>
            <a:r>
              <a:rPr lang="en-US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2467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Bildspel på skärmen (16:9)</PresentationFormat>
  <Paragraphs>90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1_Office-tema</vt:lpstr>
      <vt:lpstr>Föräldramöte 2024 Våmbs IF</vt:lpstr>
      <vt:lpstr>Gröna tråden  Regler och riktlinjer  för Våmbs IF fotbollsutveckling </vt:lpstr>
      <vt:lpstr>Från knatte till ungdom</vt:lpstr>
      <vt:lpstr>PowerPoint-presentation</vt:lpstr>
      <vt:lpstr>Träningstider och matcher</vt:lpstr>
      <vt:lpstr>Ledartankar!</vt:lpstr>
      <vt:lpstr> Cuper</vt:lpstr>
      <vt:lpstr>Laget.se</vt:lpstr>
      <vt:lpstr>Sova över på Claesborg!</vt:lpstr>
      <vt:lpstr>Arbetsbemanning</vt:lpstr>
      <vt:lpstr>Mer hjälp som vi ledare önskar...</vt:lpstr>
      <vt:lpstr>PowerPoint-presentation</vt:lpstr>
      <vt:lpstr>PowerPoint-presentation</vt:lpstr>
      <vt:lpstr>Ekonomi</vt:lpstr>
      <vt:lpstr>Våmbs IF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2023 Våmbs IF</dc:title>
  <dc:creator/>
  <cp:lastModifiedBy/>
  <cp:revision>328</cp:revision>
  <dcterms:created xsi:type="dcterms:W3CDTF">2017-07-17T12:09:00Z</dcterms:created>
  <dcterms:modified xsi:type="dcterms:W3CDTF">2024-04-15T18:09:00Z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036b8ab-aa19-4aaf-ade5-e13533bd462a_Enabled">
    <vt:lpwstr>true</vt:lpwstr>
  </property>
  <property fmtid="{D5CDD505-2E9C-101B-9397-08002B2CF9AE}" pid="3" name="MSIP_Label_8036b8ab-aa19-4aaf-ade5-e13533bd462a_SetDate">
    <vt:lpwstr>2023-03-12T18:41:34Z</vt:lpwstr>
  </property>
  <property fmtid="{D5CDD505-2E9C-101B-9397-08002B2CF9AE}" pid="4" name="MSIP_Label_8036b8ab-aa19-4aaf-ade5-e13533bd462a_Method">
    <vt:lpwstr>Standard</vt:lpwstr>
  </property>
  <property fmtid="{D5CDD505-2E9C-101B-9397-08002B2CF9AE}" pid="5" name="MSIP_Label_8036b8ab-aa19-4aaf-ade5-e13533bd462a_Name">
    <vt:lpwstr>Internal</vt:lpwstr>
  </property>
  <property fmtid="{D5CDD505-2E9C-101B-9397-08002B2CF9AE}" pid="6" name="MSIP_Label_8036b8ab-aa19-4aaf-ade5-e13533bd462a_SiteId">
    <vt:lpwstr>c3549632-51ee-40fe-b6ae-a69f3a6cc157</vt:lpwstr>
  </property>
  <property fmtid="{D5CDD505-2E9C-101B-9397-08002B2CF9AE}" pid="7" name="MSIP_Label_8036b8ab-aa19-4aaf-ade5-e13533bd462a_ActionId">
    <vt:lpwstr>58f3d6ad-8c30-4820-8a97-9bee309a6bd1</vt:lpwstr>
  </property>
  <property fmtid="{D5CDD505-2E9C-101B-9397-08002B2CF9AE}" pid="8" name="MSIP_Label_8036b8ab-aa19-4aaf-ade5-e13533bd462a_ContentBits">
    <vt:lpwstr>2</vt:lpwstr>
  </property>
</Properties>
</file>