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0" r:id="rId3"/>
    <p:sldId id="259" r:id="rId4"/>
    <p:sldId id="258" r:id="rId5"/>
    <p:sldId id="273" r:id="rId6"/>
    <p:sldId id="274" r:id="rId7"/>
    <p:sldId id="269" r:id="rId8"/>
    <p:sldId id="276" r:id="rId9"/>
    <p:sldId id="265" r:id="rId10"/>
    <p:sldId id="264" r:id="rId11"/>
    <p:sldId id="275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80604" autoAdjust="0"/>
  </p:normalViewPr>
  <p:slideViewPr>
    <p:cSldViewPr snapToGrid="0">
      <p:cViewPr varScale="1">
        <p:scale>
          <a:sx n="89" d="100"/>
          <a:sy n="89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Krantz" userId="310a9cc2-2dc4-4871-9f4b-6a367e8cd145" providerId="ADAL" clId="{D26E0167-21CA-4303-B6D9-21B59C52BA36}"/>
    <pc:docChg chg="custSel modSld">
      <pc:chgData name="Jonas Krantz" userId="310a9cc2-2dc4-4871-9f4b-6a367e8cd145" providerId="ADAL" clId="{D26E0167-21CA-4303-B6D9-21B59C52BA36}" dt="2024-09-18T08:23:04.886" v="39" actId="20577"/>
      <pc:docMkLst>
        <pc:docMk/>
      </pc:docMkLst>
      <pc:sldChg chg="modSp mod">
        <pc:chgData name="Jonas Krantz" userId="310a9cc2-2dc4-4871-9f4b-6a367e8cd145" providerId="ADAL" clId="{D26E0167-21CA-4303-B6D9-21B59C52BA36}" dt="2024-09-18T08:18:06.881" v="29" actId="20577"/>
        <pc:sldMkLst>
          <pc:docMk/>
          <pc:sldMk cId="1734798308" sldId="258"/>
        </pc:sldMkLst>
        <pc:spChg chg="mod">
          <ac:chgData name="Jonas Krantz" userId="310a9cc2-2dc4-4871-9f4b-6a367e8cd145" providerId="ADAL" clId="{D26E0167-21CA-4303-B6D9-21B59C52BA36}" dt="2024-09-18T08:18:06.881" v="29" actId="20577"/>
          <ac:spMkLst>
            <pc:docMk/>
            <pc:sldMk cId="1734798308" sldId="258"/>
            <ac:spMk id="3" creationId="{28D89E83-3493-41F8-9C3E-3FDB4A93BF65}"/>
          </ac:spMkLst>
        </pc:spChg>
      </pc:sldChg>
      <pc:sldChg chg="modSp mod">
        <pc:chgData name="Jonas Krantz" userId="310a9cc2-2dc4-4871-9f4b-6a367e8cd145" providerId="ADAL" clId="{D26E0167-21CA-4303-B6D9-21B59C52BA36}" dt="2024-09-18T08:15:46.847" v="5" actId="27636"/>
        <pc:sldMkLst>
          <pc:docMk/>
          <pc:sldMk cId="1111672855" sldId="259"/>
        </pc:sldMkLst>
        <pc:spChg chg="mod">
          <ac:chgData name="Jonas Krantz" userId="310a9cc2-2dc4-4871-9f4b-6a367e8cd145" providerId="ADAL" clId="{D26E0167-21CA-4303-B6D9-21B59C52BA36}" dt="2024-09-18T08:15:46.847" v="5" actId="27636"/>
          <ac:spMkLst>
            <pc:docMk/>
            <pc:sldMk cId="1111672855" sldId="259"/>
            <ac:spMk id="3" creationId="{A0A68177-7278-458A-BD30-2AD4D8479C58}"/>
          </ac:spMkLst>
        </pc:spChg>
      </pc:sldChg>
      <pc:sldChg chg="modNotesTx">
        <pc:chgData name="Jonas Krantz" userId="310a9cc2-2dc4-4871-9f4b-6a367e8cd145" providerId="ADAL" clId="{D26E0167-21CA-4303-B6D9-21B59C52BA36}" dt="2024-09-18T08:23:04.886" v="39" actId="20577"/>
        <pc:sldMkLst>
          <pc:docMk/>
          <pc:sldMk cId="693163556" sldId="260"/>
        </pc:sldMkLst>
      </pc:sldChg>
      <pc:sldChg chg="modNotesTx">
        <pc:chgData name="Jonas Krantz" userId="310a9cc2-2dc4-4871-9f4b-6a367e8cd145" providerId="ADAL" clId="{D26E0167-21CA-4303-B6D9-21B59C52BA36}" dt="2024-09-18T08:22:43.595" v="36" actId="20577"/>
        <pc:sldMkLst>
          <pc:docMk/>
          <pc:sldMk cId="2444327570" sldId="264"/>
        </pc:sldMkLst>
      </pc:sldChg>
      <pc:sldChg chg="modNotesTx">
        <pc:chgData name="Jonas Krantz" userId="310a9cc2-2dc4-4871-9f4b-6a367e8cd145" providerId="ADAL" clId="{D26E0167-21CA-4303-B6D9-21B59C52BA36}" dt="2024-09-18T08:22:37.792" v="33" actId="20577"/>
        <pc:sldMkLst>
          <pc:docMk/>
          <pc:sldMk cId="2798355436" sldId="267"/>
        </pc:sldMkLst>
      </pc:sldChg>
      <pc:sldChg chg="modSp mod modNotesTx">
        <pc:chgData name="Jonas Krantz" userId="310a9cc2-2dc4-4871-9f4b-6a367e8cd145" providerId="ADAL" clId="{D26E0167-21CA-4303-B6D9-21B59C52BA36}" dt="2024-09-18T08:22:31.951" v="32" actId="20577"/>
        <pc:sldMkLst>
          <pc:docMk/>
          <pc:sldMk cId="1708267519" sldId="268"/>
        </pc:sldMkLst>
        <pc:spChg chg="mod">
          <ac:chgData name="Jonas Krantz" userId="310a9cc2-2dc4-4871-9f4b-6a367e8cd145" providerId="ADAL" clId="{D26E0167-21CA-4303-B6D9-21B59C52BA36}" dt="2024-09-18T08:22:18.858" v="31" actId="27636"/>
          <ac:spMkLst>
            <pc:docMk/>
            <pc:sldMk cId="1708267519" sldId="268"/>
            <ac:spMk id="3" creationId="{52F95087-A4AB-44A5-959C-983060892404}"/>
          </ac:spMkLst>
        </pc:spChg>
      </pc:sldChg>
      <pc:sldChg chg="modNotesTx">
        <pc:chgData name="Jonas Krantz" userId="310a9cc2-2dc4-4871-9f4b-6a367e8cd145" providerId="ADAL" clId="{D26E0167-21CA-4303-B6D9-21B59C52BA36}" dt="2024-09-18T08:22:52.356" v="38" actId="20577"/>
        <pc:sldMkLst>
          <pc:docMk/>
          <pc:sldMk cId="3238092753" sldId="269"/>
        </pc:sldMkLst>
      </pc:sldChg>
      <pc:sldChg chg="modNotesTx">
        <pc:chgData name="Jonas Krantz" userId="310a9cc2-2dc4-4871-9f4b-6a367e8cd145" providerId="ADAL" clId="{D26E0167-21CA-4303-B6D9-21B59C52BA36}" dt="2024-09-18T08:22:40.523" v="34" actId="20577"/>
        <pc:sldMkLst>
          <pc:docMk/>
          <pc:sldMk cId="3893482022" sldId="275"/>
        </pc:sldMkLst>
      </pc:sldChg>
      <pc:sldChg chg="modNotesTx">
        <pc:chgData name="Jonas Krantz" userId="310a9cc2-2dc4-4871-9f4b-6a367e8cd145" providerId="ADAL" clId="{D26E0167-21CA-4303-B6D9-21B59C52BA36}" dt="2024-09-18T08:22:48.724" v="37" actId="20577"/>
        <pc:sldMkLst>
          <pc:docMk/>
          <pc:sldMk cId="602390519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844E-E91D-4F3E-BCBE-54248087891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8B5B-9B98-4E02-A23C-4449FE0A58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10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28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09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51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02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56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13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29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1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92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09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4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4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41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2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6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1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60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07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9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89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5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25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79C1748-B09B-4C6F-A103-FB91291775F2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wehockey.se/spelformer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tersport.se/guider/hockeyguider/hur-skoter-jag-min-utrustn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A30D-9044-45C6-9638-791E82953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FÖRÄLDARMÖTE</a:t>
            </a:r>
            <a:br>
              <a:rPr lang="sv-S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team-2016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6AB2A6-71B8-41BC-81C5-BA4107B6B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SÄSONGEN 2024/2025		</a:t>
            </a: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69578BEA-20DA-44D3-AE42-CBFD83BD8D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7" y="526700"/>
            <a:ext cx="3988657" cy="3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11" y="0"/>
            <a:ext cx="10396882" cy="1151965"/>
          </a:xfrm>
        </p:spPr>
        <p:txBody>
          <a:bodyPr/>
          <a:lstStyle/>
          <a:p>
            <a:pPr algn="ctr"/>
            <a:r>
              <a:rPr lang="sv-SE">
                <a:solidFill>
                  <a:schemeClr val="tx2">
                    <a:lumMod val="60000"/>
                    <a:lumOff val="40000"/>
                  </a:schemeClr>
                </a:solidFill>
              </a:rPr>
              <a:t>laGET.SE</a:t>
            </a:r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999594"/>
            <a:ext cx="10394707" cy="3311189"/>
          </a:xfrm>
        </p:spPr>
        <p:txBody>
          <a:bodyPr>
            <a:normAutofit fontScale="40000" lnSpcReduction="20000"/>
          </a:bodyPr>
          <a:lstStyle/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All kommunikation sker från laget.se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Uppdatera era kontaktuppgifter på </a:t>
            </a:r>
            <a:r>
              <a:rPr lang="sv-SE" sz="5000" dirty="0" err="1">
                <a:latin typeface="Arial Narrow" panose="020B0606020202030204" pitchFamily="34" charset="0"/>
              </a:rPr>
              <a:t>lagsidan</a:t>
            </a:r>
            <a:endParaRPr lang="sv-SE" sz="5000" dirty="0">
              <a:latin typeface="Arial Narrow" panose="020B0606020202030204" pitchFamily="34" charset="0"/>
            </a:endParaRPr>
          </a:p>
          <a:p>
            <a:pPr lvl="2" algn="l"/>
            <a:r>
              <a:rPr lang="sv-SE" sz="5000" dirty="0">
                <a:latin typeface="Arial Narrow" panose="020B0606020202030204" pitchFamily="34" charset="0"/>
              </a:rPr>
              <a:t>E-post</a:t>
            </a:r>
          </a:p>
          <a:p>
            <a:pPr lvl="2" algn="l"/>
            <a:r>
              <a:rPr lang="sv-SE" sz="5000" dirty="0">
                <a:latin typeface="Arial Narrow" panose="020B0606020202030204" pitchFamily="34" charset="0"/>
              </a:rPr>
              <a:t>Mobilnummer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Vill man inte förekomma på bild, markera detta i er profil på </a:t>
            </a:r>
            <a:r>
              <a:rPr lang="sv-SE" sz="5000" dirty="0" err="1">
                <a:latin typeface="Arial Narrow" panose="020B0606020202030204" pitchFamily="34" charset="0"/>
              </a:rPr>
              <a:t>lagsidan</a:t>
            </a:r>
            <a:r>
              <a:rPr lang="sv-SE" sz="5000" dirty="0">
                <a:latin typeface="Arial Narrow" panose="020B0606020202030204" pitchFamily="34" charset="0"/>
              </a:rPr>
              <a:t>.</a:t>
            </a:r>
          </a:p>
          <a:p>
            <a:pPr lvl="1" algn="l"/>
            <a:r>
              <a:rPr lang="sv-SE" sz="5000" u="sng" dirty="0">
                <a:latin typeface="Arial Narrow" panose="020B0606020202030204" pitchFamily="34" charset="0"/>
              </a:rPr>
              <a:t>Svara på kallelser i god tid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Vid problem eller funderingar kontakta JENNY MOLÉN</a:t>
            </a: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32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11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311" y="1151965"/>
            <a:ext cx="10394707" cy="3839583"/>
          </a:xfrm>
        </p:spPr>
        <p:txBody>
          <a:bodyPr>
            <a:normAutofit/>
          </a:bodyPr>
          <a:lstStyle/>
          <a:p>
            <a:pPr lvl="1" algn="l"/>
            <a:r>
              <a:rPr lang="sv-SE" sz="2000" dirty="0">
                <a:latin typeface="Arial Narrow" panose="020B0606020202030204" pitchFamily="34" charset="0"/>
              </a:rPr>
              <a:t>Saldo Lagkassa ca 6000kr</a:t>
            </a:r>
          </a:p>
          <a:p>
            <a:pPr lvl="1" algn="l"/>
            <a:r>
              <a:rPr lang="sv-SE" sz="2000" dirty="0">
                <a:latin typeface="Arial Narrow" panose="020B0606020202030204" pitchFamily="34" charset="0"/>
              </a:rPr>
              <a:t>Inget krav från </a:t>
            </a:r>
            <a:r>
              <a:rPr lang="sv-SE" sz="2000" dirty="0" err="1">
                <a:latin typeface="Arial Narrow" panose="020B0606020202030204" pitchFamily="34" charset="0"/>
              </a:rPr>
              <a:t>valbo</a:t>
            </a:r>
            <a:r>
              <a:rPr lang="sv-SE" sz="2000" dirty="0">
                <a:latin typeface="Arial Narrow" panose="020B0606020202030204" pitchFamily="34" charset="0"/>
              </a:rPr>
              <a:t> </a:t>
            </a:r>
            <a:r>
              <a:rPr lang="sv-SE" sz="2000" dirty="0" err="1">
                <a:latin typeface="Arial Narrow" panose="020B0606020202030204" pitchFamily="34" charset="0"/>
              </a:rPr>
              <a:t>hc</a:t>
            </a:r>
            <a:r>
              <a:rPr lang="sv-SE" sz="2000" dirty="0">
                <a:latin typeface="Arial Narrow" panose="020B0606020202030204" pitchFamily="34" charset="0"/>
              </a:rPr>
              <a:t> denna säsong</a:t>
            </a:r>
          </a:p>
          <a:p>
            <a:pPr lvl="1" algn="l"/>
            <a:r>
              <a:rPr lang="sv-SE" sz="2000" dirty="0">
                <a:latin typeface="Arial Narrow" panose="020B0606020202030204" pitchFamily="34" charset="0"/>
              </a:rPr>
              <a:t>Försäljning </a:t>
            </a:r>
          </a:p>
          <a:p>
            <a:pPr lvl="2"/>
            <a:r>
              <a:rPr lang="sv-SE" sz="2000" dirty="0" err="1">
                <a:latin typeface="Arial Narrow" panose="020B0606020202030204" pitchFamily="34" charset="0"/>
              </a:rPr>
              <a:t>Newbody</a:t>
            </a:r>
            <a:r>
              <a:rPr lang="sv-SE" sz="2000" dirty="0">
                <a:latin typeface="Arial Narrow" panose="020B0606020202030204" pitchFamily="34" charset="0"/>
              </a:rPr>
              <a:t>?</a:t>
            </a:r>
          </a:p>
          <a:p>
            <a:pPr lvl="2"/>
            <a:r>
              <a:rPr lang="sv-SE" sz="2000" dirty="0">
                <a:latin typeface="Arial Narrow" panose="020B0606020202030204" pitchFamily="34" charset="0"/>
              </a:rPr>
              <a:t>Bingolotter</a:t>
            </a:r>
          </a:p>
          <a:p>
            <a:pPr lvl="2"/>
            <a:r>
              <a:rPr lang="sv-SE" sz="2000" dirty="0">
                <a:latin typeface="Arial Narrow" panose="020B0606020202030204" pitchFamily="34" charset="0"/>
              </a:rPr>
              <a:t>Kakor</a:t>
            </a:r>
          </a:p>
          <a:p>
            <a:pPr lvl="1"/>
            <a:r>
              <a:rPr lang="sv-SE" sz="2000" dirty="0">
                <a:latin typeface="Arial Narrow" panose="020B0606020202030204" pitchFamily="34" charset="0"/>
              </a:rPr>
              <a:t>Försäljningsansvarig (förälder)</a:t>
            </a: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48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3335" y="1103714"/>
            <a:ext cx="3026763" cy="3852212"/>
          </a:xfrm>
        </p:spPr>
        <p:txBody>
          <a:bodyPr/>
          <a:lstStyle/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Medlemsavgift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350:-/spelare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500:-/familj 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endParaRPr lang="sv-SE" sz="2000" b="1" dirty="0">
              <a:latin typeface="Arial Narrow" panose="020B0606020202030204" pitchFamily="34" charset="0"/>
            </a:endParaRP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Deltagaravgift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1750:- </a:t>
            </a:r>
            <a:endParaRPr lang="sv-SE" sz="2000" b="1" dirty="0">
              <a:latin typeface="Arial Narrow" panose="020B0606020202030204" pitchFamily="34" charset="0"/>
            </a:endParaRP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AA12DDF-7959-4C7A-9E64-F432F516B923}"/>
              </a:ext>
            </a:extLst>
          </p:cNvPr>
          <p:cNvSpPr txBox="1"/>
          <p:nvPr/>
        </p:nvSpPr>
        <p:spPr>
          <a:xfrm>
            <a:off x="6696003" y="2044116"/>
            <a:ext cx="3377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sv-SE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5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90466"/>
            <a:ext cx="10394707" cy="4684120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Förråd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Rutiner skridskoslipning</a:t>
            </a:r>
          </a:p>
          <a:p>
            <a:pPr marL="742950" lvl="1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lagfotografering under oktober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cuper</a:t>
            </a:r>
          </a:p>
          <a:p>
            <a:pPr marL="742950" lvl="1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Team </a:t>
            </a:r>
            <a:r>
              <a:rPr lang="sv-S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sportia</a:t>
            </a: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 ny leverantör av team produkter</a:t>
            </a:r>
          </a:p>
          <a:p>
            <a:pPr marL="742950" lvl="1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Föräldragrupp </a:t>
            </a:r>
            <a:r>
              <a:rPr lang="sv-S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supertext</a:t>
            </a: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 –  </a:t>
            </a:r>
            <a:r>
              <a:rPr lang="sv-S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app</a:t>
            </a:r>
            <a:endParaRPr lang="sv-S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Föräldraråd</a:t>
            </a:r>
          </a:p>
          <a:p>
            <a:pPr marL="742950" lvl="1" indent="-285750"/>
            <a:endParaRPr lang="sv-S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Vill barnen mer?</a:t>
            </a:r>
          </a:p>
          <a:p>
            <a:pPr marL="1200150" lvl="2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Friåkning  (</a:t>
            </a:r>
            <a:r>
              <a:rPr lang="sv-SE" sz="2000" dirty="0">
                <a:latin typeface="Arial Narrow" panose="020B0606020202030204" pitchFamily="34" charset="0"/>
              </a:rPr>
              <a:t>valbohcistider.se)</a:t>
            </a:r>
          </a:p>
          <a:p>
            <a:pPr marL="1200150" lvl="2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Öva skott och teknik - skottplatta utanför </a:t>
            </a:r>
            <a:r>
              <a:rPr lang="sv-S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NickBack</a:t>
            </a:r>
            <a:endParaRPr lang="sv-S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6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A30D-9044-45C6-9638-791E82953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accent2">
                    <a:lumMod val="75000"/>
                  </a:schemeClr>
                </a:solidFill>
              </a:rPr>
              <a:t>VÄlKOMNA</a:t>
            </a: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 TILL</a:t>
            </a:r>
            <a:br>
              <a:rPr lang="sv-S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Säsong 24/25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6AB2A6-71B8-41BC-81C5-BA4107B6B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Tack för visat intresse          	</a:t>
            </a: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69578BEA-20DA-44D3-AE42-CBFD83BD8D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7" y="526700"/>
            <a:ext cx="3988657" cy="3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C8EA7DBA-DF2D-4E10-8244-22B8A4DA41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02C01-E555-47F1-9055-83E5854D8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654" y="889711"/>
            <a:ext cx="9981172" cy="404584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Valbo HC driver en seriös satsning på ishockey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Att vinna eller förlora har mindre betydelse i de lägre åldrarna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Behöver vi veta något speciellt om ditt barn? Meddela oss ledare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316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FFE58-898E-4E24-9DB1-04BFF1F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58" y="0"/>
            <a:ext cx="10396882" cy="1151965"/>
          </a:xfrm>
        </p:spPr>
        <p:txBody>
          <a:bodyPr/>
          <a:lstStyle/>
          <a:p>
            <a:pPr algn="ctr"/>
            <a:r>
              <a:rPr lang="sv-S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MÅLsättning</a:t>
            </a:r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team-2016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68177-7278-458A-BD30-2AD4D8479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151965"/>
            <a:ext cx="10394707" cy="331118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sv-SE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sv-SE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Vara en bra kompis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Alla ska känna sig välkomna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ALLA ska kunna vara med oavsett förutsättningar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Utvecklas som hockeyspelare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Ha kul!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sv-SE" dirty="0">
              <a:latin typeface="Arial Narrow" panose="020B0606020202030204" pitchFamily="34" charset="0"/>
            </a:endParaRPr>
          </a:p>
          <a:p>
            <a:pPr lvl="1" algn="l">
              <a:buClr>
                <a:schemeClr val="accent1">
                  <a:lumMod val="75000"/>
                </a:schemeClr>
              </a:buClr>
            </a:pP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D01643DA-F537-4E63-BB76-913010CEB8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67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5DC25-7A63-49D0-BC82-7929EB2D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Team-2016 2024/2025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89E83-3493-41F8-9C3E-3FDB4A93BF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45390"/>
            <a:ext cx="11080507" cy="4529196"/>
          </a:xfrm>
        </p:spPr>
        <p:txBody>
          <a:bodyPr>
            <a:normAutofit/>
          </a:bodyPr>
          <a:lstStyle/>
          <a:p>
            <a:pPr lvl="1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Spelare: ca 24 i truppen (20st 2016 och 4st 2017)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sv-SE" sz="2000" dirty="0" err="1">
                <a:latin typeface="Arial Narrow" panose="020B0606020202030204" pitchFamily="34" charset="0"/>
              </a:rPr>
              <a:t>admin</a:t>
            </a:r>
            <a:r>
              <a:rPr lang="sv-SE" sz="2000" dirty="0">
                <a:latin typeface="Arial Narrow" panose="020B0606020202030204" pitchFamily="34" charset="0"/>
              </a:rPr>
              <a:t>: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2000" dirty="0" err="1">
                <a:latin typeface="Arial Narrow" panose="020B0606020202030204" pitchFamily="34" charset="0"/>
              </a:rPr>
              <a:t>jenny</a:t>
            </a:r>
            <a:r>
              <a:rPr lang="sv-SE" sz="2000" dirty="0">
                <a:latin typeface="Arial Narrow" panose="020B0606020202030204" pitchFamily="34" charset="0"/>
              </a:rPr>
              <a:t> Molén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Tränare: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Jonas Krantz, Axel Dahlgren, Pär Forsell, </a:t>
            </a:r>
            <a:r>
              <a:rPr lang="sv-SE" sz="2000" dirty="0" err="1">
                <a:latin typeface="Arial Narrow" panose="020B0606020202030204" pitchFamily="34" charset="0"/>
              </a:rPr>
              <a:t>johan</a:t>
            </a:r>
            <a:r>
              <a:rPr lang="sv-SE" sz="2000" dirty="0">
                <a:latin typeface="Arial Narrow" panose="020B0606020202030204" pitchFamily="34" charset="0"/>
              </a:rPr>
              <a:t> stigenberg, </a:t>
            </a:r>
            <a:r>
              <a:rPr lang="sv-SE" sz="2000" dirty="0" err="1">
                <a:latin typeface="Arial Narrow" panose="020B0606020202030204" pitchFamily="34" charset="0"/>
              </a:rPr>
              <a:t>magnus</a:t>
            </a:r>
            <a:r>
              <a:rPr lang="sv-SE" sz="2000" dirty="0">
                <a:latin typeface="Arial Narrow" panose="020B0606020202030204" pitchFamily="34" charset="0"/>
              </a:rPr>
              <a:t> </a:t>
            </a:r>
            <a:r>
              <a:rPr lang="sv-SE" sz="2000" dirty="0" err="1">
                <a:latin typeface="Arial Narrow" panose="020B0606020202030204" pitchFamily="34" charset="0"/>
              </a:rPr>
              <a:t>nilsson</a:t>
            </a:r>
            <a:r>
              <a:rPr lang="sv-SE" sz="2000" dirty="0">
                <a:latin typeface="Arial Narrow" panose="020B0606020202030204" pitchFamily="34" charset="0"/>
              </a:rPr>
              <a:t> </a:t>
            </a:r>
            <a:r>
              <a:rPr lang="sv-SE" sz="2000" dirty="0" err="1">
                <a:latin typeface="Arial Narrow" panose="020B0606020202030204" pitchFamily="34" charset="0"/>
              </a:rPr>
              <a:t>stålander</a:t>
            </a:r>
            <a:r>
              <a:rPr lang="sv-SE" sz="2000" dirty="0">
                <a:latin typeface="Arial Narrow" panose="020B0606020202030204" pitchFamily="34" charset="0"/>
              </a:rPr>
              <a:t>, Erik Antonsson.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Slipansvarig/Materialförvaltare: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Adde </a:t>
            </a:r>
            <a:r>
              <a:rPr lang="sv-SE" sz="2000" dirty="0" err="1">
                <a:latin typeface="Arial Narrow" panose="020B0606020202030204" pitchFamily="34" charset="0"/>
              </a:rPr>
              <a:t>ovetz</a:t>
            </a:r>
            <a:r>
              <a:rPr lang="sv-SE" sz="2000" dirty="0">
                <a:latin typeface="Arial Narrow" panose="020B0606020202030204" pitchFamily="34" charset="0"/>
              </a:rPr>
              <a:t> och Mattias Svärd</a:t>
            </a: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009194F-2959-4BED-8B3C-FBEC9FE839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7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FFE58-898E-4E24-9DB1-04BFF1F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58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68177-7278-458A-BD30-2AD4D8479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151965"/>
            <a:ext cx="10394707" cy="331118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sv-SE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Vi tränar Onsdagar 16:00 och lördag/söndag 8:00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Fokus på skridskoteknik, klubbteknik, passningsövningar. Introducera enklare taktiska instruktioner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Målvakter – intresseanmälan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Extra träning hockeyskola/u10 – intresseanmälan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Föräldrar hjälper till med att ta fram och plocka av material</a:t>
            </a:r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D01643DA-F537-4E63-BB76-913010CEB8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7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FFE58-898E-4E24-9DB1-04BFF1F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58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68177-7278-458A-BD30-2AD4D8479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151965"/>
            <a:ext cx="10394707" cy="331118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Tre lag anmälda för sammandrag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Matcher Varannan söndag med start mitten/slutet oktober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Föräldrar – sekretariat, musik, kafeteria, domarvärd, målburar, sarger mm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Anmäld målvakt står hela sammandraget</a:t>
            </a:r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D01643DA-F537-4E63-BB76-913010CEB8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0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33" y="35555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SPELFORM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4EB5A50-758D-42B3-89DB-289103D3C6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42704" y="1931525"/>
            <a:ext cx="6906589" cy="2591162"/>
          </a:xfrm>
        </p:spPr>
      </p:pic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20F328-EC14-476C-958E-70F3DAE56EB3}"/>
              </a:ext>
            </a:extLst>
          </p:cNvPr>
          <p:cNvSpPr txBox="1"/>
          <p:nvPr/>
        </p:nvSpPr>
        <p:spPr>
          <a:xfrm>
            <a:off x="3126768" y="4862262"/>
            <a:ext cx="5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Svenska Ishockeyförbundet (swehockey.se)</a:t>
            </a:r>
            <a:endParaRPr lang="sv-S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B64D7-CCCC-42C9-933E-7000939E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82893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Föräldrar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2DC3F0-3C66-4216-B053-D6E38DA81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184" y="1241134"/>
            <a:ext cx="11534112" cy="4828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Inga föräldrar i båsen under träning eller match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Vi ledare ansvarar för barnen på isen – behövs ni kallar vi på er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Uppmuntra alla spelare - inte bara din son eller dotter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Uppmuntra i både medgång och motgång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sv-SE" dirty="0">
                <a:latin typeface="Arial Narrow" panose="020B0606020202030204" pitchFamily="34" charset="0"/>
              </a:rPr>
              <a:t>Se domaren som vägledare - kritisera aldrig hans/hennes bedömningar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Se till att ditt barn har riktig och förnuftig utrustning - överdriv inte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Visa respekt för det arbete som klubben och ledarna lägger ned. Vi behöver hjälp och stöd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latin typeface="Arial Narrow" panose="020B0606020202030204" pitchFamily="34" charset="0"/>
              </a:rPr>
              <a:t>Kom till oss om ni har frågor eller åsikter </a:t>
            </a:r>
          </a:p>
          <a:p>
            <a:pPr>
              <a:lnSpc>
                <a:spcPct val="100000"/>
              </a:lnSpc>
            </a:pPr>
            <a:r>
              <a:rPr lang="sv-SE" sz="1800" u="sng" dirty="0">
                <a:latin typeface="Arial Narrow" panose="020B0606020202030204" pitchFamily="34" charset="0"/>
              </a:rPr>
              <a:t>Kom ihåg att det viktigaste av allt är att ditt barn trivs och har roligt tillsammans med kompisarna</a:t>
            </a:r>
          </a:p>
          <a:p>
            <a:pPr marL="685800" indent="-685800"/>
            <a:endParaRPr lang="sv-SE" dirty="0">
              <a:latin typeface="Arial Narrow" panose="020B0606020202030204" pitchFamily="34" charset="0"/>
            </a:endParaRP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D44BB294-3739-4866-8878-DD9FCA48A1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89169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39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UTRUSTNING OCH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569343"/>
            <a:ext cx="10394707" cy="5089585"/>
          </a:xfrm>
        </p:spPr>
        <p:txBody>
          <a:bodyPr>
            <a:normAutofit fontScale="25000" lnSpcReduction="20000"/>
          </a:bodyPr>
          <a:lstStyle/>
          <a:p>
            <a:r>
              <a:rPr lang="sv-SE" sz="6800" b="1" dirty="0">
                <a:latin typeface="Arial Narrow" panose="020B0606020202030204" pitchFamily="34" charset="0"/>
              </a:rPr>
              <a:t>utrustning: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Hjälm med galler, Halsskydd, axelskydd, armbågsskydd, suspensoar, byxor,                             knäskydd, skridskor, handskar och klubba. 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Märk utrustningen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Kan vara bra att ha extra skridskosnören, tejp i back/väska</a:t>
            </a:r>
            <a:endParaRPr lang="sv-SE" sz="6800" b="1" dirty="0">
              <a:latin typeface="Arial Narrow" panose="020B0606020202030204" pitchFamily="34" charset="0"/>
            </a:endParaRPr>
          </a:p>
          <a:p>
            <a:r>
              <a:rPr lang="sv-SE" sz="6800" b="1" dirty="0">
                <a:latin typeface="Arial Narrow" panose="020B0606020202030204" pitchFamily="34" charset="0"/>
              </a:rPr>
              <a:t>Krav, Ingen träning eller match om detta saknas: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Halsskydd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Hjälm med galler 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Skridskor</a:t>
            </a:r>
          </a:p>
          <a:p>
            <a:pPr>
              <a:lnSpc>
                <a:spcPct val="100000"/>
              </a:lnSpc>
            </a:pPr>
            <a:r>
              <a:rPr lang="sv-SE" sz="6800" b="1" dirty="0">
                <a:latin typeface="Arial Narrow" panose="020B0606020202030204" pitchFamily="34" charset="0"/>
              </a:rPr>
              <a:t>Tips: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Vårda och tvätta utrustningen regelbundet </a:t>
            </a:r>
            <a:r>
              <a:rPr lang="sv-SE" sz="6800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https://www.intersport.se/guider/hockeyguider/hur-skoter-jag-min-utrustning</a:t>
            </a:r>
            <a:endParaRPr lang="sv-SE" sz="6800" dirty="0">
              <a:latin typeface="Arial Narrow" panose="020B0606020202030204" pitchFamily="34" charset="0"/>
            </a:endParaRP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Kontrollera skruvar på hjälmen och skölj skridskoskydden.</a:t>
            </a:r>
          </a:p>
          <a:p>
            <a:pPr lvl="1"/>
            <a:r>
              <a:rPr lang="sv-SE" sz="6800" dirty="0">
                <a:latin typeface="Arial Narrow" panose="020B0606020202030204" pitchFamily="34" charset="0"/>
              </a:rPr>
              <a:t>Mjuka skridskoskydd vid förvaring.</a:t>
            </a: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274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b2f7c6c-37b8-473c-923a-8867ae0a6401}" enabled="1" method="Standard" siteId="{9c154401-de1a-4637-a76e-2a56754909b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298</TotalTime>
  <Words>526</Words>
  <Application>Microsoft Office PowerPoint</Application>
  <PresentationFormat>Widescreen</PresentationFormat>
  <Paragraphs>104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Impact</vt:lpstr>
      <vt:lpstr>Huvudhändelse</vt:lpstr>
      <vt:lpstr>FÖRÄLDARMÖTE team-2016</vt:lpstr>
      <vt:lpstr>PowerPoint Presentation</vt:lpstr>
      <vt:lpstr>MÅLsättning team-2016</vt:lpstr>
      <vt:lpstr>Team-2016 2024/2025</vt:lpstr>
      <vt:lpstr>träningar</vt:lpstr>
      <vt:lpstr>matcher</vt:lpstr>
      <vt:lpstr>SPELFORM</vt:lpstr>
      <vt:lpstr>Föräldrar</vt:lpstr>
      <vt:lpstr>UTRUSTNING OCH VÅRD</vt:lpstr>
      <vt:lpstr>laGET.SE</vt:lpstr>
      <vt:lpstr>ekonomi</vt:lpstr>
      <vt:lpstr>Avgifter</vt:lpstr>
      <vt:lpstr>Övrigt</vt:lpstr>
      <vt:lpstr>VÄlKOMNA TILL Säsong 24/25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FÖRÄLDARMÖTE hOCKEYSKOLAN</dc:title>
  <dc:creator>Molén Jenny, TRpts</dc:creator>
  <cp:lastModifiedBy>Jonas Krantz</cp:lastModifiedBy>
  <cp:revision>35</cp:revision>
  <dcterms:created xsi:type="dcterms:W3CDTF">2023-09-08T06:50:07Z</dcterms:created>
  <dcterms:modified xsi:type="dcterms:W3CDTF">2024-09-18T08:23:06Z</dcterms:modified>
</cp:coreProperties>
</file>