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256" r:id="rId2"/>
    <p:sldId id="260" r:id="rId3"/>
    <p:sldId id="259" r:id="rId4"/>
    <p:sldId id="258" r:id="rId5"/>
    <p:sldId id="273" r:id="rId6"/>
    <p:sldId id="274" r:id="rId7"/>
    <p:sldId id="269" r:id="rId8"/>
    <p:sldId id="276" r:id="rId9"/>
    <p:sldId id="265" r:id="rId10"/>
    <p:sldId id="264" r:id="rId11"/>
    <p:sldId id="275" r:id="rId12"/>
    <p:sldId id="267" r:id="rId13"/>
    <p:sldId id="268" r:id="rId14"/>
    <p:sldId id="27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43" autoAdjust="0"/>
    <p:restoredTop sz="80604" autoAdjust="0"/>
  </p:normalViewPr>
  <p:slideViewPr>
    <p:cSldViewPr snapToGrid="0">
      <p:cViewPr varScale="1">
        <p:scale>
          <a:sx n="89" d="100"/>
          <a:sy n="89" d="100"/>
        </p:scale>
        <p:origin x="11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as Krantz" userId="310a9cc2-2dc4-4871-9f4b-6a367e8cd145" providerId="ADAL" clId="{D26E0167-21CA-4303-B6D9-21B59C52BA36}"/>
    <pc:docChg chg="custSel modSld">
      <pc:chgData name="Jonas Krantz" userId="310a9cc2-2dc4-4871-9f4b-6a367e8cd145" providerId="ADAL" clId="{D26E0167-21CA-4303-B6D9-21B59C52BA36}" dt="2024-09-18T08:23:04.886" v="39" actId="20577"/>
      <pc:docMkLst>
        <pc:docMk/>
      </pc:docMkLst>
      <pc:sldChg chg="modSp mod">
        <pc:chgData name="Jonas Krantz" userId="310a9cc2-2dc4-4871-9f4b-6a367e8cd145" providerId="ADAL" clId="{D26E0167-21CA-4303-B6D9-21B59C52BA36}" dt="2024-09-18T08:18:06.881" v="29" actId="20577"/>
        <pc:sldMkLst>
          <pc:docMk/>
          <pc:sldMk cId="1734798308" sldId="258"/>
        </pc:sldMkLst>
        <pc:spChg chg="mod">
          <ac:chgData name="Jonas Krantz" userId="310a9cc2-2dc4-4871-9f4b-6a367e8cd145" providerId="ADAL" clId="{D26E0167-21CA-4303-B6D9-21B59C52BA36}" dt="2024-09-18T08:18:06.881" v="29" actId="20577"/>
          <ac:spMkLst>
            <pc:docMk/>
            <pc:sldMk cId="1734798308" sldId="258"/>
            <ac:spMk id="3" creationId="{28D89E83-3493-41F8-9C3E-3FDB4A93BF65}"/>
          </ac:spMkLst>
        </pc:spChg>
      </pc:sldChg>
      <pc:sldChg chg="modSp mod">
        <pc:chgData name="Jonas Krantz" userId="310a9cc2-2dc4-4871-9f4b-6a367e8cd145" providerId="ADAL" clId="{D26E0167-21CA-4303-B6D9-21B59C52BA36}" dt="2024-09-18T08:15:46.847" v="5" actId="27636"/>
        <pc:sldMkLst>
          <pc:docMk/>
          <pc:sldMk cId="1111672855" sldId="259"/>
        </pc:sldMkLst>
        <pc:spChg chg="mod">
          <ac:chgData name="Jonas Krantz" userId="310a9cc2-2dc4-4871-9f4b-6a367e8cd145" providerId="ADAL" clId="{D26E0167-21CA-4303-B6D9-21B59C52BA36}" dt="2024-09-18T08:15:46.847" v="5" actId="27636"/>
          <ac:spMkLst>
            <pc:docMk/>
            <pc:sldMk cId="1111672855" sldId="259"/>
            <ac:spMk id="3" creationId="{A0A68177-7278-458A-BD30-2AD4D8479C58}"/>
          </ac:spMkLst>
        </pc:spChg>
      </pc:sldChg>
      <pc:sldChg chg="modNotesTx">
        <pc:chgData name="Jonas Krantz" userId="310a9cc2-2dc4-4871-9f4b-6a367e8cd145" providerId="ADAL" clId="{D26E0167-21CA-4303-B6D9-21B59C52BA36}" dt="2024-09-18T08:23:04.886" v="39" actId="20577"/>
        <pc:sldMkLst>
          <pc:docMk/>
          <pc:sldMk cId="693163556" sldId="260"/>
        </pc:sldMkLst>
      </pc:sldChg>
      <pc:sldChg chg="modNotesTx">
        <pc:chgData name="Jonas Krantz" userId="310a9cc2-2dc4-4871-9f4b-6a367e8cd145" providerId="ADAL" clId="{D26E0167-21CA-4303-B6D9-21B59C52BA36}" dt="2024-09-18T08:22:43.595" v="36" actId="20577"/>
        <pc:sldMkLst>
          <pc:docMk/>
          <pc:sldMk cId="2444327570" sldId="264"/>
        </pc:sldMkLst>
      </pc:sldChg>
      <pc:sldChg chg="modNotesTx">
        <pc:chgData name="Jonas Krantz" userId="310a9cc2-2dc4-4871-9f4b-6a367e8cd145" providerId="ADAL" clId="{D26E0167-21CA-4303-B6D9-21B59C52BA36}" dt="2024-09-18T08:22:37.792" v="33" actId="20577"/>
        <pc:sldMkLst>
          <pc:docMk/>
          <pc:sldMk cId="2798355436" sldId="267"/>
        </pc:sldMkLst>
      </pc:sldChg>
      <pc:sldChg chg="modSp mod modNotesTx">
        <pc:chgData name="Jonas Krantz" userId="310a9cc2-2dc4-4871-9f4b-6a367e8cd145" providerId="ADAL" clId="{D26E0167-21CA-4303-B6D9-21B59C52BA36}" dt="2024-09-18T08:22:31.951" v="32" actId="20577"/>
        <pc:sldMkLst>
          <pc:docMk/>
          <pc:sldMk cId="1708267519" sldId="268"/>
        </pc:sldMkLst>
        <pc:spChg chg="mod">
          <ac:chgData name="Jonas Krantz" userId="310a9cc2-2dc4-4871-9f4b-6a367e8cd145" providerId="ADAL" clId="{D26E0167-21CA-4303-B6D9-21B59C52BA36}" dt="2024-09-18T08:22:18.858" v="31" actId="27636"/>
          <ac:spMkLst>
            <pc:docMk/>
            <pc:sldMk cId="1708267519" sldId="268"/>
            <ac:spMk id="3" creationId="{52F95087-A4AB-44A5-959C-983060892404}"/>
          </ac:spMkLst>
        </pc:spChg>
      </pc:sldChg>
      <pc:sldChg chg="modNotesTx">
        <pc:chgData name="Jonas Krantz" userId="310a9cc2-2dc4-4871-9f4b-6a367e8cd145" providerId="ADAL" clId="{D26E0167-21CA-4303-B6D9-21B59C52BA36}" dt="2024-09-18T08:22:52.356" v="38" actId="20577"/>
        <pc:sldMkLst>
          <pc:docMk/>
          <pc:sldMk cId="3238092753" sldId="269"/>
        </pc:sldMkLst>
      </pc:sldChg>
      <pc:sldChg chg="modNotesTx">
        <pc:chgData name="Jonas Krantz" userId="310a9cc2-2dc4-4871-9f4b-6a367e8cd145" providerId="ADAL" clId="{D26E0167-21CA-4303-B6D9-21B59C52BA36}" dt="2024-09-18T08:22:40.523" v="34" actId="20577"/>
        <pc:sldMkLst>
          <pc:docMk/>
          <pc:sldMk cId="3893482022" sldId="275"/>
        </pc:sldMkLst>
      </pc:sldChg>
      <pc:sldChg chg="modNotesTx">
        <pc:chgData name="Jonas Krantz" userId="310a9cc2-2dc4-4871-9f4b-6a367e8cd145" providerId="ADAL" clId="{D26E0167-21CA-4303-B6D9-21B59C52BA36}" dt="2024-09-18T08:22:48.724" v="37" actId="20577"/>
        <pc:sldMkLst>
          <pc:docMk/>
          <pc:sldMk cId="602390519" sldId="27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FF844E-E91D-4F3E-BCBE-54248087891B}" type="datetimeFigureOut">
              <a:rPr lang="sv-SE" smtClean="0"/>
              <a:t>2024-09-18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A08B5B-9B98-4E02-A23C-4449FE0A58F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960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A08B5B-9B98-4E02-A23C-4449FE0A58FE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3108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A08B5B-9B98-4E02-A23C-4449FE0A58FE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3289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A08B5B-9B98-4E02-A23C-4449FE0A58FE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4099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A08B5B-9B98-4E02-A23C-4449FE0A58FE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05162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A08B5B-9B98-4E02-A23C-4449FE0A58FE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20248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A08B5B-9B98-4E02-A23C-4449FE0A58FE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45622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A08B5B-9B98-4E02-A23C-4449FE0A58FE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31373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A08B5B-9B98-4E02-A23C-4449FE0A58FE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9297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279C1748-B09B-4C6F-A103-FB91291775F2}" type="datetimeFigureOut">
              <a:rPr lang="sv-SE" smtClean="0"/>
              <a:t>2024-09-18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9144" y="4882896"/>
            <a:ext cx="4050792" cy="1197864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17968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1748-B09B-4C6F-A103-FB91291775F2}" type="datetimeFigureOut">
              <a:rPr lang="sv-SE" smtClean="0"/>
              <a:t>2024-09-18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9199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1748-B09B-4C6F-A103-FB91291775F2}" type="datetimeFigureOut">
              <a:rPr lang="sv-SE" smtClean="0"/>
              <a:t>2024-09-18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99206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1748-B09B-4C6F-A103-FB91291775F2}" type="datetimeFigureOut">
              <a:rPr lang="sv-SE" smtClean="0"/>
              <a:t>2024-09-18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00975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1748-B09B-4C6F-A103-FB91291775F2}" type="datetimeFigureOut">
              <a:rPr lang="sv-SE" smtClean="0"/>
              <a:t>2024-09-18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2348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1748-B09B-4C6F-A103-FB91291775F2}" type="datetimeFigureOut">
              <a:rPr lang="sv-SE" smtClean="0"/>
              <a:t>2024-09-18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2465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1748-B09B-4C6F-A103-FB91291775F2}" type="datetimeFigureOut">
              <a:rPr lang="sv-SE" smtClean="0"/>
              <a:t>2024-09-18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82417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1748-B09B-4C6F-A103-FB91291775F2}" type="datetimeFigureOut">
              <a:rPr lang="sv-SE" smtClean="0"/>
              <a:t>2024-09-18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428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1748-B09B-4C6F-A103-FB91291775F2}" type="datetimeFigureOut">
              <a:rPr lang="sv-SE" smtClean="0"/>
              <a:t>2024-09-18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4699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1748-B09B-4C6F-A103-FB91291775F2}" type="datetimeFigureOut">
              <a:rPr lang="sv-SE" smtClean="0"/>
              <a:t>2024-09-18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5134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1748-B09B-4C6F-A103-FB91291775F2}" type="datetimeFigureOut">
              <a:rPr lang="sv-SE" smtClean="0"/>
              <a:t>2024-09-18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6601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1748-B09B-4C6F-A103-FB91291775F2}" type="datetimeFigureOut">
              <a:rPr lang="sv-SE" smtClean="0"/>
              <a:t>2024-09-18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7074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1748-B09B-4C6F-A103-FB91291775F2}" type="datetimeFigureOut">
              <a:rPr lang="sv-SE" smtClean="0"/>
              <a:t>2024-09-18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3947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1748-B09B-4C6F-A103-FB91291775F2}" type="datetimeFigureOut">
              <a:rPr lang="sv-SE" smtClean="0"/>
              <a:t>2024-09-18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586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1748-B09B-4C6F-A103-FB91291775F2}" type="datetimeFigureOut">
              <a:rPr lang="sv-SE" smtClean="0"/>
              <a:t>2024-09-18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8890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1748-B09B-4C6F-A103-FB91291775F2}" type="datetimeFigureOut">
              <a:rPr lang="sv-SE" smtClean="0"/>
              <a:t>2024-09-18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2585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1748-B09B-4C6F-A103-FB91291775F2}" type="datetimeFigureOut">
              <a:rPr lang="sv-SE" smtClean="0"/>
              <a:t>2024-09-18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69250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279C1748-B09B-4C6F-A103-FB91291775F2}" type="datetimeFigureOut">
              <a:rPr lang="sv-SE" smtClean="0"/>
              <a:t>2024-09-18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4C2ECD94-F996-4F12-9D19-D7435EBD53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4300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swehockey.se/spelformer/" TargetMode="Externa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intersport.se/guider/hockeyguider/hur-skoter-jag-min-utrustnin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3EA30D-9044-45C6-9638-791E82953C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>
                <a:solidFill>
                  <a:schemeClr val="accent2">
                    <a:lumMod val="75000"/>
                  </a:schemeClr>
                </a:solidFill>
              </a:rPr>
              <a:t>FÖRÄLDARMÖTE</a:t>
            </a:r>
            <a:br>
              <a:rPr lang="sv-SE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sv-SE" dirty="0">
                <a:solidFill>
                  <a:schemeClr val="accent2">
                    <a:lumMod val="75000"/>
                  </a:schemeClr>
                </a:solidFill>
              </a:rPr>
              <a:t>team-2016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16AB2A6-71B8-41BC-81C5-BA4107B6B7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SÄSONGEN 2024/2025		</a:t>
            </a:r>
          </a:p>
        </p:txBody>
      </p:sp>
      <p:pic>
        <p:nvPicPr>
          <p:cNvPr id="4" name="Bildobjekt 1" descr="C:\Users\Valbo HC Kontor\Desktop\Nya loggan 2018.png">
            <a:extLst>
              <a:ext uri="{FF2B5EF4-FFF2-40B4-BE49-F238E27FC236}">
                <a16:creationId xmlns:a16="http://schemas.microsoft.com/office/drawing/2014/main" id="{69578BEA-20DA-44D3-AE42-CBFD83BD8D8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77" y="526700"/>
            <a:ext cx="3988657" cy="385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6442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2C003B-6C8E-47AB-AA76-135A625A2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311" y="0"/>
            <a:ext cx="10396882" cy="1151965"/>
          </a:xfrm>
        </p:spPr>
        <p:txBody>
          <a:bodyPr/>
          <a:lstStyle/>
          <a:p>
            <a:pPr algn="ctr"/>
            <a:r>
              <a:rPr lang="sv-SE">
                <a:solidFill>
                  <a:schemeClr val="tx2">
                    <a:lumMod val="60000"/>
                    <a:lumOff val="40000"/>
                  </a:schemeClr>
                </a:solidFill>
              </a:rPr>
              <a:t>laGET.SE</a:t>
            </a:r>
            <a:endParaRPr lang="sv-SE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2F95087-A4AB-44A5-959C-98306089240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799" y="999594"/>
            <a:ext cx="10394707" cy="3311189"/>
          </a:xfrm>
        </p:spPr>
        <p:txBody>
          <a:bodyPr>
            <a:normAutofit fontScale="40000" lnSpcReduction="20000"/>
          </a:bodyPr>
          <a:lstStyle/>
          <a:p>
            <a:pPr lvl="1" algn="l"/>
            <a:r>
              <a:rPr lang="sv-SE" sz="5000" dirty="0">
                <a:latin typeface="Arial Narrow" panose="020B0606020202030204" pitchFamily="34" charset="0"/>
              </a:rPr>
              <a:t>All kommunikation sker från laget.se</a:t>
            </a:r>
          </a:p>
          <a:p>
            <a:pPr lvl="1" algn="l"/>
            <a:r>
              <a:rPr lang="sv-SE" sz="5000" dirty="0">
                <a:latin typeface="Arial Narrow" panose="020B0606020202030204" pitchFamily="34" charset="0"/>
              </a:rPr>
              <a:t>Uppdatera era kontaktuppgifter på </a:t>
            </a:r>
            <a:r>
              <a:rPr lang="sv-SE" sz="5000" dirty="0" err="1">
                <a:latin typeface="Arial Narrow" panose="020B0606020202030204" pitchFamily="34" charset="0"/>
              </a:rPr>
              <a:t>lagsidan</a:t>
            </a:r>
            <a:endParaRPr lang="sv-SE" sz="5000" dirty="0">
              <a:latin typeface="Arial Narrow" panose="020B0606020202030204" pitchFamily="34" charset="0"/>
            </a:endParaRPr>
          </a:p>
          <a:p>
            <a:pPr lvl="2" algn="l"/>
            <a:r>
              <a:rPr lang="sv-SE" sz="5000" dirty="0">
                <a:latin typeface="Arial Narrow" panose="020B0606020202030204" pitchFamily="34" charset="0"/>
              </a:rPr>
              <a:t>E-post</a:t>
            </a:r>
          </a:p>
          <a:p>
            <a:pPr lvl="2" algn="l"/>
            <a:r>
              <a:rPr lang="sv-SE" sz="5000" dirty="0">
                <a:latin typeface="Arial Narrow" panose="020B0606020202030204" pitchFamily="34" charset="0"/>
              </a:rPr>
              <a:t>Mobilnummer</a:t>
            </a:r>
          </a:p>
          <a:p>
            <a:pPr lvl="1" algn="l"/>
            <a:r>
              <a:rPr lang="sv-SE" sz="5000" dirty="0">
                <a:latin typeface="Arial Narrow" panose="020B0606020202030204" pitchFamily="34" charset="0"/>
              </a:rPr>
              <a:t>Vill man inte förekomma på bild, markera detta i er profil på </a:t>
            </a:r>
            <a:r>
              <a:rPr lang="sv-SE" sz="5000" dirty="0" err="1">
                <a:latin typeface="Arial Narrow" panose="020B0606020202030204" pitchFamily="34" charset="0"/>
              </a:rPr>
              <a:t>lagsidan</a:t>
            </a:r>
            <a:r>
              <a:rPr lang="sv-SE" sz="5000" dirty="0">
                <a:latin typeface="Arial Narrow" panose="020B0606020202030204" pitchFamily="34" charset="0"/>
              </a:rPr>
              <a:t>.</a:t>
            </a:r>
          </a:p>
          <a:p>
            <a:pPr lvl="1" algn="l"/>
            <a:r>
              <a:rPr lang="sv-SE" sz="5000" u="sng" dirty="0">
                <a:latin typeface="Arial Narrow" panose="020B0606020202030204" pitchFamily="34" charset="0"/>
              </a:rPr>
              <a:t>Svara på kallelser i god tid</a:t>
            </a:r>
          </a:p>
          <a:p>
            <a:pPr lvl="1" algn="l"/>
            <a:r>
              <a:rPr lang="sv-SE" sz="5000" dirty="0">
                <a:latin typeface="Arial Narrow" panose="020B0606020202030204" pitchFamily="34" charset="0"/>
              </a:rPr>
              <a:t>Vid problem eller funderingar kontakta JENNY MOLÉN</a:t>
            </a:r>
          </a:p>
          <a:p>
            <a:endParaRPr lang="sv-SE" dirty="0"/>
          </a:p>
        </p:txBody>
      </p:sp>
      <p:pic>
        <p:nvPicPr>
          <p:cNvPr id="4" name="Bildobjekt 1" descr="C:\Users\Valbo HC Kontor\Desktop\Nya loggan 2018.png">
            <a:extLst>
              <a:ext uri="{FF2B5EF4-FFF2-40B4-BE49-F238E27FC236}">
                <a16:creationId xmlns:a16="http://schemas.microsoft.com/office/drawing/2014/main" id="{37FA6C6E-EA08-4166-9813-EFC73CFEAE8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826" y="158647"/>
            <a:ext cx="1896375" cy="18901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4327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2C003B-6C8E-47AB-AA76-135A625A2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311" y="0"/>
            <a:ext cx="10396882" cy="1151965"/>
          </a:xfrm>
        </p:spPr>
        <p:txBody>
          <a:bodyPr/>
          <a:lstStyle/>
          <a:p>
            <a:pPr algn="ctr"/>
            <a:r>
              <a:rPr lang="sv-S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ekonomi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2F95087-A4AB-44A5-959C-98306089240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9311" y="1151965"/>
            <a:ext cx="10394707" cy="3839583"/>
          </a:xfrm>
        </p:spPr>
        <p:txBody>
          <a:bodyPr>
            <a:normAutofit/>
          </a:bodyPr>
          <a:lstStyle/>
          <a:p>
            <a:pPr lvl="1" algn="l"/>
            <a:r>
              <a:rPr lang="sv-SE" sz="2000" dirty="0">
                <a:latin typeface="Arial Narrow" panose="020B0606020202030204" pitchFamily="34" charset="0"/>
              </a:rPr>
              <a:t>Saldo Lagkassa ca 6000kr</a:t>
            </a:r>
          </a:p>
          <a:p>
            <a:pPr lvl="1" algn="l"/>
            <a:r>
              <a:rPr lang="sv-SE" sz="2000" dirty="0">
                <a:latin typeface="Arial Narrow" panose="020B0606020202030204" pitchFamily="34" charset="0"/>
              </a:rPr>
              <a:t>Inget krav från </a:t>
            </a:r>
            <a:r>
              <a:rPr lang="sv-SE" sz="2000" dirty="0" err="1">
                <a:latin typeface="Arial Narrow" panose="020B0606020202030204" pitchFamily="34" charset="0"/>
              </a:rPr>
              <a:t>valbo</a:t>
            </a:r>
            <a:r>
              <a:rPr lang="sv-SE" sz="2000" dirty="0">
                <a:latin typeface="Arial Narrow" panose="020B0606020202030204" pitchFamily="34" charset="0"/>
              </a:rPr>
              <a:t> </a:t>
            </a:r>
            <a:r>
              <a:rPr lang="sv-SE" sz="2000" dirty="0" err="1">
                <a:latin typeface="Arial Narrow" panose="020B0606020202030204" pitchFamily="34" charset="0"/>
              </a:rPr>
              <a:t>hc</a:t>
            </a:r>
            <a:r>
              <a:rPr lang="sv-SE" sz="2000" dirty="0">
                <a:latin typeface="Arial Narrow" panose="020B0606020202030204" pitchFamily="34" charset="0"/>
              </a:rPr>
              <a:t> denna säsong</a:t>
            </a:r>
          </a:p>
          <a:p>
            <a:pPr lvl="1" algn="l"/>
            <a:r>
              <a:rPr lang="sv-SE" sz="2000" dirty="0">
                <a:latin typeface="Arial Narrow" panose="020B0606020202030204" pitchFamily="34" charset="0"/>
              </a:rPr>
              <a:t>Försäljning </a:t>
            </a:r>
          </a:p>
          <a:p>
            <a:pPr lvl="2"/>
            <a:r>
              <a:rPr lang="sv-SE" sz="2000" dirty="0" err="1">
                <a:latin typeface="Arial Narrow" panose="020B0606020202030204" pitchFamily="34" charset="0"/>
              </a:rPr>
              <a:t>Newbody</a:t>
            </a:r>
            <a:r>
              <a:rPr lang="sv-SE" sz="2000" dirty="0">
                <a:latin typeface="Arial Narrow" panose="020B0606020202030204" pitchFamily="34" charset="0"/>
              </a:rPr>
              <a:t>?</a:t>
            </a:r>
          </a:p>
          <a:p>
            <a:pPr lvl="2"/>
            <a:r>
              <a:rPr lang="sv-SE" sz="2000" dirty="0">
                <a:latin typeface="Arial Narrow" panose="020B0606020202030204" pitchFamily="34" charset="0"/>
              </a:rPr>
              <a:t>Bingolotter</a:t>
            </a:r>
          </a:p>
          <a:p>
            <a:pPr lvl="2"/>
            <a:r>
              <a:rPr lang="sv-SE" sz="2000" dirty="0">
                <a:latin typeface="Arial Narrow" panose="020B0606020202030204" pitchFamily="34" charset="0"/>
              </a:rPr>
              <a:t>Kakor</a:t>
            </a:r>
          </a:p>
          <a:p>
            <a:pPr lvl="1"/>
            <a:r>
              <a:rPr lang="sv-SE" sz="2000" dirty="0">
                <a:latin typeface="Arial Narrow" panose="020B0606020202030204" pitchFamily="34" charset="0"/>
              </a:rPr>
              <a:t>Försäljningsansvarig (förälder)</a:t>
            </a:r>
          </a:p>
          <a:p>
            <a:endParaRPr lang="sv-SE" dirty="0"/>
          </a:p>
        </p:txBody>
      </p:sp>
      <p:pic>
        <p:nvPicPr>
          <p:cNvPr id="4" name="Bildobjekt 1" descr="C:\Users\Valbo HC Kontor\Desktop\Nya loggan 2018.png">
            <a:extLst>
              <a:ext uri="{FF2B5EF4-FFF2-40B4-BE49-F238E27FC236}">
                <a16:creationId xmlns:a16="http://schemas.microsoft.com/office/drawing/2014/main" id="{37FA6C6E-EA08-4166-9813-EFC73CFEAE8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826" y="158647"/>
            <a:ext cx="1896375" cy="18901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34820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2C003B-6C8E-47AB-AA76-135A625A2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0"/>
            <a:ext cx="10396882" cy="1151965"/>
          </a:xfrm>
        </p:spPr>
        <p:txBody>
          <a:bodyPr/>
          <a:lstStyle/>
          <a:p>
            <a:pPr algn="ctr"/>
            <a:r>
              <a:rPr lang="sv-S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Avgifter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2F95087-A4AB-44A5-959C-98306089240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883335" y="1103714"/>
            <a:ext cx="3026763" cy="3852212"/>
          </a:xfrm>
        </p:spPr>
        <p:txBody>
          <a:bodyPr/>
          <a:lstStyle/>
          <a:p>
            <a:pPr lvl="1" algn="l">
              <a:buClr>
                <a:schemeClr val="accent1">
                  <a:lumMod val="75000"/>
                </a:schemeClr>
              </a:buClr>
            </a:pPr>
            <a:r>
              <a:rPr lang="sv-SE" sz="2000" dirty="0">
                <a:latin typeface="Arial Narrow" panose="020B0606020202030204" pitchFamily="34" charset="0"/>
              </a:rPr>
              <a:t>Medlemsavgift</a:t>
            </a:r>
          </a:p>
          <a:p>
            <a:pPr lvl="2">
              <a:buClr>
                <a:schemeClr val="accent1">
                  <a:lumMod val="75000"/>
                </a:schemeClr>
              </a:buClr>
            </a:pPr>
            <a:r>
              <a:rPr lang="sv-SE" sz="2000" dirty="0">
                <a:latin typeface="Arial Narrow" panose="020B0606020202030204" pitchFamily="34" charset="0"/>
              </a:rPr>
              <a:t>350:-/spelare </a:t>
            </a:r>
          </a:p>
          <a:p>
            <a:pPr lvl="2">
              <a:buClr>
                <a:schemeClr val="accent1">
                  <a:lumMod val="75000"/>
                </a:schemeClr>
              </a:buClr>
            </a:pPr>
            <a:r>
              <a:rPr lang="sv-SE" sz="2000" dirty="0">
                <a:latin typeface="Arial Narrow" panose="020B0606020202030204" pitchFamily="34" charset="0"/>
              </a:rPr>
              <a:t>500:-/familj  </a:t>
            </a:r>
          </a:p>
          <a:p>
            <a:pPr lvl="2">
              <a:buClr>
                <a:schemeClr val="accent1">
                  <a:lumMod val="75000"/>
                </a:schemeClr>
              </a:buClr>
            </a:pPr>
            <a:endParaRPr lang="sv-SE" sz="2000" b="1" dirty="0">
              <a:latin typeface="Arial Narrow" panose="020B0606020202030204" pitchFamily="34" charset="0"/>
            </a:endParaRPr>
          </a:p>
          <a:p>
            <a:pPr lvl="1" algn="l">
              <a:buClr>
                <a:schemeClr val="accent1">
                  <a:lumMod val="75000"/>
                </a:schemeClr>
              </a:buClr>
            </a:pPr>
            <a:r>
              <a:rPr lang="sv-SE" sz="2000" dirty="0">
                <a:latin typeface="Arial Narrow" panose="020B0606020202030204" pitchFamily="34" charset="0"/>
              </a:rPr>
              <a:t>Deltagaravgift </a:t>
            </a:r>
          </a:p>
          <a:p>
            <a:pPr lvl="2">
              <a:buClr>
                <a:schemeClr val="accent1">
                  <a:lumMod val="75000"/>
                </a:schemeClr>
              </a:buClr>
            </a:pPr>
            <a:r>
              <a:rPr lang="sv-SE" sz="2000" dirty="0">
                <a:latin typeface="Arial Narrow" panose="020B0606020202030204" pitchFamily="34" charset="0"/>
              </a:rPr>
              <a:t>1750:- </a:t>
            </a:r>
            <a:endParaRPr lang="sv-SE" sz="2000" b="1" dirty="0">
              <a:latin typeface="Arial Narrow" panose="020B0606020202030204" pitchFamily="34" charset="0"/>
            </a:endParaRPr>
          </a:p>
          <a:p>
            <a:endParaRPr lang="sv-SE" dirty="0"/>
          </a:p>
        </p:txBody>
      </p:sp>
      <p:pic>
        <p:nvPicPr>
          <p:cNvPr id="4" name="Bildobjekt 1" descr="C:\Users\Valbo HC Kontor\Desktop\Nya loggan 2018.png">
            <a:extLst>
              <a:ext uri="{FF2B5EF4-FFF2-40B4-BE49-F238E27FC236}">
                <a16:creationId xmlns:a16="http://schemas.microsoft.com/office/drawing/2014/main" id="{37FA6C6E-EA08-4166-9813-EFC73CFEAE8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826" y="158647"/>
            <a:ext cx="1896375" cy="189013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8AA12DDF-7959-4C7A-9E64-F432F516B923}"/>
              </a:ext>
            </a:extLst>
          </p:cNvPr>
          <p:cNvSpPr txBox="1"/>
          <p:nvPr/>
        </p:nvSpPr>
        <p:spPr>
          <a:xfrm>
            <a:off x="6696003" y="2044116"/>
            <a:ext cx="33776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1">
                  <a:lumMod val="75000"/>
                </a:schemeClr>
              </a:buClr>
              <a:buSzPct val="150000"/>
              <a:buFont typeface="Arial" panose="020B0604020202020204" pitchFamily="34" charset="0"/>
              <a:buChar char="•"/>
            </a:pPr>
            <a:endParaRPr lang="sv-SE" sz="2000" b="1" dirty="0">
              <a:latin typeface="Arial Narrow" panose="020B0606020202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355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2C003B-6C8E-47AB-AA76-135A625A2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0"/>
            <a:ext cx="10396882" cy="1151965"/>
          </a:xfrm>
        </p:spPr>
        <p:txBody>
          <a:bodyPr/>
          <a:lstStyle/>
          <a:p>
            <a:pPr algn="ctr"/>
            <a:r>
              <a:rPr lang="sv-S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2F95087-A4AB-44A5-959C-98306089240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690466"/>
            <a:ext cx="10394707" cy="4684120"/>
          </a:xfrm>
        </p:spPr>
        <p:txBody>
          <a:bodyPr>
            <a:normAutofit fontScale="92500" lnSpcReduction="10000"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endParaRPr lang="sv-SE" sz="20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>
                <a:latin typeface="Arial Narrow" panose="020B0606020202030204" pitchFamily="34" charset="0"/>
                <a:cs typeface="Arial" panose="020B0604020202020204" pitchFamily="34" charset="0"/>
              </a:rPr>
              <a:t>Förråd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>
                <a:latin typeface="Arial Narrow" panose="020B0606020202030204" pitchFamily="34" charset="0"/>
                <a:cs typeface="Arial" panose="020B0604020202020204" pitchFamily="34" charset="0"/>
              </a:rPr>
              <a:t>Rutiner skridskoslipning</a:t>
            </a:r>
          </a:p>
          <a:p>
            <a:pPr marL="742950" lvl="1" indent="-285750"/>
            <a:r>
              <a:rPr lang="sv-SE" sz="2000" dirty="0">
                <a:latin typeface="Arial Narrow" panose="020B0606020202030204" pitchFamily="34" charset="0"/>
                <a:cs typeface="Arial" panose="020B0604020202020204" pitchFamily="34" charset="0"/>
              </a:rPr>
              <a:t>lagfotografering under oktober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>
                <a:latin typeface="Arial Narrow" panose="020B0606020202030204" pitchFamily="34" charset="0"/>
                <a:cs typeface="Arial" panose="020B0604020202020204" pitchFamily="34" charset="0"/>
              </a:rPr>
              <a:t>cuper</a:t>
            </a:r>
          </a:p>
          <a:p>
            <a:pPr marL="742950" lvl="1" indent="-285750"/>
            <a:r>
              <a:rPr lang="sv-SE" sz="2000" dirty="0">
                <a:latin typeface="Arial Narrow" panose="020B0606020202030204" pitchFamily="34" charset="0"/>
                <a:cs typeface="Arial" panose="020B0604020202020204" pitchFamily="34" charset="0"/>
              </a:rPr>
              <a:t>Team </a:t>
            </a:r>
            <a:r>
              <a:rPr lang="sv-SE" sz="2000" dirty="0" err="1">
                <a:latin typeface="Arial Narrow" panose="020B0606020202030204" pitchFamily="34" charset="0"/>
                <a:cs typeface="Arial" panose="020B0604020202020204" pitchFamily="34" charset="0"/>
              </a:rPr>
              <a:t>sportia</a:t>
            </a:r>
            <a:r>
              <a:rPr lang="sv-SE" sz="2000" dirty="0">
                <a:latin typeface="Arial Narrow" panose="020B0606020202030204" pitchFamily="34" charset="0"/>
                <a:cs typeface="Arial" panose="020B0604020202020204" pitchFamily="34" charset="0"/>
              </a:rPr>
              <a:t> ny leverantör av team produkter</a:t>
            </a:r>
          </a:p>
          <a:p>
            <a:pPr marL="742950" lvl="1" indent="-285750"/>
            <a:r>
              <a:rPr lang="sv-SE" sz="2000" dirty="0">
                <a:latin typeface="Arial Narrow" panose="020B0606020202030204" pitchFamily="34" charset="0"/>
                <a:cs typeface="Arial" panose="020B0604020202020204" pitchFamily="34" charset="0"/>
              </a:rPr>
              <a:t>Föräldragrupp </a:t>
            </a:r>
            <a:r>
              <a:rPr lang="sv-SE" sz="2000" dirty="0" err="1">
                <a:latin typeface="Arial Narrow" panose="020B0606020202030204" pitchFamily="34" charset="0"/>
                <a:cs typeface="Arial" panose="020B0604020202020204" pitchFamily="34" charset="0"/>
              </a:rPr>
              <a:t>supertext</a:t>
            </a:r>
            <a:r>
              <a:rPr lang="sv-SE" sz="2000" dirty="0">
                <a:latin typeface="Arial Narrow" panose="020B0606020202030204" pitchFamily="34" charset="0"/>
                <a:cs typeface="Arial" panose="020B0604020202020204" pitchFamily="34" charset="0"/>
              </a:rPr>
              <a:t> –  </a:t>
            </a:r>
            <a:r>
              <a:rPr lang="sv-SE" sz="2000" dirty="0" err="1">
                <a:latin typeface="Arial Narrow" panose="020B0606020202030204" pitchFamily="34" charset="0"/>
                <a:cs typeface="Arial" panose="020B0604020202020204" pitchFamily="34" charset="0"/>
              </a:rPr>
              <a:t>app</a:t>
            </a:r>
            <a:endParaRPr lang="sv-SE" sz="20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742950" lvl="1" indent="-285750"/>
            <a:r>
              <a:rPr lang="sv-SE" sz="2000" dirty="0">
                <a:latin typeface="Arial Narrow" panose="020B0606020202030204" pitchFamily="34" charset="0"/>
                <a:cs typeface="Arial" panose="020B0604020202020204" pitchFamily="34" charset="0"/>
              </a:rPr>
              <a:t>Föräldraråd</a:t>
            </a:r>
          </a:p>
          <a:p>
            <a:pPr marL="742950" lvl="1" indent="-285750"/>
            <a:endParaRPr lang="sv-SE" sz="20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742950" lvl="1" indent="-285750"/>
            <a:r>
              <a:rPr lang="sv-SE" sz="2000" dirty="0">
                <a:latin typeface="Arial Narrow" panose="020B0606020202030204" pitchFamily="34" charset="0"/>
                <a:cs typeface="Arial" panose="020B0604020202020204" pitchFamily="34" charset="0"/>
              </a:rPr>
              <a:t>Vill barnen mer?</a:t>
            </a:r>
          </a:p>
          <a:p>
            <a:pPr marL="1200150" lvl="2" indent="-285750"/>
            <a:r>
              <a:rPr lang="sv-SE" sz="2000" dirty="0">
                <a:latin typeface="Arial Narrow" panose="020B0606020202030204" pitchFamily="34" charset="0"/>
                <a:cs typeface="Arial" panose="020B0604020202020204" pitchFamily="34" charset="0"/>
              </a:rPr>
              <a:t>Friåkning  (</a:t>
            </a:r>
            <a:r>
              <a:rPr lang="sv-SE" sz="2000" dirty="0">
                <a:latin typeface="Arial Narrow" panose="020B0606020202030204" pitchFamily="34" charset="0"/>
              </a:rPr>
              <a:t>valbohcistider.se)</a:t>
            </a:r>
          </a:p>
          <a:p>
            <a:pPr marL="1200150" lvl="2" indent="-285750"/>
            <a:r>
              <a:rPr lang="sv-SE" sz="2000" dirty="0">
                <a:latin typeface="Arial Narrow" panose="020B0606020202030204" pitchFamily="34" charset="0"/>
                <a:cs typeface="Arial" panose="020B0604020202020204" pitchFamily="34" charset="0"/>
              </a:rPr>
              <a:t>Öva skott och teknik - skottplatta utanför </a:t>
            </a:r>
            <a:r>
              <a:rPr lang="sv-SE" sz="2000" dirty="0" err="1">
                <a:latin typeface="Arial Narrow" panose="020B0606020202030204" pitchFamily="34" charset="0"/>
                <a:cs typeface="Arial" panose="020B0604020202020204" pitchFamily="34" charset="0"/>
              </a:rPr>
              <a:t>NickBack</a:t>
            </a:r>
            <a:endParaRPr lang="sv-SE" sz="2000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Bildobjekt 1" descr="C:\Users\Valbo HC Kontor\Desktop\Nya loggan 2018.png">
            <a:extLst>
              <a:ext uri="{FF2B5EF4-FFF2-40B4-BE49-F238E27FC236}">
                <a16:creationId xmlns:a16="http://schemas.microsoft.com/office/drawing/2014/main" id="{37FA6C6E-EA08-4166-9813-EFC73CFEAE8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826" y="158647"/>
            <a:ext cx="1896375" cy="18901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82675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3EA30D-9044-45C6-9638-791E82953C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err="1">
                <a:solidFill>
                  <a:schemeClr val="accent2">
                    <a:lumMod val="75000"/>
                  </a:schemeClr>
                </a:solidFill>
              </a:rPr>
              <a:t>VÄlKOMNA</a:t>
            </a:r>
            <a:r>
              <a:rPr lang="sv-SE" dirty="0">
                <a:solidFill>
                  <a:schemeClr val="accent2">
                    <a:lumMod val="75000"/>
                  </a:schemeClr>
                </a:solidFill>
              </a:rPr>
              <a:t> TILL</a:t>
            </a:r>
            <a:br>
              <a:rPr lang="sv-SE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sv-SE" dirty="0">
                <a:solidFill>
                  <a:schemeClr val="accent2">
                    <a:lumMod val="75000"/>
                  </a:schemeClr>
                </a:solidFill>
              </a:rPr>
              <a:t>Säsong 24/25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16AB2A6-71B8-41BC-81C5-BA4107B6B7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Tack för visat intresse          	</a:t>
            </a:r>
          </a:p>
        </p:txBody>
      </p:sp>
      <p:pic>
        <p:nvPicPr>
          <p:cNvPr id="4" name="Bildobjekt 1" descr="C:\Users\Valbo HC Kontor\Desktop\Nya loggan 2018.png">
            <a:extLst>
              <a:ext uri="{FF2B5EF4-FFF2-40B4-BE49-F238E27FC236}">
                <a16:creationId xmlns:a16="http://schemas.microsoft.com/office/drawing/2014/main" id="{69578BEA-20DA-44D3-AE42-CBFD83BD8D8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77" y="526700"/>
            <a:ext cx="3988657" cy="385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0868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1" descr="C:\Users\Valbo HC Kontor\Desktop\Nya loggan 2018.png">
            <a:extLst>
              <a:ext uri="{FF2B5EF4-FFF2-40B4-BE49-F238E27FC236}">
                <a16:creationId xmlns:a16="http://schemas.microsoft.com/office/drawing/2014/main" id="{C8EA7DBA-DF2D-4E10-8244-22B8A4DA41A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826" y="158647"/>
            <a:ext cx="1896375" cy="189013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6902C01-E555-47F1-9055-83E5854D840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93654" y="889711"/>
            <a:ext cx="9981172" cy="4045843"/>
          </a:xfrm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</a:pPr>
            <a:r>
              <a:rPr lang="sv-SE" dirty="0">
                <a:latin typeface="Arial Narrow" panose="020B0606020202030204" pitchFamily="34" charset="0"/>
              </a:rPr>
              <a:t>Valbo HC driver en seriös satsning på ishockey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 dirty="0">
                <a:latin typeface="Arial Narrow" panose="020B0606020202030204" pitchFamily="34" charset="0"/>
              </a:rPr>
              <a:t>Att vinna eller förlora har mindre betydelse i de lägre åldrarna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 dirty="0">
                <a:latin typeface="Arial Narrow" panose="020B0606020202030204" pitchFamily="34" charset="0"/>
              </a:rPr>
              <a:t>Behöver vi veta något speciellt om ditt barn? Meddela oss ledare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93163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73FFE58-898E-4E24-9DB1-04BFF1FBE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058" y="0"/>
            <a:ext cx="10396882" cy="1151965"/>
          </a:xfrm>
        </p:spPr>
        <p:txBody>
          <a:bodyPr/>
          <a:lstStyle/>
          <a:p>
            <a:pPr algn="ctr"/>
            <a:r>
              <a:rPr lang="sv-SE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MÅLsättning</a:t>
            </a:r>
            <a:r>
              <a:rPr lang="sv-S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team-2016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0A68177-7278-458A-BD30-2AD4D8479C5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799" y="1151965"/>
            <a:ext cx="10394707" cy="3311189"/>
          </a:xfrm>
        </p:spPr>
        <p:txBody>
          <a:bodyPr>
            <a:normAutofit lnSpcReduction="10000"/>
          </a:bodyPr>
          <a:lstStyle/>
          <a:p>
            <a:pPr>
              <a:buClr>
                <a:schemeClr val="accent1">
                  <a:lumMod val="75000"/>
                </a:schemeClr>
              </a:buClr>
            </a:pPr>
            <a:endParaRPr lang="sv-SE" dirty="0">
              <a:latin typeface="Arial Narrow" panose="020B0606020202030204" pitchFamily="34" charset="0"/>
            </a:endParaRPr>
          </a:p>
          <a:p>
            <a:pPr>
              <a:buClr>
                <a:schemeClr val="accent1">
                  <a:lumMod val="75000"/>
                </a:schemeClr>
              </a:buClr>
            </a:pPr>
            <a:endParaRPr lang="sv-SE" dirty="0">
              <a:latin typeface="Arial Narrow" panose="020B0606020202030204" pitchFamily="34" charset="0"/>
            </a:endParaRP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 dirty="0">
                <a:latin typeface="Arial Narrow" panose="020B0606020202030204" pitchFamily="34" charset="0"/>
              </a:rPr>
              <a:t>Vara en bra kompis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 dirty="0">
                <a:latin typeface="Arial Narrow" panose="020B0606020202030204" pitchFamily="34" charset="0"/>
              </a:rPr>
              <a:t>Alla ska känna sig välkomna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 dirty="0">
                <a:latin typeface="Arial Narrow" panose="020B0606020202030204" pitchFamily="34" charset="0"/>
              </a:rPr>
              <a:t>ALLA ska kunna vara med oavsett förutsättningar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 dirty="0">
                <a:latin typeface="Arial Narrow" panose="020B0606020202030204" pitchFamily="34" charset="0"/>
              </a:rPr>
              <a:t>Utvecklas som hockeyspelare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 dirty="0">
                <a:latin typeface="Arial Narrow" panose="020B0606020202030204" pitchFamily="34" charset="0"/>
              </a:rPr>
              <a:t>Ha kul!</a:t>
            </a: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endParaRPr lang="sv-SE" dirty="0">
              <a:latin typeface="Arial Narrow" panose="020B0606020202030204" pitchFamily="34" charset="0"/>
            </a:endParaRPr>
          </a:p>
          <a:p>
            <a:pPr lvl="1" algn="l">
              <a:buClr>
                <a:schemeClr val="accent1">
                  <a:lumMod val="75000"/>
                </a:schemeClr>
              </a:buClr>
            </a:pPr>
            <a:endParaRPr lang="sv-SE" dirty="0">
              <a:solidFill>
                <a:srgbClr val="FF0000"/>
              </a:solidFill>
            </a:endParaRPr>
          </a:p>
        </p:txBody>
      </p:sp>
      <p:pic>
        <p:nvPicPr>
          <p:cNvPr id="5" name="Bildobjekt 1" descr="C:\Users\Valbo HC Kontor\Desktop\Nya loggan 2018.png">
            <a:extLst>
              <a:ext uri="{FF2B5EF4-FFF2-40B4-BE49-F238E27FC236}">
                <a16:creationId xmlns:a16="http://schemas.microsoft.com/office/drawing/2014/main" id="{D01643DA-F537-4E63-BB76-913010CEB8C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826" y="158647"/>
            <a:ext cx="1896375" cy="18901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1672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85DC25-7A63-49D0-BC82-7929EB2DE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625" y="0"/>
            <a:ext cx="10396882" cy="1151965"/>
          </a:xfrm>
        </p:spPr>
        <p:txBody>
          <a:bodyPr/>
          <a:lstStyle/>
          <a:p>
            <a:pPr algn="ctr"/>
            <a:r>
              <a:rPr lang="sv-S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Team-2016 2024/2025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8D89E83-3493-41F8-9C3E-3FDB4A93BF6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845390"/>
            <a:ext cx="11080507" cy="4529196"/>
          </a:xfrm>
        </p:spPr>
        <p:txBody>
          <a:bodyPr>
            <a:normAutofit/>
          </a:bodyPr>
          <a:lstStyle/>
          <a:p>
            <a:pPr lvl="1">
              <a:buClr>
                <a:schemeClr val="accent1">
                  <a:lumMod val="75000"/>
                </a:schemeClr>
              </a:buClr>
            </a:pPr>
            <a:r>
              <a:rPr lang="sv-SE" sz="2000" dirty="0">
                <a:latin typeface="Arial Narrow" panose="020B0606020202030204" pitchFamily="34" charset="0"/>
              </a:rPr>
              <a:t>Spelare: ca 24 i truppen (20st 2016 och 4st 2017)</a:t>
            </a:r>
          </a:p>
          <a:p>
            <a:pPr lvl="1">
              <a:buClr>
                <a:schemeClr val="accent1">
                  <a:lumMod val="75000"/>
                </a:schemeClr>
              </a:buClr>
            </a:pPr>
            <a:r>
              <a:rPr lang="sv-SE" sz="2000" dirty="0" err="1">
                <a:latin typeface="Arial Narrow" panose="020B0606020202030204" pitchFamily="34" charset="0"/>
              </a:rPr>
              <a:t>admin</a:t>
            </a:r>
            <a:r>
              <a:rPr lang="sv-SE" sz="2000" dirty="0">
                <a:latin typeface="Arial Narrow" panose="020B0606020202030204" pitchFamily="34" charset="0"/>
              </a:rPr>
              <a:t>:</a:t>
            </a:r>
          </a:p>
          <a:p>
            <a:pPr lvl="2">
              <a:buClr>
                <a:schemeClr val="accent1">
                  <a:lumMod val="75000"/>
                </a:schemeClr>
              </a:buClr>
            </a:pPr>
            <a:r>
              <a:rPr lang="sv-SE" sz="2000" dirty="0" err="1">
                <a:latin typeface="Arial Narrow" panose="020B0606020202030204" pitchFamily="34" charset="0"/>
              </a:rPr>
              <a:t>jenny</a:t>
            </a:r>
            <a:r>
              <a:rPr lang="sv-SE" sz="2000" dirty="0">
                <a:latin typeface="Arial Narrow" panose="020B0606020202030204" pitchFamily="34" charset="0"/>
              </a:rPr>
              <a:t> Molén</a:t>
            </a:r>
          </a:p>
          <a:p>
            <a:pPr lvl="1">
              <a:buClr>
                <a:schemeClr val="accent1">
                  <a:lumMod val="75000"/>
                </a:schemeClr>
              </a:buClr>
            </a:pPr>
            <a:r>
              <a:rPr lang="sv-SE" sz="2000" dirty="0">
                <a:latin typeface="Arial Narrow" panose="020B0606020202030204" pitchFamily="34" charset="0"/>
              </a:rPr>
              <a:t>Tränare:</a:t>
            </a:r>
          </a:p>
          <a:p>
            <a:pPr lvl="2">
              <a:buClr>
                <a:schemeClr val="accent1">
                  <a:lumMod val="75000"/>
                </a:schemeClr>
              </a:buClr>
            </a:pPr>
            <a:r>
              <a:rPr lang="sv-SE" sz="2000" dirty="0">
                <a:latin typeface="Arial Narrow" panose="020B0606020202030204" pitchFamily="34" charset="0"/>
              </a:rPr>
              <a:t>Jonas Krantz, Axel Dahlgren, Pär Forsell, </a:t>
            </a:r>
            <a:r>
              <a:rPr lang="sv-SE" sz="2000" dirty="0" err="1">
                <a:latin typeface="Arial Narrow" panose="020B0606020202030204" pitchFamily="34" charset="0"/>
              </a:rPr>
              <a:t>johan</a:t>
            </a:r>
            <a:r>
              <a:rPr lang="sv-SE" sz="2000" dirty="0">
                <a:latin typeface="Arial Narrow" panose="020B0606020202030204" pitchFamily="34" charset="0"/>
              </a:rPr>
              <a:t> stigenberg, </a:t>
            </a:r>
            <a:r>
              <a:rPr lang="sv-SE" sz="2000" dirty="0" err="1">
                <a:latin typeface="Arial Narrow" panose="020B0606020202030204" pitchFamily="34" charset="0"/>
              </a:rPr>
              <a:t>magnus</a:t>
            </a:r>
            <a:r>
              <a:rPr lang="sv-SE" sz="2000" dirty="0">
                <a:latin typeface="Arial Narrow" panose="020B0606020202030204" pitchFamily="34" charset="0"/>
              </a:rPr>
              <a:t> </a:t>
            </a:r>
            <a:r>
              <a:rPr lang="sv-SE" sz="2000" dirty="0" err="1">
                <a:latin typeface="Arial Narrow" panose="020B0606020202030204" pitchFamily="34" charset="0"/>
              </a:rPr>
              <a:t>nilsson</a:t>
            </a:r>
            <a:r>
              <a:rPr lang="sv-SE" sz="2000" dirty="0">
                <a:latin typeface="Arial Narrow" panose="020B0606020202030204" pitchFamily="34" charset="0"/>
              </a:rPr>
              <a:t> </a:t>
            </a:r>
            <a:r>
              <a:rPr lang="sv-SE" sz="2000" dirty="0" err="1">
                <a:latin typeface="Arial Narrow" panose="020B0606020202030204" pitchFamily="34" charset="0"/>
              </a:rPr>
              <a:t>stålander</a:t>
            </a:r>
            <a:r>
              <a:rPr lang="sv-SE" sz="2000" dirty="0">
                <a:latin typeface="Arial Narrow" panose="020B0606020202030204" pitchFamily="34" charset="0"/>
              </a:rPr>
              <a:t>, Erik Antonsson.</a:t>
            </a:r>
          </a:p>
          <a:p>
            <a:pPr lvl="1">
              <a:buClr>
                <a:schemeClr val="accent1">
                  <a:lumMod val="75000"/>
                </a:schemeClr>
              </a:buClr>
            </a:pPr>
            <a:r>
              <a:rPr lang="sv-SE" sz="2000" dirty="0">
                <a:latin typeface="Arial Narrow" panose="020B0606020202030204" pitchFamily="34" charset="0"/>
              </a:rPr>
              <a:t>Slipansvarig/Materialförvaltare:</a:t>
            </a:r>
          </a:p>
          <a:p>
            <a:pPr lvl="2">
              <a:buClr>
                <a:schemeClr val="accent1">
                  <a:lumMod val="75000"/>
                </a:schemeClr>
              </a:buClr>
            </a:pPr>
            <a:r>
              <a:rPr lang="sv-SE" sz="2000" dirty="0">
                <a:latin typeface="Arial Narrow" panose="020B0606020202030204" pitchFamily="34" charset="0"/>
              </a:rPr>
              <a:t>Adde </a:t>
            </a:r>
            <a:r>
              <a:rPr lang="sv-SE" sz="2000" dirty="0" err="1">
                <a:latin typeface="Arial Narrow" panose="020B0606020202030204" pitchFamily="34" charset="0"/>
              </a:rPr>
              <a:t>ovetz</a:t>
            </a:r>
            <a:r>
              <a:rPr lang="sv-SE" sz="2000" dirty="0">
                <a:latin typeface="Arial Narrow" panose="020B0606020202030204" pitchFamily="34" charset="0"/>
              </a:rPr>
              <a:t> och Mattias Svärd</a:t>
            </a:r>
          </a:p>
        </p:txBody>
      </p:sp>
      <p:pic>
        <p:nvPicPr>
          <p:cNvPr id="4" name="Bildobjekt 1" descr="C:\Users\Valbo HC Kontor\Desktop\Nya loggan 2018.png">
            <a:extLst>
              <a:ext uri="{FF2B5EF4-FFF2-40B4-BE49-F238E27FC236}">
                <a16:creationId xmlns:a16="http://schemas.microsoft.com/office/drawing/2014/main" id="{3009194F-2959-4BED-8B3C-FBEC9FE8393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826" y="158647"/>
            <a:ext cx="1896375" cy="18901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4798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73FFE58-898E-4E24-9DB1-04BFF1FBE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058" y="0"/>
            <a:ext cx="10396882" cy="1151965"/>
          </a:xfrm>
        </p:spPr>
        <p:txBody>
          <a:bodyPr/>
          <a:lstStyle/>
          <a:p>
            <a:pPr algn="ctr"/>
            <a:r>
              <a:rPr lang="sv-S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träningar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0A68177-7278-458A-BD30-2AD4D8479C5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799" y="1151965"/>
            <a:ext cx="10394707" cy="3311189"/>
          </a:xfrm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</a:pPr>
            <a:endParaRPr lang="sv-SE" dirty="0">
              <a:latin typeface="Arial Narrow" panose="020B0606020202030204" pitchFamily="34" charset="0"/>
            </a:endParaRP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 dirty="0">
                <a:latin typeface="Arial Narrow" panose="020B0606020202030204" pitchFamily="34" charset="0"/>
              </a:rPr>
              <a:t>Vi tränar Onsdagar 16:00 och lördag/söndag 8:00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 dirty="0">
                <a:latin typeface="Arial Narrow" panose="020B0606020202030204" pitchFamily="34" charset="0"/>
              </a:rPr>
              <a:t>Fokus på skridskoteknik, klubbteknik, passningsövningar. Introducera enklare taktiska instruktioner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 dirty="0">
                <a:latin typeface="Arial Narrow" panose="020B0606020202030204" pitchFamily="34" charset="0"/>
              </a:rPr>
              <a:t>Målvakter – intresseanmälan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 dirty="0">
                <a:latin typeface="Arial Narrow" panose="020B0606020202030204" pitchFamily="34" charset="0"/>
              </a:rPr>
              <a:t>Extra träning hockeyskola/u10 – intresseanmälan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 dirty="0">
                <a:latin typeface="Arial Narrow" panose="020B0606020202030204" pitchFamily="34" charset="0"/>
              </a:rPr>
              <a:t>Föräldrar hjälper till med att ta fram och plocka av material</a:t>
            </a:r>
          </a:p>
        </p:txBody>
      </p:sp>
      <p:pic>
        <p:nvPicPr>
          <p:cNvPr id="5" name="Bildobjekt 1" descr="C:\Users\Valbo HC Kontor\Desktop\Nya loggan 2018.png">
            <a:extLst>
              <a:ext uri="{FF2B5EF4-FFF2-40B4-BE49-F238E27FC236}">
                <a16:creationId xmlns:a16="http://schemas.microsoft.com/office/drawing/2014/main" id="{D01643DA-F537-4E63-BB76-913010CEB8C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826" y="158647"/>
            <a:ext cx="1896375" cy="18901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1731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73FFE58-898E-4E24-9DB1-04BFF1FBE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058" y="0"/>
            <a:ext cx="10396882" cy="1151965"/>
          </a:xfrm>
        </p:spPr>
        <p:txBody>
          <a:bodyPr/>
          <a:lstStyle/>
          <a:p>
            <a:pPr algn="ctr"/>
            <a:r>
              <a:rPr lang="sv-S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0A68177-7278-458A-BD30-2AD4D8479C5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799" y="1151965"/>
            <a:ext cx="10394707" cy="3311189"/>
          </a:xfrm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</a:pPr>
            <a:r>
              <a:rPr lang="sv-SE" dirty="0">
                <a:latin typeface="Arial Narrow" panose="020B0606020202030204" pitchFamily="34" charset="0"/>
              </a:rPr>
              <a:t>Tre lag anmälda för sammandrag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 dirty="0">
                <a:latin typeface="Arial Narrow" panose="020B0606020202030204" pitchFamily="34" charset="0"/>
              </a:rPr>
              <a:t>Matcher Varannan söndag med start mitten/slutet oktober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 dirty="0">
                <a:latin typeface="Arial Narrow" panose="020B0606020202030204" pitchFamily="34" charset="0"/>
              </a:rPr>
              <a:t>Föräldrar – sekretariat, musik, kafeteria, domarvärd, målburar, sarger mm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sv-SE" dirty="0">
                <a:latin typeface="Arial Narrow" panose="020B0606020202030204" pitchFamily="34" charset="0"/>
              </a:rPr>
              <a:t>Anmäld målvakt står hela sammandraget</a:t>
            </a:r>
          </a:p>
        </p:txBody>
      </p:sp>
      <p:pic>
        <p:nvPicPr>
          <p:cNvPr id="5" name="Bildobjekt 1" descr="C:\Users\Valbo HC Kontor\Desktop\Nya loggan 2018.png">
            <a:extLst>
              <a:ext uri="{FF2B5EF4-FFF2-40B4-BE49-F238E27FC236}">
                <a16:creationId xmlns:a16="http://schemas.microsoft.com/office/drawing/2014/main" id="{D01643DA-F537-4E63-BB76-913010CEB8C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826" y="158647"/>
            <a:ext cx="1896375" cy="18901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4005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2C003B-6C8E-47AB-AA76-135A625A2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833" y="35555"/>
            <a:ext cx="10396882" cy="1151965"/>
          </a:xfrm>
        </p:spPr>
        <p:txBody>
          <a:bodyPr/>
          <a:lstStyle/>
          <a:p>
            <a:pPr algn="ctr"/>
            <a:r>
              <a:rPr lang="sv-S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SPELFORM</a:t>
            </a:r>
          </a:p>
        </p:txBody>
      </p:sp>
      <p:pic>
        <p:nvPicPr>
          <p:cNvPr id="6" name="Platshållare för innehåll 5">
            <a:extLst>
              <a:ext uri="{FF2B5EF4-FFF2-40B4-BE49-F238E27FC236}">
                <a16:creationId xmlns:a16="http://schemas.microsoft.com/office/drawing/2014/main" id="{94EB5A50-758D-42B3-89DB-289103D3C67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2642704" y="1931525"/>
            <a:ext cx="6906589" cy="2591162"/>
          </a:xfrm>
        </p:spPr>
      </p:pic>
      <p:pic>
        <p:nvPicPr>
          <p:cNvPr id="4" name="Bildobjekt 1" descr="C:\Users\Valbo HC Kontor\Desktop\Nya loggan 2018.png">
            <a:extLst>
              <a:ext uri="{FF2B5EF4-FFF2-40B4-BE49-F238E27FC236}">
                <a16:creationId xmlns:a16="http://schemas.microsoft.com/office/drawing/2014/main" id="{37FA6C6E-EA08-4166-9813-EFC73CFEAE8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826" y="158647"/>
            <a:ext cx="1896375" cy="189013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3420F328-EC14-476C-958E-70F3DAE56EB3}"/>
              </a:ext>
            </a:extLst>
          </p:cNvPr>
          <p:cNvSpPr txBox="1"/>
          <p:nvPr/>
        </p:nvSpPr>
        <p:spPr>
          <a:xfrm>
            <a:off x="3126768" y="4862262"/>
            <a:ext cx="5938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>
                <a:latin typeface="Arial Narrow" panose="020B0606020202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Svenska Ishockeyförbundet (swehockey.se)</a:t>
            </a:r>
            <a:endParaRPr lang="sv-SE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092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47B64D7-CCCC-42C9-933E-7000939E2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-82893"/>
            <a:ext cx="10396882" cy="1151965"/>
          </a:xfrm>
        </p:spPr>
        <p:txBody>
          <a:bodyPr/>
          <a:lstStyle/>
          <a:p>
            <a:pPr algn="ctr"/>
            <a:r>
              <a:rPr lang="sv-S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Föräldrar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82DC3F0-3C66-4216-B053-D6E38DA8122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7184" y="1241134"/>
            <a:ext cx="11534112" cy="482816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sv-SE" sz="1800" dirty="0">
                <a:latin typeface="Arial Narrow" panose="020B0606020202030204" pitchFamily="34" charset="0"/>
              </a:rPr>
              <a:t>Inga föräldrar i båsen under träning eller match</a:t>
            </a:r>
          </a:p>
          <a:p>
            <a:pPr>
              <a:lnSpc>
                <a:spcPct val="100000"/>
              </a:lnSpc>
            </a:pPr>
            <a:r>
              <a:rPr lang="sv-SE" sz="1800" dirty="0">
                <a:latin typeface="Arial Narrow" panose="020B0606020202030204" pitchFamily="34" charset="0"/>
              </a:rPr>
              <a:t>Vi ledare ansvarar för barnen på isen – behövs ni kallar vi på er</a:t>
            </a:r>
          </a:p>
          <a:p>
            <a:pPr>
              <a:lnSpc>
                <a:spcPct val="100000"/>
              </a:lnSpc>
            </a:pPr>
            <a:r>
              <a:rPr lang="sv-SE" sz="1800" dirty="0">
                <a:latin typeface="Arial Narrow" panose="020B0606020202030204" pitchFamily="34" charset="0"/>
              </a:rPr>
              <a:t>Uppmuntra alla spelare - inte bara din son eller dotter</a:t>
            </a:r>
          </a:p>
          <a:p>
            <a:pPr>
              <a:lnSpc>
                <a:spcPct val="100000"/>
              </a:lnSpc>
            </a:pPr>
            <a:r>
              <a:rPr lang="sv-SE" sz="1800" dirty="0">
                <a:latin typeface="Arial Narrow" panose="020B0606020202030204" pitchFamily="34" charset="0"/>
              </a:rPr>
              <a:t>Uppmuntra i både medgång och motgång </a:t>
            </a:r>
          </a:p>
          <a:p>
            <a:pPr marL="228600" lvl="1">
              <a:lnSpc>
                <a:spcPct val="100000"/>
              </a:lnSpc>
              <a:spcBef>
                <a:spcPts val="1000"/>
              </a:spcBef>
            </a:pPr>
            <a:r>
              <a:rPr lang="sv-SE" dirty="0">
                <a:latin typeface="Arial Narrow" panose="020B0606020202030204" pitchFamily="34" charset="0"/>
              </a:rPr>
              <a:t>Se domaren som vägledare - kritisera aldrig hans/hennes bedömningar</a:t>
            </a:r>
          </a:p>
          <a:p>
            <a:pPr>
              <a:lnSpc>
                <a:spcPct val="100000"/>
              </a:lnSpc>
            </a:pPr>
            <a:r>
              <a:rPr lang="sv-SE" sz="1800" dirty="0">
                <a:latin typeface="Arial Narrow" panose="020B0606020202030204" pitchFamily="34" charset="0"/>
              </a:rPr>
              <a:t>Se till att ditt barn har riktig och förnuftig utrustning - överdriv inte</a:t>
            </a:r>
          </a:p>
          <a:p>
            <a:pPr>
              <a:lnSpc>
                <a:spcPct val="100000"/>
              </a:lnSpc>
            </a:pPr>
            <a:r>
              <a:rPr lang="sv-SE" sz="1800" dirty="0">
                <a:latin typeface="Arial Narrow" panose="020B0606020202030204" pitchFamily="34" charset="0"/>
              </a:rPr>
              <a:t>Visa respekt för det arbete som klubben och ledarna lägger ned. Vi behöver hjälp och stöd</a:t>
            </a:r>
          </a:p>
          <a:p>
            <a:pPr>
              <a:lnSpc>
                <a:spcPct val="100000"/>
              </a:lnSpc>
            </a:pPr>
            <a:r>
              <a:rPr lang="sv-SE" sz="1800" dirty="0">
                <a:latin typeface="Arial Narrow" panose="020B0606020202030204" pitchFamily="34" charset="0"/>
              </a:rPr>
              <a:t>Kom till oss om ni har frågor eller åsikter </a:t>
            </a:r>
          </a:p>
          <a:p>
            <a:pPr>
              <a:lnSpc>
                <a:spcPct val="100000"/>
              </a:lnSpc>
            </a:pPr>
            <a:r>
              <a:rPr lang="sv-SE" sz="1800" u="sng" dirty="0">
                <a:latin typeface="Arial Narrow" panose="020B0606020202030204" pitchFamily="34" charset="0"/>
              </a:rPr>
              <a:t>Kom ihåg att det viktigaste av allt är att ditt barn trivs och har roligt tillsammans med kompisarna</a:t>
            </a:r>
          </a:p>
          <a:p>
            <a:pPr marL="685800" indent="-685800"/>
            <a:endParaRPr lang="sv-SE" dirty="0">
              <a:latin typeface="Arial Narrow" panose="020B0606020202030204" pitchFamily="34" charset="0"/>
            </a:endParaRPr>
          </a:p>
          <a:p>
            <a:endParaRPr lang="sv-SE" dirty="0"/>
          </a:p>
        </p:txBody>
      </p:sp>
      <p:pic>
        <p:nvPicPr>
          <p:cNvPr id="4" name="Bildobjekt 1" descr="C:\Users\Valbo HC Kontor\Desktop\Nya loggan 2018.png">
            <a:extLst>
              <a:ext uri="{FF2B5EF4-FFF2-40B4-BE49-F238E27FC236}">
                <a16:creationId xmlns:a16="http://schemas.microsoft.com/office/drawing/2014/main" id="{D44BB294-3739-4866-8878-DD9FCA48A1D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826" y="89169"/>
            <a:ext cx="1896375" cy="18901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2390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2C003B-6C8E-47AB-AA76-135A625A2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0"/>
            <a:ext cx="10396882" cy="1151965"/>
          </a:xfrm>
        </p:spPr>
        <p:txBody>
          <a:bodyPr/>
          <a:lstStyle/>
          <a:p>
            <a:pPr algn="ctr"/>
            <a:r>
              <a:rPr lang="sv-S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UTRUSTNING OCH VÅRD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2F95087-A4AB-44A5-959C-98306089240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799" y="569343"/>
            <a:ext cx="10394707" cy="5089585"/>
          </a:xfrm>
        </p:spPr>
        <p:txBody>
          <a:bodyPr>
            <a:normAutofit fontScale="25000" lnSpcReduction="20000"/>
          </a:bodyPr>
          <a:lstStyle/>
          <a:p>
            <a:r>
              <a:rPr lang="sv-SE" sz="6800" b="1" dirty="0">
                <a:latin typeface="Arial Narrow" panose="020B0606020202030204" pitchFamily="34" charset="0"/>
              </a:rPr>
              <a:t>utrustning:</a:t>
            </a:r>
          </a:p>
          <a:p>
            <a:pPr lvl="1"/>
            <a:r>
              <a:rPr lang="sv-SE" sz="6800" dirty="0">
                <a:latin typeface="Arial Narrow" panose="020B0606020202030204" pitchFamily="34" charset="0"/>
              </a:rPr>
              <a:t>Hjälm med galler, Halsskydd, axelskydd, armbågsskydd, suspensoar, byxor,                             knäskydd, skridskor, handskar och klubba. </a:t>
            </a:r>
          </a:p>
          <a:p>
            <a:pPr lvl="1"/>
            <a:r>
              <a:rPr lang="sv-SE" sz="6800" dirty="0">
                <a:latin typeface="Arial Narrow" panose="020B0606020202030204" pitchFamily="34" charset="0"/>
              </a:rPr>
              <a:t>Märk utrustningen</a:t>
            </a:r>
          </a:p>
          <a:p>
            <a:pPr lvl="1"/>
            <a:r>
              <a:rPr lang="sv-SE" sz="6800" dirty="0">
                <a:latin typeface="Arial Narrow" panose="020B0606020202030204" pitchFamily="34" charset="0"/>
              </a:rPr>
              <a:t>Kan vara bra att ha extra skridskosnören, tejp i back/väska</a:t>
            </a:r>
            <a:endParaRPr lang="sv-SE" sz="6800" b="1" dirty="0">
              <a:latin typeface="Arial Narrow" panose="020B0606020202030204" pitchFamily="34" charset="0"/>
            </a:endParaRPr>
          </a:p>
          <a:p>
            <a:r>
              <a:rPr lang="sv-SE" sz="6800" b="1" dirty="0">
                <a:latin typeface="Arial Narrow" panose="020B0606020202030204" pitchFamily="34" charset="0"/>
              </a:rPr>
              <a:t>Krav, Ingen träning eller match om detta saknas:</a:t>
            </a:r>
          </a:p>
          <a:p>
            <a:pPr lvl="1"/>
            <a:r>
              <a:rPr lang="sv-SE" sz="6800" dirty="0">
                <a:latin typeface="Arial Narrow" panose="020B0606020202030204" pitchFamily="34" charset="0"/>
              </a:rPr>
              <a:t>Halsskydd</a:t>
            </a:r>
          </a:p>
          <a:p>
            <a:pPr lvl="1"/>
            <a:r>
              <a:rPr lang="sv-SE" sz="6800" dirty="0">
                <a:latin typeface="Arial Narrow" panose="020B0606020202030204" pitchFamily="34" charset="0"/>
              </a:rPr>
              <a:t>Hjälm med galler </a:t>
            </a:r>
          </a:p>
          <a:p>
            <a:pPr lvl="1"/>
            <a:r>
              <a:rPr lang="sv-SE" sz="6800" dirty="0">
                <a:latin typeface="Arial Narrow" panose="020B0606020202030204" pitchFamily="34" charset="0"/>
              </a:rPr>
              <a:t>Skridskor</a:t>
            </a:r>
          </a:p>
          <a:p>
            <a:pPr>
              <a:lnSpc>
                <a:spcPct val="100000"/>
              </a:lnSpc>
            </a:pPr>
            <a:r>
              <a:rPr lang="sv-SE" sz="6800" b="1" dirty="0">
                <a:latin typeface="Arial Narrow" panose="020B0606020202030204" pitchFamily="34" charset="0"/>
              </a:rPr>
              <a:t>Tips:</a:t>
            </a:r>
          </a:p>
          <a:p>
            <a:pPr lvl="1"/>
            <a:r>
              <a:rPr lang="sv-SE" sz="6800" dirty="0">
                <a:latin typeface="Arial Narrow" panose="020B0606020202030204" pitchFamily="34" charset="0"/>
              </a:rPr>
              <a:t>Vårda och tvätta utrustningen regelbundet </a:t>
            </a:r>
            <a:r>
              <a:rPr lang="sv-SE" sz="6800" dirty="0">
                <a:latin typeface="Arial Narrow" panose="020B0606020202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https://www.intersport.se/guider/hockeyguider/hur-skoter-jag-min-utrustning</a:t>
            </a:r>
            <a:endParaRPr lang="sv-SE" sz="6800" dirty="0">
              <a:latin typeface="Arial Narrow" panose="020B0606020202030204" pitchFamily="34" charset="0"/>
            </a:endParaRPr>
          </a:p>
          <a:p>
            <a:pPr lvl="1"/>
            <a:r>
              <a:rPr lang="sv-SE" sz="6800" dirty="0">
                <a:latin typeface="Arial Narrow" panose="020B0606020202030204" pitchFamily="34" charset="0"/>
              </a:rPr>
              <a:t>Kontrollera skruvar på hjälmen och skölj skridskoskydden.</a:t>
            </a:r>
          </a:p>
          <a:p>
            <a:pPr lvl="1"/>
            <a:r>
              <a:rPr lang="sv-SE" sz="6800" dirty="0">
                <a:latin typeface="Arial Narrow" panose="020B0606020202030204" pitchFamily="34" charset="0"/>
              </a:rPr>
              <a:t>Mjuka skridskoskydd vid förvaring.</a:t>
            </a:r>
          </a:p>
          <a:p>
            <a:endParaRPr lang="sv-SE" dirty="0"/>
          </a:p>
        </p:txBody>
      </p:sp>
      <p:pic>
        <p:nvPicPr>
          <p:cNvPr id="4" name="Bildobjekt 1" descr="C:\Users\Valbo HC Kontor\Desktop\Nya loggan 2018.png">
            <a:extLst>
              <a:ext uri="{FF2B5EF4-FFF2-40B4-BE49-F238E27FC236}">
                <a16:creationId xmlns:a16="http://schemas.microsoft.com/office/drawing/2014/main" id="{37FA6C6E-EA08-4166-9813-EFC73CFEAE8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826" y="158647"/>
            <a:ext cx="1896375" cy="18901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62742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uvudhändelse">
  <a:themeElements>
    <a:clrScheme name="Huvudhändelse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8FA751"/>
      </a:accent1>
      <a:accent2>
        <a:srgbClr val="629D7D"/>
      </a:accent2>
      <a:accent3>
        <a:srgbClr val="5A7AAB"/>
      </a:accent3>
      <a:accent4>
        <a:srgbClr val="AA618F"/>
      </a:accent4>
      <a:accent5>
        <a:srgbClr val="BA5445"/>
      </a:accent5>
      <a:accent6>
        <a:srgbClr val="C8A547"/>
      </a:accent6>
      <a:hlink>
        <a:srgbClr val="91BF1A"/>
      </a:hlink>
      <a:folHlink>
        <a:srgbClr val="ADBE82"/>
      </a:folHlink>
    </a:clrScheme>
    <a:fontScheme name="Huvudhändelse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uvudhändelse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CF823853-53CC-4249-AEDB-2EA9F718B2D2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3b2f7c6c-37b8-473c-923a-8867ae0a6401}" enabled="1" method="Standard" siteId="{9c154401-de1a-4637-a76e-2a56754909bf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TM04033927[[fn=Huvudhändelse]]</Template>
  <TotalTime>298</TotalTime>
  <Words>526</Words>
  <Application>Microsoft Office PowerPoint</Application>
  <PresentationFormat>Widescreen</PresentationFormat>
  <Paragraphs>104</Paragraphs>
  <Slides>14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Arial Narrow</vt:lpstr>
      <vt:lpstr>Calibri</vt:lpstr>
      <vt:lpstr>Impact</vt:lpstr>
      <vt:lpstr>Huvudhändelse</vt:lpstr>
      <vt:lpstr>FÖRÄLDARMÖTE team-2016</vt:lpstr>
      <vt:lpstr>PowerPoint Presentation</vt:lpstr>
      <vt:lpstr>MÅLsättning team-2016</vt:lpstr>
      <vt:lpstr>Team-2016 2024/2025</vt:lpstr>
      <vt:lpstr>träningar</vt:lpstr>
      <vt:lpstr>matcher</vt:lpstr>
      <vt:lpstr>SPELFORM</vt:lpstr>
      <vt:lpstr>Föräldrar</vt:lpstr>
      <vt:lpstr>UTRUSTNING OCH VÅRD</vt:lpstr>
      <vt:lpstr>laGET.SE</vt:lpstr>
      <vt:lpstr>ekonomi</vt:lpstr>
      <vt:lpstr>Avgifter</vt:lpstr>
      <vt:lpstr>Övrigt</vt:lpstr>
      <vt:lpstr>VÄlKOMNA TILL Säsong 24/25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FÖRÄLDARMÖTE hOCKEYSKOLAN</dc:title>
  <dc:creator>Molén Jenny, TRpts</dc:creator>
  <cp:lastModifiedBy>Jonas Krantz</cp:lastModifiedBy>
  <cp:revision>35</cp:revision>
  <dcterms:created xsi:type="dcterms:W3CDTF">2023-09-08T06:50:07Z</dcterms:created>
  <dcterms:modified xsi:type="dcterms:W3CDTF">2024-09-18T08:23:06Z</dcterms:modified>
</cp:coreProperties>
</file>